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4004" r:id="rId2"/>
    <p:sldMasterId id="2147484009" r:id="rId3"/>
  </p:sldMasterIdLst>
  <p:notesMasterIdLst>
    <p:notesMasterId r:id="rId9"/>
  </p:notesMasterIdLst>
  <p:handoutMasterIdLst>
    <p:handoutMasterId r:id="rId10"/>
  </p:handoutMasterIdLst>
  <p:sldIdLst>
    <p:sldId id="1378" r:id="rId4"/>
    <p:sldId id="1397" r:id="rId5"/>
    <p:sldId id="1379" r:id="rId6"/>
    <p:sldId id="1386" r:id="rId7"/>
    <p:sldId id="1374" r:id="rId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Newman" initials="BN" lastIdx="1" clrIdx="0">
    <p:extLst>
      <p:ext uri="{19B8F6BF-5375-455C-9EA6-DF929625EA0E}">
        <p15:presenceInfo xmlns:p15="http://schemas.microsoft.com/office/powerpoint/2012/main" userId="189032568c5655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89" d="100"/>
          <a:sy n="89" d="100"/>
        </p:scale>
        <p:origin x="6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28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945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655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08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3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171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75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3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5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07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8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129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Customer Edge Switching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5.2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5G Network Security Infrastructure 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006CE8EC-F705-4B68-9B69-342F3ABC6568}"/>
              </a:ext>
            </a:extLst>
          </p:cNvPr>
          <p:cNvSpPr/>
          <p:nvPr/>
        </p:nvSpPr>
        <p:spPr>
          <a:xfrm>
            <a:off x="0" y="-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Customer Edge Switching (CES)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E14660D-F89A-4D99-BD6E-2446266680C1}"/>
              </a:ext>
            </a:extLst>
          </p:cNvPr>
          <p:cNvGrpSpPr/>
          <p:nvPr/>
        </p:nvGrpSpPr>
        <p:grpSpPr>
          <a:xfrm>
            <a:off x="1358499" y="1724850"/>
            <a:ext cx="683661" cy="802985"/>
            <a:chOff x="695325" y="4238625"/>
            <a:chExt cx="555625" cy="542925"/>
          </a:xfrm>
          <a:solidFill>
            <a:schemeClr val="bg1"/>
          </a:solidFill>
        </p:grpSpPr>
        <p:sp>
          <p:nvSpPr>
            <p:cNvPr id="38" name="Freeform 475">
              <a:extLst>
                <a:ext uri="{FF2B5EF4-FFF2-40B4-BE49-F238E27FC236}">
                  <a16:creationId xmlns:a16="http://schemas.microsoft.com/office/drawing/2014/main" id="{C08FF6B9-2329-4EB8-8D2A-691CD892DE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888" y="4294188"/>
              <a:ext cx="84138" cy="82550"/>
            </a:xfrm>
            <a:custGeom>
              <a:avLst/>
              <a:gdLst>
                <a:gd name="T0" fmla="*/ 233 w 525"/>
                <a:gd name="T1" fmla="*/ 119 h 521"/>
                <a:gd name="T2" fmla="*/ 181 w 525"/>
                <a:gd name="T3" fmla="*/ 140 h 521"/>
                <a:gd name="T4" fmla="*/ 142 w 525"/>
                <a:gd name="T5" fmla="*/ 179 h 521"/>
                <a:gd name="T6" fmla="*/ 119 w 525"/>
                <a:gd name="T7" fmla="*/ 231 h 521"/>
                <a:gd name="T8" fmla="*/ 119 w 525"/>
                <a:gd name="T9" fmla="*/ 290 h 521"/>
                <a:gd name="T10" fmla="*/ 142 w 525"/>
                <a:gd name="T11" fmla="*/ 342 h 521"/>
                <a:gd name="T12" fmla="*/ 181 w 525"/>
                <a:gd name="T13" fmla="*/ 380 h 521"/>
                <a:gd name="T14" fmla="*/ 233 w 525"/>
                <a:gd name="T15" fmla="*/ 402 h 521"/>
                <a:gd name="T16" fmla="*/ 291 w 525"/>
                <a:gd name="T17" fmla="*/ 402 h 521"/>
                <a:gd name="T18" fmla="*/ 344 w 525"/>
                <a:gd name="T19" fmla="*/ 380 h 521"/>
                <a:gd name="T20" fmla="*/ 383 w 525"/>
                <a:gd name="T21" fmla="*/ 342 h 521"/>
                <a:gd name="T22" fmla="*/ 405 w 525"/>
                <a:gd name="T23" fmla="*/ 290 h 521"/>
                <a:gd name="T24" fmla="*/ 405 w 525"/>
                <a:gd name="T25" fmla="*/ 231 h 521"/>
                <a:gd name="T26" fmla="*/ 383 w 525"/>
                <a:gd name="T27" fmla="*/ 179 h 521"/>
                <a:gd name="T28" fmla="*/ 344 w 525"/>
                <a:gd name="T29" fmla="*/ 140 h 521"/>
                <a:gd name="T30" fmla="*/ 291 w 525"/>
                <a:gd name="T31" fmla="*/ 119 h 521"/>
                <a:gd name="T32" fmla="*/ 262 w 525"/>
                <a:gd name="T33" fmla="*/ 0 h 521"/>
                <a:gd name="T34" fmla="*/ 338 w 525"/>
                <a:gd name="T35" fmla="*/ 10 h 521"/>
                <a:gd name="T36" fmla="*/ 405 w 525"/>
                <a:gd name="T37" fmla="*/ 42 h 521"/>
                <a:gd name="T38" fmla="*/ 460 w 525"/>
                <a:gd name="T39" fmla="*/ 90 h 521"/>
                <a:gd name="T40" fmla="*/ 500 w 525"/>
                <a:gd name="T41" fmla="*/ 150 h 521"/>
                <a:gd name="T42" fmla="*/ 522 w 525"/>
                <a:gd name="T43" fmla="*/ 222 h 521"/>
                <a:gd name="T44" fmla="*/ 522 w 525"/>
                <a:gd name="T45" fmla="*/ 299 h 521"/>
                <a:gd name="T46" fmla="*/ 500 w 525"/>
                <a:gd name="T47" fmla="*/ 371 h 521"/>
                <a:gd name="T48" fmla="*/ 460 w 525"/>
                <a:gd name="T49" fmla="*/ 432 h 521"/>
                <a:gd name="T50" fmla="*/ 405 w 525"/>
                <a:gd name="T51" fmla="*/ 479 h 521"/>
                <a:gd name="T52" fmla="*/ 338 w 525"/>
                <a:gd name="T53" fmla="*/ 511 h 521"/>
                <a:gd name="T54" fmla="*/ 262 w 525"/>
                <a:gd name="T55" fmla="*/ 521 h 521"/>
                <a:gd name="T56" fmla="*/ 186 w 525"/>
                <a:gd name="T57" fmla="*/ 511 h 521"/>
                <a:gd name="T58" fmla="*/ 119 w 525"/>
                <a:gd name="T59" fmla="*/ 479 h 521"/>
                <a:gd name="T60" fmla="*/ 64 w 525"/>
                <a:gd name="T61" fmla="*/ 432 h 521"/>
                <a:gd name="T62" fmla="*/ 25 w 525"/>
                <a:gd name="T63" fmla="*/ 371 h 521"/>
                <a:gd name="T64" fmla="*/ 3 w 525"/>
                <a:gd name="T65" fmla="*/ 299 h 521"/>
                <a:gd name="T66" fmla="*/ 3 w 525"/>
                <a:gd name="T67" fmla="*/ 222 h 521"/>
                <a:gd name="T68" fmla="*/ 25 w 525"/>
                <a:gd name="T69" fmla="*/ 150 h 521"/>
                <a:gd name="T70" fmla="*/ 64 w 525"/>
                <a:gd name="T71" fmla="*/ 90 h 521"/>
                <a:gd name="T72" fmla="*/ 119 w 525"/>
                <a:gd name="T73" fmla="*/ 42 h 521"/>
                <a:gd name="T74" fmla="*/ 186 w 525"/>
                <a:gd name="T75" fmla="*/ 10 h 521"/>
                <a:gd name="T76" fmla="*/ 262 w 525"/>
                <a:gd name="T7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5" h="521">
                  <a:moveTo>
                    <a:pt x="262" y="116"/>
                  </a:moveTo>
                  <a:lnTo>
                    <a:pt x="233" y="119"/>
                  </a:lnTo>
                  <a:lnTo>
                    <a:pt x="206" y="127"/>
                  </a:lnTo>
                  <a:lnTo>
                    <a:pt x="181" y="140"/>
                  </a:lnTo>
                  <a:lnTo>
                    <a:pt x="159" y="158"/>
                  </a:lnTo>
                  <a:lnTo>
                    <a:pt x="142" y="179"/>
                  </a:lnTo>
                  <a:lnTo>
                    <a:pt x="128" y="204"/>
                  </a:lnTo>
                  <a:lnTo>
                    <a:pt x="119" y="231"/>
                  </a:lnTo>
                  <a:lnTo>
                    <a:pt x="117" y="260"/>
                  </a:lnTo>
                  <a:lnTo>
                    <a:pt x="119" y="290"/>
                  </a:lnTo>
                  <a:lnTo>
                    <a:pt x="128" y="317"/>
                  </a:lnTo>
                  <a:lnTo>
                    <a:pt x="142" y="342"/>
                  </a:lnTo>
                  <a:lnTo>
                    <a:pt x="159" y="363"/>
                  </a:lnTo>
                  <a:lnTo>
                    <a:pt x="181" y="380"/>
                  </a:lnTo>
                  <a:lnTo>
                    <a:pt x="206" y="394"/>
                  </a:lnTo>
                  <a:lnTo>
                    <a:pt x="233" y="402"/>
                  </a:lnTo>
                  <a:lnTo>
                    <a:pt x="262" y="405"/>
                  </a:lnTo>
                  <a:lnTo>
                    <a:pt x="291" y="402"/>
                  </a:lnTo>
                  <a:lnTo>
                    <a:pt x="319" y="394"/>
                  </a:lnTo>
                  <a:lnTo>
                    <a:pt x="344" y="380"/>
                  </a:lnTo>
                  <a:lnTo>
                    <a:pt x="366" y="363"/>
                  </a:lnTo>
                  <a:lnTo>
                    <a:pt x="383" y="342"/>
                  </a:lnTo>
                  <a:lnTo>
                    <a:pt x="396" y="317"/>
                  </a:lnTo>
                  <a:lnTo>
                    <a:pt x="405" y="290"/>
                  </a:lnTo>
                  <a:lnTo>
                    <a:pt x="408" y="260"/>
                  </a:lnTo>
                  <a:lnTo>
                    <a:pt x="405" y="231"/>
                  </a:lnTo>
                  <a:lnTo>
                    <a:pt x="396" y="204"/>
                  </a:lnTo>
                  <a:lnTo>
                    <a:pt x="383" y="179"/>
                  </a:lnTo>
                  <a:lnTo>
                    <a:pt x="366" y="158"/>
                  </a:lnTo>
                  <a:lnTo>
                    <a:pt x="344" y="140"/>
                  </a:lnTo>
                  <a:lnTo>
                    <a:pt x="319" y="127"/>
                  </a:lnTo>
                  <a:lnTo>
                    <a:pt x="291" y="119"/>
                  </a:lnTo>
                  <a:lnTo>
                    <a:pt x="262" y="116"/>
                  </a:lnTo>
                  <a:close/>
                  <a:moveTo>
                    <a:pt x="262" y="0"/>
                  </a:moveTo>
                  <a:lnTo>
                    <a:pt x="301" y="3"/>
                  </a:lnTo>
                  <a:lnTo>
                    <a:pt x="338" y="10"/>
                  </a:lnTo>
                  <a:lnTo>
                    <a:pt x="373" y="24"/>
                  </a:lnTo>
                  <a:lnTo>
                    <a:pt x="405" y="42"/>
                  </a:lnTo>
                  <a:lnTo>
                    <a:pt x="434" y="64"/>
                  </a:lnTo>
                  <a:lnTo>
                    <a:pt x="460" y="90"/>
                  </a:lnTo>
                  <a:lnTo>
                    <a:pt x="483" y="119"/>
                  </a:lnTo>
                  <a:lnTo>
                    <a:pt x="500" y="150"/>
                  </a:lnTo>
                  <a:lnTo>
                    <a:pt x="514" y="186"/>
                  </a:lnTo>
                  <a:lnTo>
                    <a:pt x="522" y="222"/>
                  </a:lnTo>
                  <a:lnTo>
                    <a:pt x="525" y="260"/>
                  </a:lnTo>
                  <a:lnTo>
                    <a:pt x="522" y="299"/>
                  </a:lnTo>
                  <a:lnTo>
                    <a:pt x="514" y="336"/>
                  </a:lnTo>
                  <a:lnTo>
                    <a:pt x="500" y="371"/>
                  </a:lnTo>
                  <a:lnTo>
                    <a:pt x="483" y="403"/>
                  </a:lnTo>
                  <a:lnTo>
                    <a:pt x="460" y="432"/>
                  </a:lnTo>
                  <a:lnTo>
                    <a:pt x="434" y="458"/>
                  </a:lnTo>
                  <a:lnTo>
                    <a:pt x="405" y="479"/>
                  </a:lnTo>
                  <a:lnTo>
                    <a:pt x="373" y="497"/>
                  </a:lnTo>
                  <a:lnTo>
                    <a:pt x="338" y="511"/>
                  </a:lnTo>
                  <a:lnTo>
                    <a:pt x="301" y="518"/>
                  </a:lnTo>
                  <a:lnTo>
                    <a:pt x="262" y="521"/>
                  </a:lnTo>
                  <a:lnTo>
                    <a:pt x="223" y="518"/>
                  </a:lnTo>
                  <a:lnTo>
                    <a:pt x="186" y="511"/>
                  </a:lnTo>
                  <a:lnTo>
                    <a:pt x="151" y="497"/>
                  </a:lnTo>
                  <a:lnTo>
                    <a:pt x="119" y="479"/>
                  </a:lnTo>
                  <a:lnTo>
                    <a:pt x="90" y="458"/>
                  </a:lnTo>
                  <a:lnTo>
                    <a:pt x="64" y="432"/>
                  </a:lnTo>
                  <a:lnTo>
                    <a:pt x="42" y="403"/>
                  </a:lnTo>
                  <a:lnTo>
                    <a:pt x="25" y="371"/>
                  </a:lnTo>
                  <a:lnTo>
                    <a:pt x="11" y="336"/>
                  </a:lnTo>
                  <a:lnTo>
                    <a:pt x="3" y="299"/>
                  </a:lnTo>
                  <a:lnTo>
                    <a:pt x="0" y="260"/>
                  </a:lnTo>
                  <a:lnTo>
                    <a:pt x="3" y="222"/>
                  </a:lnTo>
                  <a:lnTo>
                    <a:pt x="11" y="186"/>
                  </a:lnTo>
                  <a:lnTo>
                    <a:pt x="25" y="150"/>
                  </a:lnTo>
                  <a:lnTo>
                    <a:pt x="42" y="119"/>
                  </a:lnTo>
                  <a:lnTo>
                    <a:pt x="64" y="90"/>
                  </a:lnTo>
                  <a:lnTo>
                    <a:pt x="90" y="64"/>
                  </a:lnTo>
                  <a:lnTo>
                    <a:pt x="119" y="42"/>
                  </a:lnTo>
                  <a:lnTo>
                    <a:pt x="151" y="24"/>
                  </a:lnTo>
                  <a:lnTo>
                    <a:pt x="186" y="10"/>
                  </a:lnTo>
                  <a:lnTo>
                    <a:pt x="223" y="3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76">
              <a:extLst>
                <a:ext uri="{FF2B5EF4-FFF2-40B4-BE49-F238E27FC236}">
                  <a16:creationId xmlns:a16="http://schemas.microsoft.com/office/drawing/2014/main" id="{9CBA2F3B-E9F1-4E83-9D81-A3DC2F523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350" y="4311650"/>
              <a:ext cx="17463" cy="19050"/>
            </a:xfrm>
            <a:custGeom>
              <a:avLst/>
              <a:gdLst>
                <a:gd name="T0" fmla="*/ 58 w 116"/>
                <a:gd name="T1" fmla="*/ 0 h 116"/>
                <a:gd name="T2" fmla="*/ 77 w 116"/>
                <a:gd name="T3" fmla="*/ 3 h 116"/>
                <a:gd name="T4" fmla="*/ 92 w 116"/>
                <a:gd name="T5" fmla="*/ 11 h 116"/>
                <a:gd name="T6" fmla="*/ 105 w 116"/>
                <a:gd name="T7" fmla="*/ 23 h 116"/>
                <a:gd name="T8" fmla="*/ 114 w 116"/>
                <a:gd name="T9" fmla="*/ 40 h 116"/>
                <a:gd name="T10" fmla="*/ 116 w 116"/>
                <a:gd name="T11" fmla="*/ 58 h 116"/>
                <a:gd name="T12" fmla="*/ 114 w 116"/>
                <a:gd name="T13" fmla="*/ 76 h 116"/>
                <a:gd name="T14" fmla="*/ 105 w 116"/>
                <a:gd name="T15" fmla="*/ 92 h 116"/>
                <a:gd name="T16" fmla="*/ 92 w 116"/>
                <a:gd name="T17" fmla="*/ 104 h 116"/>
                <a:gd name="T18" fmla="*/ 77 w 116"/>
                <a:gd name="T19" fmla="*/ 113 h 116"/>
                <a:gd name="T20" fmla="*/ 58 w 116"/>
                <a:gd name="T21" fmla="*/ 116 h 116"/>
                <a:gd name="T22" fmla="*/ 40 w 116"/>
                <a:gd name="T23" fmla="*/ 113 h 116"/>
                <a:gd name="T24" fmla="*/ 24 w 116"/>
                <a:gd name="T25" fmla="*/ 104 h 116"/>
                <a:gd name="T26" fmla="*/ 11 w 116"/>
                <a:gd name="T27" fmla="*/ 92 h 116"/>
                <a:gd name="T28" fmla="*/ 2 w 116"/>
                <a:gd name="T29" fmla="*/ 76 h 116"/>
                <a:gd name="T30" fmla="*/ 0 w 116"/>
                <a:gd name="T31" fmla="*/ 58 h 116"/>
                <a:gd name="T32" fmla="*/ 2 w 116"/>
                <a:gd name="T33" fmla="*/ 40 h 116"/>
                <a:gd name="T34" fmla="*/ 11 w 116"/>
                <a:gd name="T35" fmla="*/ 23 h 116"/>
                <a:gd name="T36" fmla="*/ 24 w 116"/>
                <a:gd name="T37" fmla="*/ 11 h 116"/>
                <a:gd name="T38" fmla="*/ 40 w 116"/>
                <a:gd name="T39" fmla="*/ 3 h 116"/>
                <a:gd name="T40" fmla="*/ 58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lnTo>
                    <a:pt x="77" y="3"/>
                  </a:lnTo>
                  <a:lnTo>
                    <a:pt x="92" y="11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6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77">
              <a:extLst>
                <a:ext uri="{FF2B5EF4-FFF2-40B4-BE49-F238E27FC236}">
                  <a16:creationId xmlns:a16="http://schemas.microsoft.com/office/drawing/2014/main" id="{3FB1329F-B1DB-432E-A582-950CFDFBB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838" y="4311650"/>
              <a:ext cx="17463" cy="19050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6 w 117"/>
                <a:gd name="T15" fmla="*/ 92 h 116"/>
                <a:gd name="T16" fmla="*/ 93 w 117"/>
                <a:gd name="T17" fmla="*/ 104 h 116"/>
                <a:gd name="T18" fmla="*/ 77 w 117"/>
                <a:gd name="T19" fmla="*/ 113 h 116"/>
                <a:gd name="T20" fmla="*/ 58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2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78">
              <a:extLst>
                <a:ext uri="{FF2B5EF4-FFF2-40B4-BE49-F238E27FC236}">
                  <a16:creationId xmlns:a16="http://schemas.microsoft.com/office/drawing/2014/main" id="{FBDBAAD6-C496-4EB8-B8D3-5399AB17E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3" y="4340225"/>
              <a:ext cx="19050" cy="17463"/>
            </a:xfrm>
            <a:custGeom>
              <a:avLst/>
              <a:gdLst>
                <a:gd name="T0" fmla="*/ 58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3 w 117"/>
                <a:gd name="T9" fmla="*/ 39 h 115"/>
                <a:gd name="T10" fmla="*/ 117 w 117"/>
                <a:gd name="T11" fmla="*/ 58 h 115"/>
                <a:gd name="T12" fmla="*/ 113 w 117"/>
                <a:gd name="T13" fmla="*/ 76 h 115"/>
                <a:gd name="T14" fmla="*/ 106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8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2 w 117"/>
                <a:gd name="T27" fmla="*/ 91 h 115"/>
                <a:gd name="T28" fmla="*/ 3 w 117"/>
                <a:gd name="T29" fmla="*/ 76 h 115"/>
                <a:gd name="T30" fmla="*/ 0 w 117"/>
                <a:gd name="T31" fmla="*/ 58 h 115"/>
                <a:gd name="T32" fmla="*/ 3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8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8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3" y="39"/>
                  </a:lnTo>
                  <a:lnTo>
                    <a:pt x="117" y="58"/>
                  </a:lnTo>
                  <a:lnTo>
                    <a:pt x="113" y="76"/>
                  </a:lnTo>
                  <a:lnTo>
                    <a:pt x="106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79">
              <a:extLst>
                <a:ext uri="{FF2B5EF4-FFF2-40B4-BE49-F238E27FC236}">
                  <a16:creationId xmlns:a16="http://schemas.microsoft.com/office/drawing/2014/main" id="{25B5E0DB-76D7-43A2-9D8B-33DDE93D7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300" y="4340225"/>
              <a:ext cx="19050" cy="17463"/>
            </a:xfrm>
            <a:custGeom>
              <a:avLst/>
              <a:gdLst>
                <a:gd name="T0" fmla="*/ 58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5 w 117"/>
                <a:gd name="T7" fmla="*/ 24 h 115"/>
                <a:gd name="T8" fmla="*/ 114 w 117"/>
                <a:gd name="T9" fmla="*/ 39 h 115"/>
                <a:gd name="T10" fmla="*/ 117 w 117"/>
                <a:gd name="T11" fmla="*/ 58 h 115"/>
                <a:gd name="T12" fmla="*/ 114 w 117"/>
                <a:gd name="T13" fmla="*/ 76 h 115"/>
                <a:gd name="T14" fmla="*/ 105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8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1 w 117"/>
                <a:gd name="T27" fmla="*/ 91 h 115"/>
                <a:gd name="T28" fmla="*/ 3 w 117"/>
                <a:gd name="T29" fmla="*/ 76 h 115"/>
                <a:gd name="T30" fmla="*/ 0 w 117"/>
                <a:gd name="T31" fmla="*/ 58 h 115"/>
                <a:gd name="T32" fmla="*/ 3 w 117"/>
                <a:gd name="T33" fmla="*/ 39 h 115"/>
                <a:gd name="T34" fmla="*/ 11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8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8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80">
              <a:extLst>
                <a:ext uri="{FF2B5EF4-FFF2-40B4-BE49-F238E27FC236}">
                  <a16:creationId xmlns:a16="http://schemas.microsoft.com/office/drawing/2014/main" id="{FC35F589-6E18-4DF9-8FB1-7D1773B79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738" y="4311650"/>
              <a:ext cx="19050" cy="19050"/>
            </a:xfrm>
            <a:custGeom>
              <a:avLst/>
              <a:gdLst>
                <a:gd name="T0" fmla="*/ 59 w 116"/>
                <a:gd name="T1" fmla="*/ 0 h 116"/>
                <a:gd name="T2" fmla="*/ 77 w 116"/>
                <a:gd name="T3" fmla="*/ 3 h 116"/>
                <a:gd name="T4" fmla="*/ 92 w 116"/>
                <a:gd name="T5" fmla="*/ 11 h 116"/>
                <a:gd name="T6" fmla="*/ 105 w 116"/>
                <a:gd name="T7" fmla="*/ 23 h 116"/>
                <a:gd name="T8" fmla="*/ 114 w 116"/>
                <a:gd name="T9" fmla="*/ 40 h 116"/>
                <a:gd name="T10" fmla="*/ 116 w 116"/>
                <a:gd name="T11" fmla="*/ 58 h 116"/>
                <a:gd name="T12" fmla="*/ 114 w 116"/>
                <a:gd name="T13" fmla="*/ 76 h 116"/>
                <a:gd name="T14" fmla="*/ 105 w 116"/>
                <a:gd name="T15" fmla="*/ 92 h 116"/>
                <a:gd name="T16" fmla="*/ 92 w 116"/>
                <a:gd name="T17" fmla="*/ 104 h 116"/>
                <a:gd name="T18" fmla="*/ 77 w 116"/>
                <a:gd name="T19" fmla="*/ 113 h 116"/>
                <a:gd name="T20" fmla="*/ 59 w 116"/>
                <a:gd name="T21" fmla="*/ 116 h 116"/>
                <a:gd name="T22" fmla="*/ 40 w 116"/>
                <a:gd name="T23" fmla="*/ 113 h 116"/>
                <a:gd name="T24" fmla="*/ 24 w 116"/>
                <a:gd name="T25" fmla="*/ 104 h 116"/>
                <a:gd name="T26" fmla="*/ 11 w 116"/>
                <a:gd name="T27" fmla="*/ 92 h 116"/>
                <a:gd name="T28" fmla="*/ 2 w 116"/>
                <a:gd name="T29" fmla="*/ 76 h 116"/>
                <a:gd name="T30" fmla="*/ 0 w 116"/>
                <a:gd name="T31" fmla="*/ 58 h 116"/>
                <a:gd name="T32" fmla="*/ 2 w 116"/>
                <a:gd name="T33" fmla="*/ 40 h 116"/>
                <a:gd name="T34" fmla="*/ 11 w 116"/>
                <a:gd name="T35" fmla="*/ 23 h 116"/>
                <a:gd name="T36" fmla="*/ 24 w 116"/>
                <a:gd name="T37" fmla="*/ 11 h 116"/>
                <a:gd name="T38" fmla="*/ 40 w 116"/>
                <a:gd name="T39" fmla="*/ 3 h 116"/>
                <a:gd name="T40" fmla="*/ 59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9" y="0"/>
                  </a:moveTo>
                  <a:lnTo>
                    <a:pt x="77" y="3"/>
                  </a:lnTo>
                  <a:lnTo>
                    <a:pt x="92" y="11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6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81">
              <a:extLst>
                <a:ext uri="{FF2B5EF4-FFF2-40B4-BE49-F238E27FC236}">
                  <a16:creationId xmlns:a16="http://schemas.microsoft.com/office/drawing/2014/main" id="{89CF8B6F-CA90-49C8-ABF8-1CF7B60B7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788" y="4340225"/>
              <a:ext cx="19050" cy="17463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4 w 117"/>
                <a:gd name="T9" fmla="*/ 39 h 115"/>
                <a:gd name="T10" fmla="*/ 117 w 117"/>
                <a:gd name="T11" fmla="*/ 58 h 115"/>
                <a:gd name="T12" fmla="*/ 114 w 117"/>
                <a:gd name="T13" fmla="*/ 76 h 115"/>
                <a:gd name="T14" fmla="*/ 106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9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2 w 117"/>
                <a:gd name="T27" fmla="*/ 91 h 115"/>
                <a:gd name="T28" fmla="*/ 3 w 117"/>
                <a:gd name="T29" fmla="*/ 76 h 115"/>
                <a:gd name="T30" fmla="*/ 0 w 117"/>
                <a:gd name="T31" fmla="*/ 58 h 115"/>
                <a:gd name="T32" fmla="*/ 3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82">
              <a:extLst>
                <a:ext uri="{FF2B5EF4-FFF2-40B4-BE49-F238E27FC236}">
                  <a16:creationId xmlns:a16="http://schemas.microsoft.com/office/drawing/2014/main" id="{1515E703-8265-4D08-AB7D-B29725062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225" y="4311650"/>
              <a:ext cx="19050" cy="19050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3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2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83">
              <a:extLst>
                <a:ext uri="{FF2B5EF4-FFF2-40B4-BE49-F238E27FC236}">
                  <a16:creationId xmlns:a16="http://schemas.microsoft.com/office/drawing/2014/main" id="{8DD5FC7A-72BC-4669-894F-1DE948E33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75" y="4340225"/>
              <a:ext cx="17463" cy="17463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5 w 117"/>
                <a:gd name="T7" fmla="*/ 24 h 115"/>
                <a:gd name="T8" fmla="*/ 114 w 117"/>
                <a:gd name="T9" fmla="*/ 39 h 115"/>
                <a:gd name="T10" fmla="*/ 117 w 117"/>
                <a:gd name="T11" fmla="*/ 58 h 115"/>
                <a:gd name="T12" fmla="*/ 114 w 117"/>
                <a:gd name="T13" fmla="*/ 76 h 115"/>
                <a:gd name="T14" fmla="*/ 105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9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1 w 117"/>
                <a:gd name="T27" fmla="*/ 91 h 115"/>
                <a:gd name="T28" fmla="*/ 3 w 117"/>
                <a:gd name="T29" fmla="*/ 76 h 115"/>
                <a:gd name="T30" fmla="*/ 0 w 117"/>
                <a:gd name="T31" fmla="*/ 58 h 115"/>
                <a:gd name="T32" fmla="*/ 3 w 117"/>
                <a:gd name="T33" fmla="*/ 39 h 115"/>
                <a:gd name="T34" fmla="*/ 11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84">
              <a:extLst>
                <a:ext uri="{FF2B5EF4-FFF2-40B4-BE49-F238E27FC236}">
                  <a16:creationId xmlns:a16="http://schemas.microsoft.com/office/drawing/2014/main" id="{986E2A4F-4C10-4207-B9D9-9EE5F6C48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125" y="4311650"/>
              <a:ext cx="19050" cy="19050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5 w 117"/>
                <a:gd name="T9" fmla="*/ 40 h 116"/>
                <a:gd name="T10" fmla="*/ 117 w 117"/>
                <a:gd name="T11" fmla="*/ 58 h 116"/>
                <a:gd name="T12" fmla="*/ 115 w 117"/>
                <a:gd name="T13" fmla="*/ 76 h 116"/>
                <a:gd name="T14" fmla="*/ 106 w 117"/>
                <a:gd name="T15" fmla="*/ 92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5 w 117"/>
                <a:gd name="T25" fmla="*/ 104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3 h 116"/>
                <a:gd name="T36" fmla="*/ 25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5" y="40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2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5" y="104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3"/>
                  </a:lnTo>
                  <a:lnTo>
                    <a:pt x="25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5">
              <a:extLst>
                <a:ext uri="{FF2B5EF4-FFF2-40B4-BE49-F238E27FC236}">
                  <a16:creationId xmlns:a16="http://schemas.microsoft.com/office/drawing/2014/main" id="{8A19CD3B-ECEA-49FF-B9BE-40C0B8594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175" y="4340225"/>
              <a:ext cx="19050" cy="17463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5 w 117"/>
                <a:gd name="T9" fmla="*/ 39 h 115"/>
                <a:gd name="T10" fmla="*/ 117 w 117"/>
                <a:gd name="T11" fmla="*/ 58 h 115"/>
                <a:gd name="T12" fmla="*/ 115 w 117"/>
                <a:gd name="T13" fmla="*/ 76 h 115"/>
                <a:gd name="T14" fmla="*/ 106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9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2 w 117"/>
                <a:gd name="T27" fmla="*/ 91 h 115"/>
                <a:gd name="T28" fmla="*/ 4 w 117"/>
                <a:gd name="T29" fmla="*/ 76 h 115"/>
                <a:gd name="T30" fmla="*/ 0 w 117"/>
                <a:gd name="T31" fmla="*/ 58 h 115"/>
                <a:gd name="T32" fmla="*/ 4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5" y="39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1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86">
              <a:extLst>
                <a:ext uri="{FF2B5EF4-FFF2-40B4-BE49-F238E27FC236}">
                  <a16:creationId xmlns:a16="http://schemas.microsoft.com/office/drawing/2014/main" id="{0B4C441F-91EC-425D-8105-59BF6A3331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325" y="4238625"/>
              <a:ext cx="555625" cy="542925"/>
            </a:xfrm>
            <a:custGeom>
              <a:avLst/>
              <a:gdLst>
                <a:gd name="T0" fmla="*/ 183 w 3500"/>
                <a:gd name="T1" fmla="*/ 2344 h 3420"/>
                <a:gd name="T2" fmla="*/ 119 w 3500"/>
                <a:gd name="T3" fmla="*/ 2439 h 3420"/>
                <a:gd name="T4" fmla="*/ 129 w 3500"/>
                <a:gd name="T5" fmla="*/ 3211 h 3420"/>
                <a:gd name="T6" fmla="*/ 209 w 3500"/>
                <a:gd name="T7" fmla="*/ 3292 h 3420"/>
                <a:gd name="T8" fmla="*/ 3262 w 3500"/>
                <a:gd name="T9" fmla="*/ 3301 h 3420"/>
                <a:gd name="T10" fmla="*/ 3357 w 3500"/>
                <a:gd name="T11" fmla="*/ 3237 h 3420"/>
                <a:gd name="T12" fmla="*/ 3383 w 3500"/>
                <a:gd name="T13" fmla="*/ 2469 h 3420"/>
                <a:gd name="T14" fmla="*/ 3339 w 3500"/>
                <a:gd name="T15" fmla="*/ 2362 h 3420"/>
                <a:gd name="T16" fmla="*/ 3231 w 3500"/>
                <a:gd name="T17" fmla="*/ 2318 h 3420"/>
                <a:gd name="T18" fmla="*/ 209 w 3500"/>
                <a:gd name="T19" fmla="*/ 1229 h 3420"/>
                <a:gd name="T20" fmla="*/ 129 w 3500"/>
                <a:gd name="T21" fmla="*/ 1309 h 3420"/>
                <a:gd name="T22" fmla="*/ 119 w 3500"/>
                <a:gd name="T23" fmla="*/ 2082 h 3420"/>
                <a:gd name="T24" fmla="*/ 183 w 3500"/>
                <a:gd name="T25" fmla="*/ 2176 h 3420"/>
                <a:gd name="T26" fmla="*/ 3231 w 3500"/>
                <a:gd name="T27" fmla="*/ 2202 h 3420"/>
                <a:gd name="T28" fmla="*/ 3339 w 3500"/>
                <a:gd name="T29" fmla="*/ 2158 h 3420"/>
                <a:gd name="T30" fmla="*/ 3383 w 3500"/>
                <a:gd name="T31" fmla="*/ 2052 h 3420"/>
                <a:gd name="T32" fmla="*/ 3357 w 3500"/>
                <a:gd name="T33" fmla="*/ 1283 h 3420"/>
                <a:gd name="T34" fmla="*/ 3262 w 3500"/>
                <a:gd name="T35" fmla="*/ 1220 h 3420"/>
                <a:gd name="T36" fmla="*/ 238 w 3500"/>
                <a:gd name="T37" fmla="*/ 120 h 3420"/>
                <a:gd name="T38" fmla="*/ 143 w 3500"/>
                <a:gd name="T39" fmla="*/ 183 h 3420"/>
                <a:gd name="T40" fmla="*/ 117 w 3500"/>
                <a:gd name="T41" fmla="*/ 950 h 3420"/>
                <a:gd name="T42" fmla="*/ 161 w 3500"/>
                <a:gd name="T43" fmla="*/ 1056 h 3420"/>
                <a:gd name="T44" fmla="*/ 269 w 3500"/>
                <a:gd name="T45" fmla="*/ 1101 h 3420"/>
                <a:gd name="T46" fmla="*/ 3317 w 3500"/>
                <a:gd name="T47" fmla="*/ 1075 h 3420"/>
                <a:gd name="T48" fmla="*/ 3381 w 3500"/>
                <a:gd name="T49" fmla="*/ 980 h 3420"/>
                <a:gd name="T50" fmla="*/ 3371 w 3500"/>
                <a:gd name="T51" fmla="*/ 209 h 3420"/>
                <a:gd name="T52" fmla="*/ 3291 w 3500"/>
                <a:gd name="T53" fmla="*/ 128 h 3420"/>
                <a:gd name="T54" fmla="*/ 269 w 3500"/>
                <a:gd name="T55" fmla="*/ 0 h 3420"/>
                <a:gd name="T56" fmla="*/ 3345 w 3500"/>
                <a:gd name="T57" fmla="*/ 25 h 3420"/>
                <a:gd name="T58" fmla="*/ 3457 w 3500"/>
                <a:gd name="T59" fmla="*/ 122 h 3420"/>
                <a:gd name="T60" fmla="*/ 3500 w 3500"/>
                <a:gd name="T61" fmla="*/ 267 h 3420"/>
                <a:gd name="T62" fmla="*/ 3472 w 3500"/>
                <a:gd name="T63" fmla="*/ 1068 h 3420"/>
                <a:gd name="T64" fmla="*/ 3426 w 3500"/>
                <a:gd name="T65" fmla="*/ 1186 h 3420"/>
                <a:gd name="T66" fmla="*/ 3497 w 3500"/>
                <a:gd name="T67" fmla="*/ 1327 h 3420"/>
                <a:gd name="T68" fmla="*/ 3487 w 3500"/>
                <a:gd name="T69" fmla="*/ 2132 h 3420"/>
                <a:gd name="T70" fmla="*/ 3397 w 3500"/>
                <a:gd name="T71" fmla="*/ 2260 h 3420"/>
                <a:gd name="T72" fmla="*/ 3487 w 3500"/>
                <a:gd name="T73" fmla="*/ 2388 h 3420"/>
                <a:gd name="T74" fmla="*/ 3498 w 3500"/>
                <a:gd name="T75" fmla="*/ 3192 h 3420"/>
                <a:gd name="T76" fmla="*/ 3434 w 3500"/>
                <a:gd name="T77" fmla="*/ 3327 h 3420"/>
                <a:gd name="T78" fmla="*/ 3309 w 3500"/>
                <a:gd name="T79" fmla="*/ 3408 h 3420"/>
                <a:gd name="T80" fmla="*/ 228 w 3500"/>
                <a:gd name="T81" fmla="*/ 3417 h 3420"/>
                <a:gd name="T82" fmla="*/ 92 w 3500"/>
                <a:gd name="T83" fmla="*/ 3354 h 3420"/>
                <a:gd name="T84" fmla="*/ 11 w 3500"/>
                <a:gd name="T85" fmla="*/ 3230 h 3420"/>
                <a:gd name="T86" fmla="*/ 3 w 3500"/>
                <a:gd name="T87" fmla="*/ 2428 h 3420"/>
                <a:gd name="T88" fmla="*/ 74 w 3500"/>
                <a:gd name="T89" fmla="*/ 2287 h 3420"/>
                <a:gd name="T90" fmla="*/ 28 w 3500"/>
                <a:gd name="T91" fmla="*/ 2169 h 3420"/>
                <a:gd name="T92" fmla="*/ 0 w 3500"/>
                <a:gd name="T93" fmla="*/ 1368 h 3420"/>
                <a:gd name="T94" fmla="*/ 49 w 3500"/>
                <a:gd name="T95" fmla="*/ 1216 h 3420"/>
                <a:gd name="T96" fmla="*/ 49 w 3500"/>
                <a:gd name="T97" fmla="*/ 1102 h 3420"/>
                <a:gd name="T98" fmla="*/ 0 w 3500"/>
                <a:gd name="T99" fmla="*/ 950 h 3420"/>
                <a:gd name="T100" fmla="*/ 25 w 3500"/>
                <a:gd name="T101" fmla="*/ 155 h 3420"/>
                <a:gd name="T102" fmla="*/ 122 w 3500"/>
                <a:gd name="T103" fmla="*/ 43 h 3420"/>
                <a:gd name="T104" fmla="*/ 269 w 3500"/>
                <a:gd name="T105" fmla="*/ 0 h 3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00" h="3420">
                  <a:moveTo>
                    <a:pt x="269" y="2318"/>
                  </a:moveTo>
                  <a:lnTo>
                    <a:pt x="238" y="2322"/>
                  </a:lnTo>
                  <a:lnTo>
                    <a:pt x="209" y="2330"/>
                  </a:lnTo>
                  <a:lnTo>
                    <a:pt x="183" y="2344"/>
                  </a:lnTo>
                  <a:lnTo>
                    <a:pt x="161" y="2362"/>
                  </a:lnTo>
                  <a:lnTo>
                    <a:pt x="143" y="2385"/>
                  </a:lnTo>
                  <a:lnTo>
                    <a:pt x="129" y="2411"/>
                  </a:lnTo>
                  <a:lnTo>
                    <a:pt x="119" y="2439"/>
                  </a:lnTo>
                  <a:lnTo>
                    <a:pt x="117" y="2469"/>
                  </a:lnTo>
                  <a:lnTo>
                    <a:pt x="117" y="3152"/>
                  </a:lnTo>
                  <a:lnTo>
                    <a:pt x="119" y="3183"/>
                  </a:lnTo>
                  <a:lnTo>
                    <a:pt x="129" y="3211"/>
                  </a:lnTo>
                  <a:lnTo>
                    <a:pt x="143" y="3237"/>
                  </a:lnTo>
                  <a:lnTo>
                    <a:pt x="161" y="3260"/>
                  </a:lnTo>
                  <a:lnTo>
                    <a:pt x="183" y="3278"/>
                  </a:lnTo>
                  <a:lnTo>
                    <a:pt x="209" y="3292"/>
                  </a:lnTo>
                  <a:lnTo>
                    <a:pt x="238" y="3301"/>
                  </a:lnTo>
                  <a:lnTo>
                    <a:pt x="269" y="3304"/>
                  </a:lnTo>
                  <a:lnTo>
                    <a:pt x="3231" y="3304"/>
                  </a:lnTo>
                  <a:lnTo>
                    <a:pt x="3262" y="3301"/>
                  </a:lnTo>
                  <a:lnTo>
                    <a:pt x="3291" y="3292"/>
                  </a:lnTo>
                  <a:lnTo>
                    <a:pt x="3317" y="3278"/>
                  </a:lnTo>
                  <a:lnTo>
                    <a:pt x="3339" y="3260"/>
                  </a:lnTo>
                  <a:lnTo>
                    <a:pt x="3357" y="3237"/>
                  </a:lnTo>
                  <a:lnTo>
                    <a:pt x="3371" y="3211"/>
                  </a:lnTo>
                  <a:lnTo>
                    <a:pt x="3381" y="3183"/>
                  </a:lnTo>
                  <a:lnTo>
                    <a:pt x="3383" y="3152"/>
                  </a:lnTo>
                  <a:lnTo>
                    <a:pt x="3383" y="2469"/>
                  </a:lnTo>
                  <a:lnTo>
                    <a:pt x="3381" y="2439"/>
                  </a:lnTo>
                  <a:lnTo>
                    <a:pt x="3371" y="2411"/>
                  </a:lnTo>
                  <a:lnTo>
                    <a:pt x="3357" y="2385"/>
                  </a:lnTo>
                  <a:lnTo>
                    <a:pt x="3339" y="2362"/>
                  </a:lnTo>
                  <a:lnTo>
                    <a:pt x="3317" y="2344"/>
                  </a:lnTo>
                  <a:lnTo>
                    <a:pt x="3291" y="2330"/>
                  </a:lnTo>
                  <a:lnTo>
                    <a:pt x="3262" y="2322"/>
                  </a:lnTo>
                  <a:lnTo>
                    <a:pt x="3231" y="2318"/>
                  </a:lnTo>
                  <a:lnTo>
                    <a:pt x="269" y="2318"/>
                  </a:lnTo>
                  <a:close/>
                  <a:moveTo>
                    <a:pt x="269" y="1217"/>
                  </a:moveTo>
                  <a:lnTo>
                    <a:pt x="238" y="1220"/>
                  </a:lnTo>
                  <a:lnTo>
                    <a:pt x="209" y="1229"/>
                  </a:lnTo>
                  <a:lnTo>
                    <a:pt x="183" y="1243"/>
                  </a:lnTo>
                  <a:lnTo>
                    <a:pt x="161" y="1261"/>
                  </a:lnTo>
                  <a:lnTo>
                    <a:pt x="143" y="1283"/>
                  </a:lnTo>
                  <a:lnTo>
                    <a:pt x="129" y="1309"/>
                  </a:lnTo>
                  <a:lnTo>
                    <a:pt x="119" y="1338"/>
                  </a:lnTo>
                  <a:lnTo>
                    <a:pt x="117" y="1368"/>
                  </a:lnTo>
                  <a:lnTo>
                    <a:pt x="117" y="2052"/>
                  </a:lnTo>
                  <a:lnTo>
                    <a:pt x="119" y="2082"/>
                  </a:lnTo>
                  <a:lnTo>
                    <a:pt x="129" y="2110"/>
                  </a:lnTo>
                  <a:lnTo>
                    <a:pt x="143" y="2135"/>
                  </a:lnTo>
                  <a:lnTo>
                    <a:pt x="161" y="2158"/>
                  </a:lnTo>
                  <a:lnTo>
                    <a:pt x="183" y="2176"/>
                  </a:lnTo>
                  <a:lnTo>
                    <a:pt x="209" y="2190"/>
                  </a:lnTo>
                  <a:lnTo>
                    <a:pt x="238" y="2199"/>
                  </a:lnTo>
                  <a:lnTo>
                    <a:pt x="269" y="2202"/>
                  </a:lnTo>
                  <a:lnTo>
                    <a:pt x="3231" y="2202"/>
                  </a:lnTo>
                  <a:lnTo>
                    <a:pt x="3262" y="2199"/>
                  </a:lnTo>
                  <a:lnTo>
                    <a:pt x="3291" y="2190"/>
                  </a:lnTo>
                  <a:lnTo>
                    <a:pt x="3317" y="2176"/>
                  </a:lnTo>
                  <a:lnTo>
                    <a:pt x="3339" y="2158"/>
                  </a:lnTo>
                  <a:lnTo>
                    <a:pt x="3357" y="2135"/>
                  </a:lnTo>
                  <a:lnTo>
                    <a:pt x="3371" y="2110"/>
                  </a:lnTo>
                  <a:lnTo>
                    <a:pt x="3381" y="2082"/>
                  </a:lnTo>
                  <a:lnTo>
                    <a:pt x="3383" y="2052"/>
                  </a:lnTo>
                  <a:lnTo>
                    <a:pt x="3383" y="1368"/>
                  </a:lnTo>
                  <a:lnTo>
                    <a:pt x="3381" y="1338"/>
                  </a:lnTo>
                  <a:lnTo>
                    <a:pt x="3371" y="1309"/>
                  </a:lnTo>
                  <a:lnTo>
                    <a:pt x="3357" y="1283"/>
                  </a:lnTo>
                  <a:lnTo>
                    <a:pt x="3339" y="1261"/>
                  </a:lnTo>
                  <a:lnTo>
                    <a:pt x="3317" y="1243"/>
                  </a:lnTo>
                  <a:lnTo>
                    <a:pt x="3291" y="1229"/>
                  </a:lnTo>
                  <a:lnTo>
                    <a:pt x="3262" y="1220"/>
                  </a:lnTo>
                  <a:lnTo>
                    <a:pt x="3231" y="1217"/>
                  </a:lnTo>
                  <a:lnTo>
                    <a:pt x="269" y="1217"/>
                  </a:lnTo>
                  <a:close/>
                  <a:moveTo>
                    <a:pt x="269" y="116"/>
                  </a:moveTo>
                  <a:lnTo>
                    <a:pt x="238" y="120"/>
                  </a:lnTo>
                  <a:lnTo>
                    <a:pt x="209" y="128"/>
                  </a:lnTo>
                  <a:lnTo>
                    <a:pt x="183" y="142"/>
                  </a:lnTo>
                  <a:lnTo>
                    <a:pt x="161" y="160"/>
                  </a:lnTo>
                  <a:lnTo>
                    <a:pt x="143" y="183"/>
                  </a:lnTo>
                  <a:lnTo>
                    <a:pt x="129" y="209"/>
                  </a:lnTo>
                  <a:lnTo>
                    <a:pt x="119" y="237"/>
                  </a:lnTo>
                  <a:lnTo>
                    <a:pt x="117" y="267"/>
                  </a:lnTo>
                  <a:lnTo>
                    <a:pt x="117" y="950"/>
                  </a:lnTo>
                  <a:lnTo>
                    <a:pt x="119" y="980"/>
                  </a:lnTo>
                  <a:lnTo>
                    <a:pt x="129" y="1009"/>
                  </a:lnTo>
                  <a:lnTo>
                    <a:pt x="143" y="1035"/>
                  </a:lnTo>
                  <a:lnTo>
                    <a:pt x="161" y="1056"/>
                  </a:lnTo>
                  <a:lnTo>
                    <a:pt x="183" y="1076"/>
                  </a:lnTo>
                  <a:lnTo>
                    <a:pt x="209" y="1089"/>
                  </a:lnTo>
                  <a:lnTo>
                    <a:pt x="238" y="1098"/>
                  </a:lnTo>
                  <a:lnTo>
                    <a:pt x="269" y="1101"/>
                  </a:lnTo>
                  <a:lnTo>
                    <a:pt x="3231" y="1101"/>
                  </a:lnTo>
                  <a:lnTo>
                    <a:pt x="3262" y="1098"/>
                  </a:lnTo>
                  <a:lnTo>
                    <a:pt x="3291" y="1089"/>
                  </a:lnTo>
                  <a:lnTo>
                    <a:pt x="3317" y="1075"/>
                  </a:lnTo>
                  <a:lnTo>
                    <a:pt x="3339" y="1056"/>
                  </a:lnTo>
                  <a:lnTo>
                    <a:pt x="3357" y="1034"/>
                  </a:lnTo>
                  <a:lnTo>
                    <a:pt x="3371" y="1009"/>
                  </a:lnTo>
                  <a:lnTo>
                    <a:pt x="3381" y="980"/>
                  </a:lnTo>
                  <a:lnTo>
                    <a:pt x="3383" y="950"/>
                  </a:lnTo>
                  <a:lnTo>
                    <a:pt x="3383" y="267"/>
                  </a:lnTo>
                  <a:lnTo>
                    <a:pt x="3381" y="237"/>
                  </a:lnTo>
                  <a:lnTo>
                    <a:pt x="3371" y="209"/>
                  </a:lnTo>
                  <a:lnTo>
                    <a:pt x="3357" y="183"/>
                  </a:lnTo>
                  <a:lnTo>
                    <a:pt x="3339" y="160"/>
                  </a:lnTo>
                  <a:lnTo>
                    <a:pt x="3317" y="142"/>
                  </a:lnTo>
                  <a:lnTo>
                    <a:pt x="3291" y="128"/>
                  </a:lnTo>
                  <a:lnTo>
                    <a:pt x="3262" y="120"/>
                  </a:lnTo>
                  <a:lnTo>
                    <a:pt x="3231" y="116"/>
                  </a:lnTo>
                  <a:lnTo>
                    <a:pt x="269" y="116"/>
                  </a:lnTo>
                  <a:close/>
                  <a:moveTo>
                    <a:pt x="269" y="0"/>
                  </a:moveTo>
                  <a:lnTo>
                    <a:pt x="3231" y="0"/>
                  </a:lnTo>
                  <a:lnTo>
                    <a:pt x="3272" y="3"/>
                  </a:lnTo>
                  <a:lnTo>
                    <a:pt x="3309" y="11"/>
                  </a:lnTo>
                  <a:lnTo>
                    <a:pt x="3345" y="25"/>
                  </a:lnTo>
                  <a:lnTo>
                    <a:pt x="3378" y="43"/>
                  </a:lnTo>
                  <a:lnTo>
                    <a:pt x="3408" y="66"/>
                  </a:lnTo>
                  <a:lnTo>
                    <a:pt x="3434" y="92"/>
                  </a:lnTo>
                  <a:lnTo>
                    <a:pt x="3457" y="122"/>
                  </a:lnTo>
                  <a:lnTo>
                    <a:pt x="3475" y="155"/>
                  </a:lnTo>
                  <a:lnTo>
                    <a:pt x="3489" y="191"/>
                  </a:lnTo>
                  <a:lnTo>
                    <a:pt x="3498" y="228"/>
                  </a:lnTo>
                  <a:lnTo>
                    <a:pt x="3500" y="267"/>
                  </a:lnTo>
                  <a:lnTo>
                    <a:pt x="3500" y="950"/>
                  </a:lnTo>
                  <a:lnTo>
                    <a:pt x="3497" y="992"/>
                  </a:lnTo>
                  <a:lnTo>
                    <a:pt x="3487" y="1031"/>
                  </a:lnTo>
                  <a:lnTo>
                    <a:pt x="3472" y="1068"/>
                  </a:lnTo>
                  <a:lnTo>
                    <a:pt x="3451" y="1102"/>
                  </a:lnTo>
                  <a:lnTo>
                    <a:pt x="3426" y="1133"/>
                  </a:lnTo>
                  <a:lnTo>
                    <a:pt x="3397" y="1159"/>
                  </a:lnTo>
                  <a:lnTo>
                    <a:pt x="3426" y="1186"/>
                  </a:lnTo>
                  <a:lnTo>
                    <a:pt x="3451" y="1216"/>
                  </a:lnTo>
                  <a:lnTo>
                    <a:pt x="3472" y="1250"/>
                  </a:lnTo>
                  <a:lnTo>
                    <a:pt x="3487" y="1287"/>
                  </a:lnTo>
                  <a:lnTo>
                    <a:pt x="3497" y="1327"/>
                  </a:lnTo>
                  <a:lnTo>
                    <a:pt x="3500" y="1368"/>
                  </a:lnTo>
                  <a:lnTo>
                    <a:pt x="3500" y="2052"/>
                  </a:lnTo>
                  <a:lnTo>
                    <a:pt x="3497" y="2092"/>
                  </a:lnTo>
                  <a:lnTo>
                    <a:pt x="3487" y="2132"/>
                  </a:lnTo>
                  <a:lnTo>
                    <a:pt x="3472" y="2169"/>
                  </a:lnTo>
                  <a:lnTo>
                    <a:pt x="3451" y="2203"/>
                  </a:lnTo>
                  <a:lnTo>
                    <a:pt x="3426" y="2233"/>
                  </a:lnTo>
                  <a:lnTo>
                    <a:pt x="3397" y="2260"/>
                  </a:lnTo>
                  <a:lnTo>
                    <a:pt x="3426" y="2287"/>
                  </a:lnTo>
                  <a:lnTo>
                    <a:pt x="3451" y="2317"/>
                  </a:lnTo>
                  <a:lnTo>
                    <a:pt x="3472" y="2352"/>
                  </a:lnTo>
                  <a:lnTo>
                    <a:pt x="3487" y="2388"/>
                  </a:lnTo>
                  <a:lnTo>
                    <a:pt x="3497" y="2428"/>
                  </a:lnTo>
                  <a:lnTo>
                    <a:pt x="3500" y="2469"/>
                  </a:lnTo>
                  <a:lnTo>
                    <a:pt x="3500" y="3152"/>
                  </a:lnTo>
                  <a:lnTo>
                    <a:pt x="3498" y="3192"/>
                  </a:lnTo>
                  <a:lnTo>
                    <a:pt x="3489" y="3230"/>
                  </a:lnTo>
                  <a:lnTo>
                    <a:pt x="3475" y="3265"/>
                  </a:lnTo>
                  <a:lnTo>
                    <a:pt x="3457" y="3297"/>
                  </a:lnTo>
                  <a:lnTo>
                    <a:pt x="3434" y="3327"/>
                  </a:lnTo>
                  <a:lnTo>
                    <a:pt x="3408" y="3354"/>
                  </a:lnTo>
                  <a:lnTo>
                    <a:pt x="3378" y="3377"/>
                  </a:lnTo>
                  <a:lnTo>
                    <a:pt x="3345" y="3394"/>
                  </a:lnTo>
                  <a:lnTo>
                    <a:pt x="3309" y="3408"/>
                  </a:lnTo>
                  <a:lnTo>
                    <a:pt x="3272" y="3417"/>
                  </a:lnTo>
                  <a:lnTo>
                    <a:pt x="3231" y="3420"/>
                  </a:lnTo>
                  <a:lnTo>
                    <a:pt x="269" y="3420"/>
                  </a:lnTo>
                  <a:lnTo>
                    <a:pt x="228" y="3417"/>
                  </a:lnTo>
                  <a:lnTo>
                    <a:pt x="191" y="3408"/>
                  </a:lnTo>
                  <a:lnTo>
                    <a:pt x="155" y="3394"/>
                  </a:lnTo>
                  <a:lnTo>
                    <a:pt x="122" y="3377"/>
                  </a:lnTo>
                  <a:lnTo>
                    <a:pt x="92" y="3354"/>
                  </a:lnTo>
                  <a:lnTo>
                    <a:pt x="66" y="3327"/>
                  </a:lnTo>
                  <a:lnTo>
                    <a:pt x="43" y="3297"/>
                  </a:lnTo>
                  <a:lnTo>
                    <a:pt x="25" y="3265"/>
                  </a:lnTo>
                  <a:lnTo>
                    <a:pt x="11" y="3230"/>
                  </a:lnTo>
                  <a:lnTo>
                    <a:pt x="2" y="3192"/>
                  </a:lnTo>
                  <a:lnTo>
                    <a:pt x="0" y="3152"/>
                  </a:lnTo>
                  <a:lnTo>
                    <a:pt x="0" y="2469"/>
                  </a:lnTo>
                  <a:lnTo>
                    <a:pt x="3" y="2428"/>
                  </a:lnTo>
                  <a:lnTo>
                    <a:pt x="13" y="2388"/>
                  </a:lnTo>
                  <a:lnTo>
                    <a:pt x="28" y="2352"/>
                  </a:lnTo>
                  <a:lnTo>
                    <a:pt x="49" y="2317"/>
                  </a:lnTo>
                  <a:lnTo>
                    <a:pt x="74" y="2287"/>
                  </a:lnTo>
                  <a:lnTo>
                    <a:pt x="103" y="2260"/>
                  </a:lnTo>
                  <a:lnTo>
                    <a:pt x="74" y="2233"/>
                  </a:lnTo>
                  <a:lnTo>
                    <a:pt x="49" y="2203"/>
                  </a:lnTo>
                  <a:lnTo>
                    <a:pt x="28" y="2169"/>
                  </a:lnTo>
                  <a:lnTo>
                    <a:pt x="13" y="2132"/>
                  </a:lnTo>
                  <a:lnTo>
                    <a:pt x="3" y="2092"/>
                  </a:lnTo>
                  <a:lnTo>
                    <a:pt x="0" y="2052"/>
                  </a:lnTo>
                  <a:lnTo>
                    <a:pt x="0" y="1368"/>
                  </a:lnTo>
                  <a:lnTo>
                    <a:pt x="3" y="1327"/>
                  </a:lnTo>
                  <a:lnTo>
                    <a:pt x="13" y="1287"/>
                  </a:lnTo>
                  <a:lnTo>
                    <a:pt x="28" y="1250"/>
                  </a:lnTo>
                  <a:lnTo>
                    <a:pt x="49" y="1216"/>
                  </a:lnTo>
                  <a:lnTo>
                    <a:pt x="74" y="1186"/>
                  </a:lnTo>
                  <a:lnTo>
                    <a:pt x="103" y="1159"/>
                  </a:lnTo>
                  <a:lnTo>
                    <a:pt x="74" y="1133"/>
                  </a:lnTo>
                  <a:lnTo>
                    <a:pt x="49" y="1102"/>
                  </a:lnTo>
                  <a:lnTo>
                    <a:pt x="28" y="1068"/>
                  </a:lnTo>
                  <a:lnTo>
                    <a:pt x="13" y="1031"/>
                  </a:lnTo>
                  <a:lnTo>
                    <a:pt x="3" y="992"/>
                  </a:lnTo>
                  <a:lnTo>
                    <a:pt x="0" y="950"/>
                  </a:lnTo>
                  <a:lnTo>
                    <a:pt x="0" y="267"/>
                  </a:lnTo>
                  <a:lnTo>
                    <a:pt x="2" y="228"/>
                  </a:lnTo>
                  <a:lnTo>
                    <a:pt x="11" y="191"/>
                  </a:lnTo>
                  <a:lnTo>
                    <a:pt x="25" y="155"/>
                  </a:lnTo>
                  <a:lnTo>
                    <a:pt x="43" y="122"/>
                  </a:lnTo>
                  <a:lnTo>
                    <a:pt x="66" y="92"/>
                  </a:lnTo>
                  <a:lnTo>
                    <a:pt x="92" y="66"/>
                  </a:lnTo>
                  <a:lnTo>
                    <a:pt x="122" y="43"/>
                  </a:lnTo>
                  <a:lnTo>
                    <a:pt x="155" y="25"/>
                  </a:lnTo>
                  <a:lnTo>
                    <a:pt x="191" y="11"/>
                  </a:lnTo>
                  <a:lnTo>
                    <a:pt x="228" y="3"/>
                  </a:lnTo>
                  <a:lnTo>
                    <a:pt x="2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87">
              <a:extLst>
                <a:ext uri="{FF2B5EF4-FFF2-40B4-BE49-F238E27FC236}">
                  <a16:creationId xmlns:a16="http://schemas.microsoft.com/office/drawing/2014/main" id="{43716F08-BEDF-45D7-B082-833BEC8485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888" y="4468813"/>
              <a:ext cx="84138" cy="82550"/>
            </a:xfrm>
            <a:custGeom>
              <a:avLst/>
              <a:gdLst>
                <a:gd name="T0" fmla="*/ 233 w 525"/>
                <a:gd name="T1" fmla="*/ 118 h 522"/>
                <a:gd name="T2" fmla="*/ 181 w 525"/>
                <a:gd name="T3" fmla="*/ 141 h 522"/>
                <a:gd name="T4" fmla="*/ 142 w 525"/>
                <a:gd name="T5" fmla="*/ 180 h 522"/>
                <a:gd name="T6" fmla="*/ 119 w 525"/>
                <a:gd name="T7" fmla="*/ 231 h 522"/>
                <a:gd name="T8" fmla="*/ 119 w 525"/>
                <a:gd name="T9" fmla="*/ 290 h 522"/>
                <a:gd name="T10" fmla="*/ 142 w 525"/>
                <a:gd name="T11" fmla="*/ 342 h 522"/>
                <a:gd name="T12" fmla="*/ 181 w 525"/>
                <a:gd name="T13" fmla="*/ 381 h 522"/>
                <a:gd name="T14" fmla="*/ 233 w 525"/>
                <a:gd name="T15" fmla="*/ 402 h 522"/>
                <a:gd name="T16" fmla="*/ 291 w 525"/>
                <a:gd name="T17" fmla="*/ 402 h 522"/>
                <a:gd name="T18" fmla="*/ 344 w 525"/>
                <a:gd name="T19" fmla="*/ 381 h 522"/>
                <a:gd name="T20" fmla="*/ 383 w 525"/>
                <a:gd name="T21" fmla="*/ 342 h 522"/>
                <a:gd name="T22" fmla="*/ 405 w 525"/>
                <a:gd name="T23" fmla="*/ 290 h 522"/>
                <a:gd name="T24" fmla="*/ 405 w 525"/>
                <a:gd name="T25" fmla="*/ 231 h 522"/>
                <a:gd name="T26" fmla="*/ 383 w 525"/>
                <a:gd name="T27" fmla="*/ 180 h 522"/>
                <a:gd name="T28" fmla="*/ 344 w 525"/>
                <a:gd name="T29" fmla="*/ 141 h 522"/>
                <a:gd name="T30" fmla="*/ 291 w 525"/>
                <a:gd name="T31" fmla="*/ 118 h 522"/>
                <a:gd name="T32" fmla="*/ 262 w 525"/>
                <a:gd name="T33" fmla="*/ 0 h 522"/>
                <a:gd name="T34" fmla="*/ 338 w 525"/>
                <a:gd name="T35" fmla="*/ 11 h 522"/>
                <a:gd name="T36" fmla="*/ 405 w 525"/>
                <a:gd name="T37" fmla="*/ 42 h 522"/>
                <a:gd name="T38" fmla="*/ 460 w 525"/>
                <a:gd name="T39" fmla="*/ 89 h 522"/>
                <a:gd name="T40" fmla="*/ 500 w 525"/>
                <a:gd name="T41" fmla="*/ 151 h 522"/>
                <a:gd name="T42" fmla="*/ 522 w 525"/>
                <a:gd name="T43" fmla="*/ 223 h 522"/>
                <a:gd name="T44" fmla="*/ 522 w 525"/>
                <a:gd name="T45" fmla="*/ 299 h 522"/>
                <a:gd name="T46" fmla="*/ 500 w 525"/>
                <a:gd name="T47" fmla="*/ 370 h 522"/>
                <a:gd name="T48" fmla="*/ 460 w 525"/>
                <a:gd name="T49" fmla="*/ 432 h 522"/>
                <a:gd name="T50" fmla="*/ 405 w 525"/>
                <a:gd name="T51" fmla="*/ 480 h 522"/>
                <a:gd name="T52" fmla="*/ 338 w 525"/>
                <a:gd name="T53" fmla="*/ 510 h 522"/>
                <a:gd name="T54" fmla="*/ 262 w 525"/>
                <a:gd name="T55" fmla="*/ 522 h 522"/>
                <a:gd name="T56" fmla="*/ 186 w 525"/>
                <a:gd name="T57" fmla="*/ 510 h 522"/>
                <a:gd name="T58" fmla="*/ 119 w 525"/>
                <a:gd name="T59" fmla="*/ 480 h 522"/>
                <a:gd name="T60" fmla="*/ 64 w 525"/>
                <a:gd name="T61" fmla="*/ 432 h 522"/>
                <a:gd name="T62" fmla="*/ 25 w 525"/>
                <a:gd name="T63" fmla="*/ 370 h 522"/>
                <a:gd name="T64" fmla="*/ 3 w 525"/>
                <a:gd name="T65" fmla="*/ 299 h 522"/>
                <a:gd name="T66" fmla="*/ 3 w 525"/>
                <a:gd name="T67" fmla="*/ 223 h 522"/>
                <a:gd name="T68" fmla="*/ 25 w 525"/>
                <a:gd name="T69" fmla="*/ 151 h 522"/>
                <a:gd name="T70" fmla="*/ 64 w 525"/>
                <a:gd name="T71" fmla="*/ 89 h 522"/>
                <a:gd name="T72" fmla="*/ 119 w 525"/>
                <a:gd name="T73" fmla="*/ 42 h 522"/>
                <a:gd name="T74" fmla="*/ 186 w 525"/>
                <a:gd name="T75" fmla="*/ 11 h 522"/>
                <a:gd name="T76" fmla="*/ 262 w 525"/>
                <a:gd name="T77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5" h="522">
                  <a:moveTo>
                    <a:pt x="262" y="116"/>
                  </a:moveTo>
                  <a:lnTo>
                    <a:pt x="233" y="118"/>
                  </a:lnTo>
                  <a:lnTo>
                    <a:pt x="206" y="127"/>
                  </a:lnTo>
                  <a:lnTo>
                    <a:pt x="181" y="141"/>
                  </a:lnTo>
                  <a:lnTo>
                    <a:pt x="159" y="158"/>
                  </a:lnTo>
                  <a:lnTo>
                    <a:pt x="142" y="180"/>
                  </a:lnTo>
                  <a:lnTo>
                    <a:pt x="128" y="205"/>
                  </a:lnTo>
                  <a:lnTo>
                    <a:pt x="119" y="231"/>
                  </a:lnTo>
                  <a:lnTo>
                    <a:pt x="117" y="260"/>
                  </a:lnTo>
                  <a:lnTo>
                    <a:pt x="119" y="290"/>
                  </a:lnTo>
                  <a:lnTo>
                    <a:pt x="128" y="317"/>
                  </a:lnTo>
                  <a:lnTo>
                    <a:pt x="142" y="342"/>
                  </a:lnTo>
                  <a:lnTo>
                    <a:pt x="159" y="364"/>
                  </a:lnTo>
                  <a:lnTo>
                    <a:pt x="181" y="381"/>
                  </a:lnTo>
                  <a:lnTo>
                    <a:pt x="206" y="394"/>
                  </a:lnTo>
                  <a:lnTo>
                    <a:pt x="233" y="402"/>
                  </a:lnTo>
                  <a:lnTo>
                    <a:pt x="262" y="406"/>
                  </a:lnTo>
                  <a:lnTo>
                    <a:pt x="291" y="402"/>
                  </a:lnTo>
                  <a:lnTo>
                    <a:pt x="319" y="394"/>
                  </a:lnTo>
                  <a:lnTo>
                    <a:pt x="344" y="381"/>
                  </a:lnTo>
                  <a:lnTo>
                    <a:pt x="366" y="364"/>
                  </a:lnTo>
                  <a:lnTo>
                    <a:pt x="383" y="342"/>
                  </a:lnTo>
                  <a:lnTo>
                    <a:pt x="396" y="317"/>
                  </a:lnTo>
                  <a:lnTo>
                    <a:pt x="405" y="290"/>
                  </a:lnTo>
                  <a:lnTo>
                    <a:pt x="408" y="260"/>
                  </a:lnTo>
                  <a:lnTo>
                    <a:pt x="405" y="231"/>
                  </a:lnTo>
                  <a:lnTo>
                    <a:pt x="396" y="205"/>
                  </a:lnTo>
                  <a:lnTo>
                    <a:pt x="383" y="180"/>
                  </a:lnTo>
                  <a:lnTo>
                    <a:pt x="366" y="158"/>
                  </a:lnTo>
                  <a:lnTo>
                    <a:pt x="344" y="141"/>
                  </a:lnTo>
                  <a:lnTo>
                    <a:pt x="319" y="127"/>
                  </a:lnTo>
                  <a:lnTo>
                    <a:pt x="291" y="118"/>
                  </a:lnTo>
                  <a:lnTo>
                    <a:pt x="262" y="116"/>
                  </a:lnTo>
                  <a:close/>
                  <a:moveTo>
                    <a:pt x="262" y="0"/>
                  </a:moveTo>
                  <a:lnTo>
                    <a:pt x="301" y="2"/>
                  </a:lnTo>
                  <a:lnTo>
                    <a:pt x="338" y="11"/>
                  </a:lnTo>
                  <a:lnTo>
                    <a:pt x="373" y="24"/>
                  </a:lnTo>
                  <a:lnTo>
                    <a:pt x="405" y="42"/>
                  </a:lnTo>
                  <a:lnTo>
                    <a:pt x="434" y="64"/>
                  </a:lnTo>
                  <a:lnTo>
                    <a:pt x="460" y="89"/>
                  </a:lnTo>
                  <a:lnTo>
                    <a:pt x="483" y="118"/>
                  </a:lnTo>
                  <a:lnTo>
                    <a:pt x="500" y="151"/>
                  </a:lnTo>
                  <a:lnTo>
                    <a:pt x="514" y="185"/>
                  </a:lnTo>
                  <a:lnTo>
                    <a:pt x="522" y="223"/>
                  </a:lnTo>
                  <a:lnTo>
                    <a:pt x="525" y="260"/>
                  </a:lnTo>
                  <a:lnTo>
                    <a:pt x="522" y="299"/>
                  </a:lnTo>
                  <a:lnTo>
                    <a:pt x="514" y="336"/>
                  </a:lnTo>
                  <a:lnTo>
                    <a:pt x="500" y="370"/>
                  </a:lnTo>
                  <a:lnTo>
                    <a:pt x="483" y="402"/>
                  </a:lnTo>
                  <a:lnTo>
                    <a:pt x="460" y="432"/>
                  </a:lnTo>
                  <a:lnTo>
                    <a:pt x="434" y="457"/>
                  </a:lnTo>
                  <a:lnTo>
                    <a:pt x="405" y="480"/>
                  </a:lnTo>
                  <a:lnTo>
                    <a:pt x="373" y="497"/>
                  </a:lnTo>
                  <a:lnTo>
                    <a:pt x="338" y="510"/>
                  </a:lnTo>
                  <a:lnTo>
                    <a:pt x="301" y="519"/>
                  </a:lnTo>
                  <a:lnTo>
                    <a:pt x="262" y="522"/>
                  </a:lnTo>
                  <a:lnTo>
                    <a:pt x="223" y="519"/>
                  </a:lnTo>
                  <a:lnTo>
                    <a:pt x="186" y="510"/>
                  </a:lnTo>
                  <a:lnTo>
                    <a:pt x="151" y="497"/>
                  </a:lnTo>
                  <a:lnTo>
                    <a:pt x="119" y="480"/>
                  </a:lnTo>
                  <a:lnTo>
                    <a:pt x="90" y="457"/>
                  </a:lnTo>
                  <a:lnTo>
                    <a:pt x="64" y="432"/>
                  </a:lnTo>
                  <a:lnTo>
                    <a:pt x="42" y="402"/>
                  </a:lnTo>
                  <a:lnTo>
                    <a:pt x="25" y="370"/>
                  </a:lnTo>
                  <a:lnTo>
                    <a:pt x="11" y="336"/>
                  </a:lnTo>
                  <a:lnTo>
                    <a:pt x="3" y="299"/>
                  </a:lnTo>
                  <a:lnTo>
                    <a:pt x="0" y="260"/>
                  </a:lnTo>
                  <a:lnTo>
                    <a:pt x="3" y="223"/>
                  </a:lnTo>
                  <a:lnTo>
                    <a:pt x="11" y="185"/>
                  </a:lnTo>
                  <a:lnTo>
                    <a:pt x="25" y="151"/>
                  </a:lnTo>
                  <a:lnTo>
                    <a:pt x="42" y="118"/>
                  </a:lnTo>
                  <a:lnTo>
                    <a:pt x="64" y="89"/>
                  </a:lnTo>
                  <a:lnTo>
                    <a:pt x="90" y="64"/>
                  </a:lnTo>
                  <a:lnTo>
                    <a:pt x="119" y="42"/>
                  </a:lnTo>
                  <a:lnTo>
                    <a:pt x="151" y="24"/>
                  </a:lnTo>
                  <a:lnTo>
                    <a:pt x="186" y="11"/>
                  </a:lnTo>
                  <a:lnTo>
                    <a:pt x="223" y="2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88">
              <a:extLst>
                <a:ext uri="{FF2B5EF4-FFF2-40B4-BE49-F238E27FC236}">
                  <a16:creationId xmlns:a16="http://schemas.microsoft.com/office/drawing/2014/main" id="{35C27CB7-953B-4FC0-A66E-3EF22F039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350" y="4486275"/>
              <a:ext cx="17463" cy="19050"/>
            </a:xfrm>
            <a:custGeom>
              <a:avLst/>
              <a:gdLst>
                <a:gd name="T0" fmla="*/ 58 w 116"/>
                <a:gd name="T1" fmla="*/ 0 h 115"/>
                <a:gd name="T2" fmla="*/ 77 w 116"/>
                <a:gd name="T3" fmla="*/ 2 h 115"/>
                <a:gd name="T4" fmla="*/ 92 w 116"/>
                <a:gd name="T5" fmla="*/ 11 h 115"/>
                <a:gd name="T6" fmla="*/ 105 w 116"/>
                <a:gd name="T7" fmla="*/ 24 h 115"/>
                <a:gd name="T8" fmla="*/ 114 w 116"/>
                <a:gd name="T9" fmla="*/ 39 h 115"/>
                <a:gd name="T10" fmla="*/ 116 w 116"/>
                <a:gd name="T11" fmla="*/ 57 h 115"/>
                <a:gd name="T12" fmla="*/ 114 w 116"/>
                <a:gd name="T13" fmla="*/ 76 h 115"/>
                <a:gd name="T14" fmla="*/ 105 w 116"/>
                <a:gd name="T15" fmla="*/ 92 h 115"/>
                <a:gd name="T16" fmla="*/ 92 w 116"/>
                <a:gd name="T17" fmla="*/ 105 h 115"/>
                <a:gd name="T18" fmla="*/ 77 w 116"/>
                <a:gd name="T19" fmla="*/ 113 h 115"/>
                <a:gd name="T20" fmla="*/ 58 w 116"/>
                <a:gd name="T21" fmla="*/ 115 h 115"/>
                <a:gd name="T22" fmla="*/ 40 w 116"/>
                <a:gd name="T23" fmla="*/ 113 h 115"/>
                <a:gd name="T24" fmla="*/ 24 w 116"/>
                <a:gd name="T25" fmla="*/ 105 h 115"/>
                <a:gd name="T26" fmla="*/ 11 w 116"/>
                <a:gd name="T27" fmla="*/ 92 h 115"/>
                <a:gd name="T28" fmla="*/ 2 w 116"/>
                <a:gd name="T29" fmla="*/ 76 h 115"/>
                <a:gd name="T30" fmla="*/ 0 w 116"/>
                <a:gd name="T31" fmla="*/ 57 h 115"/>
                <a:gd name="T32" fmla="*/ 2 w 116"/>
                <a:gd name="T33" fmla="*/ 39 h 115"/>
                <a:gd name="T34" fmla="*/ 11 w 116"/>
                <a:gd name="T35" fmla="*/ 24 h 115"/>
                <a:gd name="T36" fmla="*/ 24 w 116"/>
                <a:gd name="T37" fmla="*/ 11 h 115"/>
                <a:gd name="T38" fmla="*/ 40 w 116"/>
                <a:gd name="T39" fmla="*/ 2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7" y="2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6" y="57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5"/>
                  </a:lnTo>
                  <a:lnTo>
                    <a:pt x="77" y="113"/>
                  </a:lnTo>
                  <a:lnTo>
                    <a:pt x="58" y="115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89">
              <a:extLst>
                <a:ext uri="{FF2B5EF4-FFF2-40B4-BE49-F238E27FC236}">
                  <a16:creationId xmlns:a16="http://schemas.microsoft.com/office/drawing/2014/main" id="{A1821DB9-8140-4E3B-AA18-1C2AB1B2D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838" y="4486275"/>
              <a:ext cx="17463" cy="19050"/>
            </a:xfrm>
            <a:custGeom>
              <a:avLst/>
              <a:gdLst>
                <a:gd name="T0" fmla="*/ 58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4 w 117"/>
                <a:gd name="T9" fmla="*/ 39 h 115"/>
                <a:gd name="T10" fmla="*/ 117 w 117"/>
                <a:gd name="T11" fmla="*/ 57 h 115"/>
                <a:gd name="T12" fmla="*/ 114 w 117"/>
                <a:gd name="T13" fmla="*/ 76 h 115"/>
                <a:gd name="T14" fmla="*/ 106 w 117"/>
                <a:gd name="T15" fmla="*/ 92 h 115"/>
                <a:gd name="T16" fmla="*/ 93 w 117"/>
                <a:gd name="T17" fmla="*/ 105 h 115"/>
                <a:gd name="T18" fmla="*/ 77 w 117"/>
                <a:gd name="T19" fmla="*/ 113 h 115"/>
                <a:gd name="T20" fmla="*/ 58 w 117"/>
                <a:gd name="T21" fmla="*/ 115 h 115"/>
                <a:gd name="T22" fmla="*/ 40 w 117"/>
                <a:gd name="T23" fmla="*/ 113 h 115"/>
                <a:gd name="T24" fmla="*/ 24 w 117"/>
                <a:gd name="T25" fmla="*/ 105 h 115"/>
                <a:gd name="T26" fmla="*/ 12 w 117"/>
                <a:gd name="T27" fmla="*/ 92 h 115"/>
                <a:gd name="T28" fmla="*/ 3 w 117"/>
                <a:gd name="T29" fmla="*/ 76 h 115"/>
                <a:gd name="T30" fmla="*/ 0 w 117"/>
                <a:gd name="T31" fmla="*/ 57 h 115"/>
                <a:gd name="T32" fmla="*/ 3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8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8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4" y="39"/>
                  </a:lnTo>
                  <a:lnTo>
                    <a:pt x="117" y="57"/>
                  </a:lnTo>
                  <a:lnTo>
                    <a:pt x="114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8" y="115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90">
              <a:extLst>
                <a:ext uri="{FF2B5EF4-FFF2-40B4-BE49-F238E27FC236}">
                  <a16:creationId xmlns:a16="http://schemas.microsoft.com/office/drawing/2014/main" id="{1D95AD3A-3D47-4913-B167-FD85BBE03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3" y="4514850"/>
              <a:ext cx="19050" cy="17463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3 w 117"/>
                <a:gd name="T9" fmla="*/ 39 h 116"/>
                <a:gd name="T10" fmla="*/ 117 w 117"/>
                <a:gd name="T11" fmla="*/ 58 h 116"/>
                <a:gd name="T12" fmla="*/ 113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8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2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39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3" y="39"/>
                  </a:lnTo>
                  <a:lnTo>
                    <a:pt x="117" y="58"/>
                  </a:lnTo>
                  <a:lnTo>
                    <a:pt x="113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8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91">
              <a:extLst>
                <a:ext uri="{FF2B5EF4-FFF2-40B4-BE49-F238E27FC236}">
                  <a16:creationId xmlns:a16="http://schemas.microsoft.com/office/drawing/2014/main" id="{4D1E0A27-BDD9-4E8B-8A8F-62658F907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300" y="4514850"/>
              <a:ext cx="19050" cy="17463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3 h 116"/>
                <a:gd name="T8" fmla="*/ 114 w 117"/>
                <a:gd name="T9" fmla="*/ 39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8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1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39 h 116"/>
                <a:gd name="T34" fmla="*/ 11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3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8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92">
              <a:extLst>
                <a:ext uri="{FF2B5EF4-FFF2-40B4-BE49-F238E27FC236}">
                  <a16:creationId xmlns:a16="http://schemas.microsoft.com/office/drawing/2014/main" id="{AFAFB62B-0CC0-4583-AA0E-FAADAA66C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738" y="4486275"/>
              <a:ext cx="19050" cy="19050"/>
            </a:xfrm>
            <a:custGeom>
              <a:avLst/>
              <a:gdLst>
                <a:gd name="T0" fmla="*/ 59 w 116"/>
                <a:gd name="T1" fmla="*/ 0 h 115"/>
                <a:gd name="T2" fmla="*/ 77 w 116"/>
                <a:gd name="T3" fmla="*/ 2 h 115"/>
                <a:gd name="T4" fmla="*/ 92 w 116"/>
                <a:gd name="T5" fmla="*/ 11 h 115"/>
                <a:gd name="T6" fmla="*/ 105 w 116"/>
                <a:gd name="T7" fmla="*/ 24 h 115"/>
                <a:gd name="T8" fmla="*/ 114 w 116"/>
                <a:gd name="T9" fmla="*/ 39 h 115"/>
                <a:gd name="T10" fmla="*/ 116 w 116"/>
                <a:gd name="T11" fmla="*/ 57 h 115"/>
                <a:gd name="T12" fmla="*/ 114 w 116"/>
                <a:gd name="T13" fmla="*/ 76 h 115"/>
                <a:gd name="T14" fmla="*/ 105 w 116"/>
                <a:gd name="T15" fmla="*/ 92 h 115"/>
                <a:gd name="T16" fmla="*/ 92 w 116"/>
                <a:gd name="T17" fmla="*/ 105 h 115"/>
                <a:gd name="T18" fmla="*/ 77 w 116"/>
                <a:gd name="T19" fmla="*/ 113 h 115"/>
                <a:gd name="T20" fmla="*/ 59 w 116"/>
                <a:gd name="T21" fmla="*/ 115 h 115"/>
                <a:gd name="T22" fmla="*/ 40 w 116"/>
                <a:gd name="T23" fmla="*/ 113 h 115"/>
                <a:gd name="T24" fmla="*/ 24 w 116"/>
                <a:gd name="T25" fmla="*/ 105 h 115"/>
                <a:gd name="T26" fmla="*/ 11 w 116"/>
                <a:gd name="T27" fmla="*/ 92 h 115"/>
                <a:gd name="T28" fmla="*/ 2 w 116"/>
                <a:gd name="T29" fmla="*/ 76 h 115"/>
                <a:gd name="T30" fmla="*/ 0 w 116"/>
                <a:gd name="T31" fmla="*/ 57 h 115"/>
                <a:gd name="T32" fmla="*/ 2 w 116"/>
                <a:gd name="T33" fmla="*/ 39 h 115"/>
                <a:gd name="T34" fmla="*/ 11 w 116"/>
                <a:gd name="T35" fmla="*/ 24 h 115"/>
                <a:gd name="T36" fmla="*/ 24 w 116"/>
                <a:gd name="T37" fmla="*/ 11 h 115"/>
                <a:gd name="T38" fmla="*/ 40 w 116"/>
                <a:gd name="T39" fmla="*/ 2 h 115"/>
                <a:gd name="T40" fmla="*/ 59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9" y="0"/>
                  </a:moveTo>
                  <a:lnTo>
                    <a:pt x="77" y="2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6" y="57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5"/>
                  </a:lnTo>
                  <a:lnTo>
                    <a:pt x="77" y="113"/>
                  </a:lnTo>
                  <a:lnTo>
                    <a:pt x="59" y="115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93">
              <a:extLst>
                <a:ext uri="{FF2B5EF4-FFF2-40B4-BE49-F238E27FC236}">
                  <a16:creationId xmlns:a16="http://schemas.microsoft.com/office/drawing/2014/main" id="{59241D06-49DC-4D06-ABAE-EB331B914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788" y="4514850"/>
              <a:ext cx="19050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4 w 117"/>
                <a:gd name="T9" fmla="*/ 39 h 116"/>
                <a:gd name="T10" fmla="*/ 117 w 117"/>
                <a:gd name="T11" fmla="*/ 58 h 116"/>
                <a:gd name="T12" fmla="*/ 114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9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2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39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9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94">
              <a:extLst>
                <a:ext uri="{FF2B5EF4-FFF2-40B4-BE49-F238E27FC236}">
                  <a16:creationId xmlns:a16="http://schemas.microsoft.com/office/drawing/2014/main" id="{6FDCC328-01D6-4389-A0CF-0985903CA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225" y="4486275"/>
              <a:ext cx="19050" cy="19050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5 w 117"/>
                <a:gd name="T7" fmla="*/ 24 h 115"/>
                <a:gd name="T8" fmla="*/ 114 w 117"/>
                <a:gd name="T9" fmla="*/ 39 h 115"/>
                <a:gd name="T10" fmla="*/ 117 w 117"/>
                <a:gd name="T11" fmla="*/ 57 h 115"/>
                <a:gd name="T12" fmla="*/ 114 w 117"/>
                <a:gd name="T13" fmla="*/ 76 h 115"/>
                <a:gd name="T14" fmla="*/ 105 w 117"/>
                <a:gd name="T15" fmla="*/ 92 h 115"/>
                <a:gd name="T16" fmla="*/ 93 w 117"/>
                <a:gd name="T17" fmla="*/ 105 h 115"/>
                <a:gd name="T18" fmla="*/ 77 w 117"/>
                <a:gd name="T19" fmla="*/ 113 h 115"/>
                <a:gd name="T20" fmla="*/ 59 w 117"/>
                <a:gd name="T21" fmla="*/ 115 h 115"/>
                <a:gd name="T22" fmla="*/ 40 w 117"/>
                <a:gd name="T23" fmla="*/ 113 h 115"/>
                <a:gd name="T24" fmla="*/ 24 w 117"/>
                <a:gd name="T25" fmla="*/ 105 h 115"/>
                <a:gd name="T26" fmla="*/ 12 w 117"/>
                <a:gd name="T27" fmla="*/ 92 h 115"/>
                <a:gd name="T28" fmla="*/ 4 w 117"/>
                <a:gd name="T29" fmla="*/ 76 h 115"/>
                <a:gd name="T30" fmla="*/ 0 w 117"/>
                <a:gd name="T31" fmla="*/ 57 h 115"/>
                <a:gd name="T32" fmla="*/ 4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7" y="57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9" y="115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7"/>
                  </a:lnTo>
                  <a:lnTo>
                    <a:pt x="4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95">
              <a:extLst>
                <a:ext uri="{FF2B5EF4-FFF2-40B4-BE49-F238E27FC236}">
                  <a16:creationId xmlns:a16="http://schemas.microsoft.com/office/drawing/2014/main" id="{B1713D94-80B9-4EB3-BEC2-9A60FB0DC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75" y="4514850"/>
              <a:ext cx="17463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3 h 116"/>
                <a:gd name="T8" fmla="*/ 114 w 117"/>
                <a:gd name="T9" fmla="*/ 39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9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1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39 h 116"/>
                <a:gd name="T34" fmla="*/ 11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3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9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96">
              <a:extLst>
                <a:ext uri="{FF2B5EF4-FFF2-40B4-BE49-F238E27FC236}">
                  <a16:creationId xmlns:a16="http://schemas.microsoft.com/office/drawing/2014/main" id="{6B558A52-9799-467B-B5C5-987480BA3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125" y="4486275"/>
              <a:ext cx="19050" cy="19050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5 w 117"/>
                <a:gd name="T9" fmla="*/ 39 h 115"/>
                <a:gd name="T10" fmla="*/ 117 w 117"/>
                <a:gd name="T11" fmla="*/ 57 h 115"/>
                <a:gd name="T12" fmla="*/ 115 w 117"/>
                <a:gd name="T13" fmla="*/ 76 h 115"/>
                <a:gd name="T14" fmla="*/ 106 w 117"/>
                <a:gd name="T15" fmla="*/ 92 h 115"/>
                <a:gd name="T16" fmla="*/ 93 w 117"/>
                <a:gd name="T17" fmla="*/ 105 h 115"/>
                <a:gd name="T18" fmla="*/ 77 w 117"/>
                <a:gd name="T19" fmla="*/ 113 h 115"/>
                <a:gd name="T20" fmla="*/ 59 w 117"/>
                <a:gd name="T21" fmla="*/ 115 h 115"/>
                <a:gd name="T22" fmla="*/ 40 w 117"/>
                <a:gd name="T23" fmla="*/ 113 h 115"/>
                <a:gd name="T24" fmla="*/ 25 w 117"/>
                <a:gd name="T25" fmla="*/ 105 h 115"/>
                <a:gd name="T26" fmla="*/ 12 w 117"/>
                <a:gd name="T27" fmla="*/ 92 h 115"/>
                <a:gd name="T28" fmla="*/ 4 w 117"/>
                <a:gd name="T29" fmla="*/ 76 h 115"/>
                <a:gd name="T30" fmla="*/ 0 w 117"/>
                <a:gd name="T31" fmla="*/ 57 h 115"/>
                <a:gd name="T32" fmla="*/ 4 w 117"/>
                <a:gd name="T33" fmla="*/ 39 h 115"/>
                <a:gd name="T34" fmla="*/ 12 w 117"/>
                <a:gd name="T35" fmla="*/ 24 h 115"/>
                <a:gd name="T36" fmla="*/ 25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5" y="39"/>
                  </a:lnTo>
                  <a:lnTo>
                    <a:pt x="117" y="57"/>
                  </a:lnTo>
                  <a:lnTo>
                    <a:pt x="115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9" y="115"/>
                  </a:lnTo>
                  <a:lnTo>
                    <a:pt x="40" y="113"/>
                  </a:lnTo>
                  <a:lnTo>
                    <a:pt x="25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7"/>
                  </a:lnTo>
                  <a:lnTo>
                    <a:pt x="4" y="39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97">
              <a:extLst>
                <a:ext uri="{FF2B5EF4-FFF2-40B4-BE49-F238E27FC236}">
                  <a16:creationId xmlns:a16="http://schemas.microsoft.com/office/drawing/2014/main" id="{4E12D870-1D1E-4DD8-9758-85014A402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175" y="4514850"/>
              <a:ext cx="19050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5 w 117"/>
                <a:gd name="T9" fmla="*/ 39 h 116"/>
                <a:gd name="T10" fmla="*/ 117 w 117"/>
                <a:gd name="T11" fmla="*/ 58 h 116"/>
                <a:gd name="T12" fmla="*/ 115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9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39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5" y="39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9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39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98">
              <a:extLst>
                <a:ext uri="{FF2B5EF4-FFF2-40B4-BE49-F238E27FC236}">
                  <a16:creationId xmlns:a16="http://schemas.microsoft.com/office/drawing/2014/main" id="{649CFE46-C55C-4ABA-AE57-FB2FA892C1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888" y="4643438"/>
              <a:ext cx="84138" cy="82550"/>
            </a:xfrm>
            <a:custGeom>
              <a:avLst/>
              <a:gdLst>
                <a:gd name="T0" fmla="*/ 233 w 525"/>
                <a:gd name="T1" fmla="*/ 119 h 521"/>
                <a:gd name="T2" fmla="*/ 181 w 525"/>
                <a:gd name="T3" fmla="*/ 141 h 521"/>
                <a:gd name="T4" fmla="*/ 142 w 525"/>
                <a:gd name="T5" fmla="*/ 180 h 521"/>
                <a:gd name="T6" fmla="*/ 119 w 525"/>
                <a:gd name="T7" fmla="*/ 232 h 521"/>
                <a:gd name="T8" fmla="*/ 119 w 525"/>
                <a:gd name="T9" fmla="*/ 290 h 521"/>
                <a:gd name="T10" fmla="*/ 142 w 525"/>
                <a:gd name="T11" fmla="*/ 342 h 521"/>
                <a:gd name="T12" fmla="*/ 181 w 525"/>
                <a:gd name="T13" fmla="*/ 382 h 521"/>
                <a:gd name="T14" fmla="*/ 233 w 525"/>
                <a:gd name="T15" fmla="*/ 403 h 521"/>
                <a:gd name="T16" fmla="*/ 291 w 525"/>
                <a:gd name="T17" fmla="*/ 403 h 521"/>
                <a:gd name="T18" fmla="*/ 344 w 525"/>
                <a:gd name="T19" fmla="*/ 382 h 521"/>
                <a:gd name="T20" fmla="*/ 383 w 525"/>
                <a:gd name="T21" fmla="*/ 342 h 521"/>
                <a:gd name="T22" fmla="*/ 405 w 525"/>
                <a:gd name="T23" fmla="*/ 290 h 521"/>
                <a:gd name="T24" fmla="*/ 405 w 525"/>
                <a:gd name="T25" fmla="*/ 232 h 521"/>
                <a:gd name="T26" fmla="*/ 383 w 525"/>
                <a:gd name="T27" fmla="*/ 180 h 521"/>
                <a:gd name="T28" fmla="*/ 344 w 525"/>
                <a:gd name="T29" fmla="*/ 141 h 521"/>
                <a:gd name="T30" fmla="*/ 291 w 525"/>
                <a:gd name="T31" fmla="*/ 119 h 521"/>
                <a:gd name="T32" fmla="*/ 262 w 525"/>
                <a:gd name="T33" fmla="*/ 0 h 521"/>
                <a:gd name="T34" fmla="*/ 338 w 525"/>
                <a:gd name="T35" fmla="*/ 11 h 521"/>
                <a:gd name="T36" fmla="*/ 405 w 525"/>
                <a:gd name="T37" fmla="*/ 43 h 521"/>
                <a:gd name="T38" fmla="*/ 460 w 525"/>
                <a:gd name="T39" fmla="*/ 90 h 521"/>
                <a:gd name="T40" fmla="*/ 500 w 525"/>
                <a:gd name="T41" fmla="*/ 151 h 521"/>
                <a:gd name="T42" fmla="*/ 522 w 525"/>
                <a:gd name="T43" fmla="*/ 222 h 521"/>
                <a:gd name="T44" fmla="*/ 522 w 525"/>
                <a:gd name="T45" fmla="*/ 300 h 521"/>
                <a:gd name="T46" fmla="*/ 500 w 525"/>
                <a:gd name="T47" fmla="*/ 371 h 521"/>
                <a:gd name="T48" fmla="*/ 460 w 525"/>
                <a:gd name="T49" fmla="*/ 432 h 521"/>
                <a:gd name="T50" fmla="*/ 405 w 525"/>
                <a:gd name="T51" fmla="*/ 479 h 521"/>
                <a:gd name="T52" fmla="*/ 338 w 525"/>
                <a:gd name="T53" fmla="*/ 511 h 521"/>
                <a:gd name="T54" fmla="*/ 262 w 525"/>
                <a:gd name="T55" fmla="*/ 521 h 521"/>
                <a:gd name="T56" fmla="*/ 186 w 525"/>
                <a:gd name="T57" fmla="*/ 511 h 521"/>
                <a:gd name="T58" fmla="*/ 119 w 525"/>
                <a:gd name="T59" fmla="*/ 479 h 521"/>
                <a:gd name="T60" fmla="*/ 64 w 525"/>
                <a:gd name="T61" fmla="*/ 432 h 521"/>
                <a:gd name="T62" fmla="*/ 25 w 525"/>
                <a:gd name="T63" fmla="*/ 371 h 521"/>
                <a:gd name="T64" fmla="*/ 3 w 525"/>
                <a:gd name="T65" fmla="*/ 300 h 521"/>
                <a:gd name="T66" fmla="*/ 3 w 525"/>
                <a:gd name="T67" fmla="*/ 222 h 521"/>
                <a:gd name="T68" fmla="*/ 25 w 525"/>
                <a:gd name="T69" fmla="*/ 151 h 521"/>
                <a:gd name="T70" fmla="*/ 64 w 525"/>
                <a:gd name="T71" fmla="*/ 90 h 521"/>
                <a:gd name="T72" fmla="*/ 119 w 525"/>
                <a:gd name="T73" fmla="*/ 43 h 521"/>
                <a:gd name="T74" fmla="*/ 186 w 525"/>
                <a:gd name="T75" fmla="*/ 11 h 521"/>
                <a:gd name="T76" fmla="*/ 262 w 525"/>
                <a:gd name="T7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5" h="521">
                  <a:moveTo>
                    <a:pt x="262" y="116"/>
                  </a:moveTo>
                  <a:lnTo>
                    <a:pt x="233" y="119"/>
                  </a:lnTo>
                  <a:lnTo>
                    <a:pt x="206" y="128"/>
                  </a:lnTo>
                  <a:lnTo>
                    <a:pt x="181" y="141"/>
                  </a:lnTo>
                  <a:lnTo>
                    <a:pt x="159" y="159"/>
                  </a:lnTo>
                  <a:lnTo>
                    <a:pt x="142" y="180"/>
                  </a:lnTo>
                  <a:lnTo>
                    <a:pt x="128" y="205"/>
                  </a:lnTo>
                  <a:lnTo>
                    <a:pt x="119" y="232"/>
                  </a:lnTo>
                  <a:lnTo>
                    <a:pt x="117" y="261"/>
                  </a:lnTo>
                  <a:lnTo>
                    <a:pt x="119" y="290"/>
                  </a:lnTo>
                  <a:lnTo>
                    <a:pt x="128" y="317"/>
                  </a:lnTo>
                  <a:lnTo>
                    <a:pt x="142" y="342"/>
                  </a:lnTo>
                  <a:lnTo>
                    <a:pt x="159" y="363"/>
                  </a:lnTo>
                  <a:lnTo>
                    <a:pt x="181" y="382"/>
                  </a:lnTo>
                  <a:lnTo>
                    <a:pt x="206" y="394"/>
                  </a:lnTo>
                  <a:lnTo>
                    <a:pt x="233" y="403"/>
                  </a:lnTo>
                  <a:lnTo>
                    <a:pt x="262" y="406"/>
                  </a:lnTo>
                  <a:lnTo>
                    <a:pt x="291" y="403"/>
                  </a:lnTo>
                  <a:lnTo>
                    <a:pt x="319" y="394"/>
                  </a:lnTo>
                  <a:lnTo>
                    <a:pt x="344" y="382"/>
                  </a:lnTo>
                  <a:lnTo>
                    <a:pt x="366" y="363"/>
                  </a:lnTo>
                  <a:lnTo>
                    <a:pt x="383" y="342"/>
                  </a:lnTo>
                  <a:lnTo>
                    <a:pt x="396" y="317"/>
                  </a:lnTo>
                  <a:lnTo>
                    <a:pt x="405" y="290"/>
                  </a:lnTo>
                  <a:lnTo>
                    <a:pt x="408" y="261"/>
                  </a:lnTo>
                  <a:lnTo>
                    <a:pt x="405" y="232"/>
                  </a:lnTo>
                  <a:lnTo>
                    <a:pt x="396" y="205"/>
                  </a:lnTo>
                  <a:lnTo>
                    <a:pt x="383" y="180"/>
                  </a:lnTo>
                  <a:lnTo>
                    <a:pt x="366" y="159"/>
                  </a:lnTo>
                  <a:lnTo>
                    <a:pt x="344" y="141"/>
                  </a:lnTo>
                  <a:lnTo>
                    <a:pt x="319" y="128"/>
                  </a:lnTo>
                  <a:lnTo>
                    <a:pt x="291" y="119"/>
                  </a:lnTo>
                  <a:lnTo>
                    <a:pt x="262" y="116"/>
                  </a:lnTo>
                  <a:close/>
                  <a:moveTo>
                    <a:pt x="262" y="0"/>
                  </a:moveTo>
                  <a:lnTo>
                    <a:pt x="301" y="3"/>
                  </a:lnTo>
                  <a:lnTo>
                    <a:pt x="338" y="11"/>
                  </a:lnTo>
                  <a:lnTo>
                    <a:pt x="373" y="24"/>
                  </a:lnTo>
                  <a:lnTo>
                    <a:pt x="405" y="43"/>
                  </a:lnTo>
                  <a:lnTo>
                    <a:pt x="434" y="64"/>
                  </a:lnTo>
                  <a:lnTo>
                    <a:pt x="460" y="90"/>
                  </a:lnTo>
                  <a:lnTo>
                    <a:pt x="483" y="119"/>
                  </a:lnTo>
                  <a:lnTo>
                    <a:pt x="500" y="151"/>
                  </a:lnTo>
                  <a:lnTo>
                    <a:pt x="514" y="186"/>
                  </a:lnTo>
                  <a:lnTo>
                    <a:pt x="522" y="222"/>
                  </a:lnTo>
                  <a:lnTo>
                    <a:pt x="525" y="261"/>
                  </a:lnTo>
                  <a:lnTo>
                    <a:pt x="522" y="300"/>
                  </a:lnTo>
                  <a:lnTo>
                    <a:pt x="514" y="336"/>
                  </a:lnTo>
                  <a:lnTo>
                    <a:pt x="500" y="371"/>
                  </a:lnTo>
                  <a:lnTo>
                    <a:pt x="483" y="403"/>
                  </a:lnTo>
                  <a:lnTo>
                    <a:pt x="460" y="432"/>
                  </a:lnTo>
                  <a:lnTo>
                    <a:pt x="434" y="458"/>
                  </a:lnTo>
                  <a:lnTo>
                    <a:pt x="405" y="479"/>
                  </a:lnTo>
                  <a:lnTo>
                    <a:pt x="373" y="498"/>
                  </a:lnTo>
                  <a:lnTo>
                    <a:pt x="338" y="511"/>
                  </a:lnTo>
                  <a:lnTo>
                    <a:pt x="301" y="519"/>
                  </a:lnTo>
                  <a:lnTo>
                    <a:pt x="262" y="521"/>
                  </a:lnTo>
                  <a:lnTo>
                    <a:pt x="223" y="519"/>
                  </a:lnTo>
                  <a:lnTo>
                    <a:pt x="186" y="511"/>
                  </a:lnTo>
                  <a:lnTo>
                    <a:pt x="151" y="498"/>
                  </a:lnTo>
                  <a:lnTo>
                    <a:pt x="119" y="479"/>
                  </a:lnTo>
                  <a:lnTo>
                    <a:pt x="90" y="458"/>
                  </a:lnTo>
                  <a:lnTo>
                    <a:pt x="64" y="432"/>
                  </a:lnTo>
                  <a:lnTo>
                    <a:pt x="42" y="403"/>
                  </a:lnTo>
                  <a:lnTo>
                    <a:pt x="25" y="371"/>
                  </a:lnTo>
                  <a:lnTo>
                    <a:pt x="11" y="336"/>
                  </a:lnTo>
                  <a:lnTo>
                    <a:pt x="3" y="300"/>
                  </a:lnTo>
                  <a:lnTo>
                    <a:pt x="0" y="261"/>
                  </a:lnTo>
                  <a:lnTo>
                    <a:pt x="3" y="222"/>
                  </a:lnTo>
                  <a:lnTo>
                    <a:pt x="11" y="186"/>
                  </a:lnTo>
                  <a:lnTo>
                    <a:pt x="25" y="151"/>
                  </a:lnTo>
                  <a:lnTo>
                    <a:pt x="42" y="119"/>
                  </a:lnTo>
                  <a:lnTo>
                    <a:pt x="64" y="90"/>
                  </a:lnTo>
                  <a:lnTo>
                    <a:pt x="90" y="64"/>
                  </a:lnTo>
                  <a:lnTo>
                    <a:pt x="119" y="43"/>
                  </a:lnTo>
                  <a:lnTo>
                    <a:pt x="151" y="24"/>
                  </a:lnTo>
                  <a:lnTo>
                    <a:pt x="186" y="11"/>
                  </a:lnTo>
                  <a:lnTo>
                    <a:pt x="223" y="3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99">
              <a:extLst>
                <a:ext uri="{FF2B5EF4-FFF2-40B4-BE49-F238E27FC236}">
                  <a16:creationId xmlns:a16="http://schemas.microsoft.com/office/drawing/2014/main" id="{CEDD9ACB-9901-476B-ABA7-95C8A0A6D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350" y="4660900"/>
              <a:ext cx="17463" cy="19050"/>
            </a:xfrm>
            <a:custGeom>
              <a:avLst/>
              <a:gdLst>
                <a:gd name="T0" fmla="*/ 58 w 116"/>
                <a:gd name="T1" fmla="*/ 0 h 116"/>
                <a:gd name="T2" fmla="*/ 77 w 116"/>
                <a:gd name="T3" fmla="*/ 3 h 116"/>
                <a:gd name="T4" fmla="*/ 92 w 116"/>
                <a:gd name="T5" fmla="*/ 12 h 116"/>
                <a:gd name="T6" fmla="*/ 105 w 116"/>
                <a:gd name="T7" fmla="*/ 23 h 116"/>
                <a:gd name="T8" fmla="*/ 114 w 116"/>
                <a:gd name="T9" fmla="*/ 40 h 116"/>
                <a:gd name="T10" fmla="*/ 116 w 116"/>
                <a:gd name="T11" fmla="*/ 58 h 116"/>
                <a:gd name="T12" fmla="*/ 114 w 116"/>
                <a:gd name="T13" fmla="*/ 76 h 116"/>
                <a:gd name="T14" fmla="*/ 105 w 116"/>
                <a:gd name="T15" fmla="*/ 92 h 116"/>
                <a:gd name="T16" fmla="*/ 92 w 116"/>
                <a:gd name="T17" fmla="*/ 105 h 116"/>
                <a:gd name="T18" fmla="*/ 77 w 116"/>
                <a:gd name="T19" fmla="*/ 113 h 116"/>
                <a:gd name="T20" fmla="*/ 58 w 116"/>
                <a:gd name="T21" fmla="*/ 116 h 116"/>
                <a:gd name="T22" fmla="*/ 40 w 116"/>
                <a:gd name="T23" fmla="*/ 113 h 116"/>
                <a:gd name="T24" fmla="*/ 24 w 116"/>
                <a:gd name="T25" fmla="*/ 105 h 116"/>
                <a:gd name="T26" fmla="*/ 11 w 116"/>
                <a:gd name="T27" fmla="*/ 92 h 116"/>
                <a:gd name="T28" fmla="*/ 2 w 116"/>
                <a:gd name="T29" fmla="*/ 76 h 116"/>
                <a:gd name="T30" fmla="*/ 0 w 116"/>
                <a:gd name="T31" fmla="*/ 58 h 116"/>
                <a:gd name="T32" fmla="*/ 2 w 116"/>
                <a:gd name="T33" fmla="*/ 40 h 116"/>
                <a:gd name="T34" fmla="*/ 11 w 116"/>
                <a:gd name="T35" fmla="*/ 23 h 116"/>
                <a:gd name="T36" fmla="*/ 24 w 116"/>
                <a:gd name="T37" fmla="*/ 12 h 116"/>
                <a:gd name="T38" fmla="*/ 40 w 116"/>
                <a:gd name="T39" fmla="*/ 3 h 116"/>
                <a:gd name="T40" fmla="*/ 58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lnTo>
                    <a:pt x="77" y="3"/>
                  </a:lnTo>
                  <a:lnTo>
                    <a:pt x="92" y="12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6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5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00">
              <a:extLst>
                <a:ext uri="{FF2B5EF4-FFF2-40B4-BE49-F238E27FC236}">
                  <a16:creationId xmlns:a16="http://schemas.microsoft.com/office/drawing/2014/main" id="{AC4155E9-5B14-40E1-B391-019651234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838" y="4660900"/>
              <a:ext cx="17463" cy="19050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2 h 116"/>
                <a:gd name="T6" fmla="*/ 106 w 117"/>
                <a:gd name="T7" fmla="*/ 23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3 h 116"/>
                <a:gd name="T20" fmla="*/ 58 w 117"/>
                <a:gd name="T21" fmla="*/ 116 h 116"/>
                <a:gd name="T22" fmla="*/ 40 w 117"/>
                <a:gd name="T23" fmla="*/ 113 h 116"/>
                <a:gd name="T24" fmla="*/ 24 w 117"/>
                <a:gd name="T25" fmla="*/ 105 h 116"/>
                <a:gd name="T26" fmla="*/ 12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2 w 117"/>
                <a:gd name="T35" fmla="*/ 23 h 116"/>
                <a:gd name="T36" fmla="*/ 24 w 117"/>
                <a:gd name="T37" fmla="*/ 12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2"/>
                  </a:lnTo>
                  <a:lnTo>
                    <a:pt x="106" y="23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3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01">
              <a:extLst>
                <a:ext uri="{FF2B5EF4-FFF2-40B4-BE49-F238E27FC236}">
                  <a16:creationId xmlns:a16="http://schemas.microsoft.com/office/drawing/2014/main" id="{B9511520-7E12-48F1-9D9A-ABBD81ED9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3" y="4689475"/>
              <a:ext cx="19050" cy="17463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4 h 116"/>
                <a:gd name="T8" fmla="*/ 113 w 117"/>
                <a:gd name="T9" fmla="*/ 40 h 116"/>
                <a:gd name="T10" fmla="*/ 117 w 117"/>
                <a:gd name="T11" fmla="*/ 58 h 116"/>
                <a:gd name="T12" fmla="*/ 113 w 117"/>
                <a:gd name="T13" fmla="*/ 76 h 116"/>
                <a:gd name="T14" fmla="*/ 106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8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3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2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6"/>
                  </a:lnTo>
                  <a:lnTo>
                    <a:pt x="106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02">
              <a:extLst>
                <a:ext uri="{FF2B5EF4-FFF2-40B4-BE49-F238E27FC236}">
                  <a16:creationId xmlns:a16="http://schemas.microsoft.com/office/drawing/2014/main" id="{C2B833EB-8288-4323-9934-62D386EA7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300" y="4689475"/>
              <a:ext cx="19050" cy="17463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4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8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1 w 117"/>
                <a:gd name="T27" fmla="*/ 93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1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03">
              <a:extLst>
                <a:ext uri="{FF2B5EF4-FFF2-40B4-BE49-F238E27FC236}">
                  <a16:creationId xmlns:a16="http://schemas.microsoft.com/office/drawing/2014/main" id="{C171AF7A-9AB4-49FD-8213-5C3ED37EB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738" y="4660900"/>
              <a:ext cx="19050" cy="19050"/>
            </a:xfrm>
            <a:custGeom>
              <a:avLst/>
              <a:gdLst>
                <a:gd name="T0" fmla="*/ 59 w 116"/>
                <a:gd name="T1" fmla="*/ 0 h 116"/>
                <a:gd name="T2" fmla="*/ 77 w 116"/>
                <a:gd name="T3" fmla="*/ 3 h 116"/>
                <a:gd name="T4" fmla="*/ 92 w 116"/>
                <a:gd name="T5" fmla="*/ 12 h 116"/>
                <a:gd name="T6" fmla="*/ 105 w 116"/>
                <a:gd name="T7" fmla="*/ 23 h 116"/>
                <a:gd name="T8" fmla="*/ 114 w 116"/>
                <a:gd name="T9" fmla="*/ 40 h 116"/>
                <a:gd name="T10" fmla="*/ 116 w 116"/>
                <a:gd name="T11" fmla="*/ 58 h 116"/>
                <a:gd name="T12" fmla="*/ 114 w 116"/>
                <a:gd name="T13" fmla="*/ 76 h 116"/>
                <a:gd name="T14" fmla="*/ 105 w 116"/>
                <a:gd name="T15" fmla="*/ 92 h 116"/>
                <a:gd name="T16" fmla="*/ 92 w 116"/>
                <a:gd name="T17" fmla="*/ 105 h 116"/>
                <a:gd name="T18" fmla="*/ 77 w 116"/>
                <a:gd name="T19" fmla="*/ 113 h 116"/>
                <a:gd name="T20" fmla="*/ 59 w 116"/>
                <a:gd name="T21" fmla="*/ 116 h 116"/>
                <a:gd name="T22" fmla="*/ 40 w 116"/>
                <a:gd name="T23" fmla="*/ 113 h 116"/>
                <a:gd name="T24" fmla="*/ 24 w 116"/>
                <a:gd name="T25" fmla="*/ 105 h 116"/>
                <a:gd name="T26" fmla="*/ 11 w 116"/>
                <a:gd name="T27" fmla="*/ 92 h 116"/>
                <a:gd name="T28" fmla="*/ 2 w 116"/>
                <a:gd name="T29" fmla="*/ 76 h 116"/>
                <a:gd name="T30" fmla="*/ 0 w 116"/>
                <a:gd name="T31" fmla="*/ 58 h 116"/>
                <a:gd name="T32" fmla="*/ 2 w 116"/>
                <a:gd name="T33" fmla="*/ 40 h 116"/>
                <a:gd name="T34" fmla="*/ 11 w 116"/>
                <a:gd name="T35" fmla="*/ 23 h 116"/>
                <a:gd name="T36" fmla="*/ 24 w 116"/>
                <a:gd name="T37" fmla="*/ 12 h 116"/>
                <a:gd name="T38" fmla="*/ 40 w 116"/>
                <a:gd name="T39" fmla="*/ 3 h 116"/>
                <a:gd name="T40" fmla="*/ 59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9" y="0"/>
                  </a:moveTo>
                  <a:lnTo>
                    <a:pt x="77" y="3"/>
                  </a:lnTo>
                  <a:lnTo>
                    <a:pt x="92" y="12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6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5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04">
              <a:extLst>
                <a:ext uri="{FF2B5EF4-FFF2-40B4-BE49-F238E27FC236}">
                  <a16:creationId xmlns:a16="http://schemas.microsoft.com/office/drawing/2014/main" id="{94544826-36C4-4496-B7BD-D79CCC651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788" y="4689475"/>
              <a:ext cx="19050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4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6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3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2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05">
              <a:extLst>
                <a:ext uri="{FF2B5EF4-FFF2-40B4-BE49-F238E27FC236}">
                  <a16:creationId xmlns:a16="http://schemas.microsoft.com/office/drawing/2014/main" id="{FD1211E4-874C-4B5A-BAEE-60D665925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225" y="4660900"/>
              <a:ext cx="19050" cy="19050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2 h 116"/>
                <a:gd name="T6" fmla="*/ 105 w 117"/>
                <a:gd name="T7" fmla="*/ 23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2 h 116"/>
                <a:gd name="T16" fmla="*/ 93 w 117"/>
                <a:gd name="T17" fmla="*/ 105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5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3 h 116"/>
                <a:gd name="T36" fmla="*/ 24 w 117"/>
                <a:gd name="T37" fmla="*/ 12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2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3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06">
              <a:extLst>
                <a:ext uri="{FF2B5EF4-FFF2-40B4-BE49-F238E27FC236}">
                  <a16:creationId xmlns:a16="http://schemas.microsoft.com/office/drawing/2014/main" id="{C49A587C-327C-460B-923A-57AE650C9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75" y="4689475"/>
              <a:ext cx="17463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4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1 w 117"/>
                <a:gd name="T27" fmla="*/ 93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1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507">
              <a:extLst>
                <a:ext uri="{FF2B5EF4-FFF2-40B4-BE49-F238E27FC236}">
                  <a16:creationId xmlns:a16="http://schemas.microsoft.com/office/drawing/2014/main" id="{ADC3CE21-9BF5-42E3-8BA2-40E6A4F5D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125" y="4660900"/>
              <a:ext cx="19050" cy="19050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2 h 116"/>
                <a:gd name="T6" fmla="*/ 106 w 117"/>
                <a:gd name="T7" fmla="*/ 23 h 116"/>
                <a:gd name="T8" fmla="*/ 115 w 117"/>
                <a:gd name="T9" fmla="*/ 40 h 116"/>
                <a:gd name="T10" fmla="*/ 117 w 117"/>
                <a:gd name="T11" fmla="*/ 58 h 116"/>
                <a:gd name="T12" fmla="*/ 115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5 w 117"/>
                <a:gd name="T25" fmla="*/ 105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3 h 116"/>
                <a:gd name="T36" fmla="*/ 25 w 117"/>
                <a:gd name="T37" fmla="*/ 12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2"/>
                  </a:lnTo>
                  <a:lnTo>
                    <a:pt x="106" y="23"/>
                  </a:lnTo>
                  <a:lnTo>
                    <a:pt x="115" y="40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5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3"/>
                  </a:lnTo>
                  <a:lnTo>
                    <a:pt x="25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08">
              <a:extLst>
                <a:ext uri="{FF2B5EF4-FFF2-40B4-BE49-F238E27FC236}">
                  <a16:creationId xmlns:a16="http://schemas.microsoft.com/office/drawing/2014/main" id="{C985A33C-7AAA-412B-95EA-EAFEFA336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175" y="4689475"/>
              <a:ext cx="19050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4 h 116"/>
                <a:gd name="T8" fmla="*/ 115 w 117"/>
                <a:gd name="T9" fmla="*/ 40 h 116"/>
                <a:gd name="T10" fmla="*/ 117 w 117"/>
                <a:gd name="T11" fmla="*/ 58 h 116"/>
                <a:gd name="T12" fmla="*/ 115 w 117"/>
                <a:gd name="T13" fmla="*/ 76 h 116"/>
                <a:gd name="T14" fmla="*/ 106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3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5" y="40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3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2EC16E7-4A76-4719-9648-BAD4F7F6B71A}"/>
              </a:ext>
            </a:extLst>
          </p:cNvPr>
          <p:cNvGrpSpPr/>
          <p:nvPr/>
        </p:nvGrpSpPr>
        <p:grpSpPr>
          <a:xfrm>
            <a:off x="6627183" y="1760069"/>
            <a:ext cx="683661" cy="802985"/>
            <a:chOff x="695325" y="4238625"/>
            <a:chExt cx="555625" cy="542925"/>
          </a:xfrm>
          <a:solidFill>
            <a:schemeClr val="bg1"/>
          </a:solidFill>
        </p:grpSpPr>
        <p:sp>
          <p:nvSpPr>
            <p:cNvPr id="87" name="Freeform 475">
              <a:extLst>
                <a:ext uri="{FF2B5EF4-FFF2-40B4-BE49-F238E27FC236}">
                  <a16:creationId xmlns:a16="http://schemas.microsoft.com/office/drawing/2014/main" id="{725942A5-F1E7-4710-A1A4-D54254DDD2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888" y="4294188"/>
              <a:ext cx="84138" cy="82550"/>
            </a:xfrm>
            <a:custGeom>
              <a:avLst/>
              <a:gdLst>
                <a:gd name="T0" fmla="*/ 233 w 525"/>
                <a:gd name="T1" fmla="*/ 119 h 521"/>
                <a:gd name="T2" fmla="*/ 181 w 525"/>
                <a:gd name="T3" fmla="*/ 140 h 521"/>
                <a:gd name="T4" fmla="*/ 142 w 525"/>
                <a:gd name="T5" fmla="*/ 179 h 521"/>
                <a:gd name="T6" fmla="*/ 119 w 525"/>
                <a:gd name="T7" fmla="*/ 231 h 521"/>
                <a:gd name="T8" fmla="*/ 119 w 525"/>
                <a:gd name="T9" fmla="*/ 290 h 521"/>
                <a:gd name="T10" fmla="*/ 142 w 525"/>
                <a:gd name="T11" fmla="*/ 342 h 521"/>
                <a:gd name="T12" fmla="*/ 181 w 525"/>
                <a:gd name="T13" fmla="*/ 380 h 521"/>
                <a:gd name="T14" fmla="*/ 233 w 525"/>
                <a:gd name="T15" fmla="*/ 402 h 521"/>
                <a:gd name="T16" fmla="*/ 291 w 525"/>
                <a:gd name="T17" fmla="*/ 402 h 521"/>
                <a:gd name="T18" fmla="*/ 344 w 525"/>
                <a:gd name="T19" fmla="*/ 380 h 521"/>
                <a:gd name="T20" fmla="*/ 383 w 525"/>
                <a:gd name="T21" fmla="*/ 342 h 521"/>
                <a:gd name="T22" fmla="*/ 405 w 525"/>
                <a:gd name="T23" fmla="*/ 290 h 521"/>
                <a:gd name="T24" fmla="*/ 405 w 525"/>
                <a:gd name="T25" fmla="*/ 231 h 521"/>
                <a:gd name="T26" fmla="*/ 383 w 525"/>
                <a:gd name="T27" fmla="*/ 179 h 521"/>
                <a:gd name="T28" fmla="*/ 344 w 525"/>
                <a:gd name="T29" fmla="*/ 140 h 521"/>
                <a:gd name="T30" fmla="*/ 291 w 525"/>
                <a:gd name="T31" fmla="*/ 119 h 521"/>
                <a:gd name="T32" fmla="*/ 262 w 525"/>
                <a:gd name="T33" fmla="*/ 0 h 521"/>
                <a:gd name="T34" fmla="*/ 338 w 525"/>
                <a:gd name="T35" fmla="*/ 10 h 521"/>
                <a:gd name="T36" fmla="*/ 405 w 525"/>
                <a:gd name="T37" fmla="*/ 42 h 521"/>
                <a:gd name="T38" fmla="*/ 460 w 525"/>
                <a:gd name="T39" fmla="*/ 90 h 521"/>
                <a:gd name="T40" fmla="*/ 500 w 525"/>
                <a:gd name="T41" fmla="*/ 150 h 521"/>
                <a:gd name="T42" fmla="*/ 522 w 525"/>
                <a:gd name="T43" fmla="*/ 222 h 521"/>
                <a:gd name="T44" fmla="*/ 522 w 525"/>
                <a:gd name="T45" fmla="*/ 299 h 521"/>
                <a:gd name="T46" fmla="*/ 500 w 525"/>
                <a:gd name="T47" fmla="*/ 371 h 521"/>
                <a:gd name="T48" fmla="*/ 460 w 525"/>
                <a:gd name="T49" fmla="*/ 432 h 521"/>
                <a:gd name="T50" fmla="*/ 405 w 525"/>
                <a:gd name="T51" fmla="*/ 479 h 521"/>
                <a:gd name="T52" fmla="*/ 338 w 525"/>
                <a:gd name="T53" fmla="*/ 511 h 521"/>
                <a:gd name="T54" fmla="*/ 262 w 525"/>
                <a:gd name="T55" fmla="*/ 521 h 521"/>
                <a:gd name="T56" fmla="*/ 186 w 525"/>
                <a:gd name="T57" fmla="*/ 511 h 521"/>
                <a:gd name="T58" fmla="*/ 119 w 525"/>
                <a:gd name="T59" fmla="*/ 479 h 521"/>
                <a:gd name="T60" fmla="*/ 64 w 525"/>
                <a:gd name="T61" fmla="*/ 432 h 521"/>
                <a:gd name="T62" fmla="*/ 25 w 525"/>
                <a:gd name="T63" fmla="*/ 371 h 521"/>
                <a:gd name="T64" fmla="*/ 3 w 525"/>
                <a:gd name="T65" fmla="*/ 299 h 521"/>
                <a:gd name="T66" fmla="*/ 3 w 525"/>
                <a:gd name="T67" fmla="*/ 222 h 521"/>
                <a:gd name="T68" fmla="*/ 25 w 525"/>
                <a:gd name="T69" fmla="*/ 150 h 521"/>
                <a:gd name="T70" fmla="*/ 64 w 525"/>
                <a:gd name="T71" fmla="*/ 90 h 521"/>
                <a:gd name="T72" fmla="*/ 119 w 525"/>
                <a:gd name="T73" fmla="*/ 42 h 521"/>
                <a:gd name="T74" fmla="*/ 186 w 525"/>
                <a:gd name="T75" fmla="*/ 10 h 521"/>
                <a:gd name="T76" fmla="*/ 262 w 525"/>
                <a:gd name="T7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5" h="521">
                  <a:moveTo>
                    <a:pt x="262" y="116"/>
                  </a:moveTo>
                  <a:lnTo>
                    <a:pt x="233" y="119"/>
                  </a:lnTo>
                  <a:lnTo>
                    <a:pt x="206" y="127"/>
                  </a:lnTo>
                  <a:lnTo>
                    <a:pt x="181" y="140"/>
                  </a:lnTo>
                  <a:lnTo>
                    <a:pt x="159" y="158"/>
                  </a:lnTo>
                  <a:lnTo>
                    <a:pt x="142" y="179"/>
                  </a:lnTo>
                  <a:lnTo>
                    <a:pt x="128" y="204"/>
                  </a:lnTo>
                  <a:lnTo>
                    <a:pt x="119" y="231"/>
                  </a:lnTo>
                  <a:lnTo>
                    <a:pt x="117" y="260"/>
                  </a:lnTo>
                  <a:lnTo>
                    <a:pt x="119" y="290"/>
                  </a:lnTo>
                  <a:lnTo>
                    <a:pt x="128" y="317"/>
                  </a:lnTo>
                  <a:lnTo>
                    <a:pt x="142" y="342"/>
                  </a:lnTo>
                  <a:lnTo>
                    <a:pt x="159" y="363"/>
                  </a:lnTo>
                  <a:lnTo>
                    <a:pt x="181" y="380"/>
                  </a:lnTo>
                  <a:lnTo>
                    <a:pt x="206" y="394"/>
                  </a:lnTo>
                  <a:lnTo>
                    <a:pt x="233" y="402"/>
                  </a:lnTo>
                  <a:lnTo>
                    <a:pt x="262" y="405"/>
                  </a:lnTo>
                  <a:lnTo>
                    <a:pt x="291" y="402"/>
                  </a:lnTo>
                  <a:lnTo>
                    <a:pt x="319" y="394"/>
                  </a:lnTo>
                  <a:lnTo>
                    <a:pt x="344" y="380"/>
                  </a:lnTo>
                  <a:lnTo>
                    <a:pt x="366" y="363"/>
                  </a:lnTo>
                  <a:lnTo>
                    <a:pt x="383" y="342"/>
                  </a:lnTo>
                  <a:lnTo>
                    <a:pt x="396" y="317"/>
                  </a:lnTo>
                  <a:lnTo>
                    <a:pt x="405" y="290"/>
                  </a:lnTo>
                  <a:lnTo>
                    <a:pt x="408" y="260"/>
                  </a:lnTo>
                  <a:lnTo>
                    <a:pt x="405" y="231"/>
                  </a:lnTo>
                  <a:lnTo>
                    <a:pt x="396" y="204"/>
                  </a:lnTo>
                  <a:lnTo>
                    <a:pt x="383" y="179"/>
                  </a:lnTo>
                  <a:lnTo>
                    <a:pt x="366" y="158"/>
                  </a:lnTo>
                  <a:lnTo>
                    <a:pt x="344" y="140"/>
                  </a:lnTo>
                  <a:lnTo>
                    <a:pt x="319" y="127"/>
                  </a:lnTo>
                  <a:lnTo>
                    <a:pt x="291" y="119"/>
                  </a:lnTo>
                  <a:lnTo>
                    <a:pt x="262" y="116"/>
                  </a:lnTo>
                  <a:close/>
                  <a:moveTo>
                    <a:pt x="262" y="0"/>
                  </a:moveTo>
                  <a:lnTo>
                    <a:pt x="301" y="3"/>
                  </a:lnTo>
                  <a:lnTo>
                    <a:pt x="338" y="10"/>
                  </a:lnTo>
                  <a:lnTo>
                    <a:pt x="373" y="24"/>
                  </a:lnTo>
                  <a:lnTo>
                    <a:pt x="405" y="42"/>
                  </a:lnTo>
                  <a:lnTo>
                    <a:pt x="434" y="64"/>
                  </a:lnTo>
                  <a:lnTo>
                    <a:pt x="460" y="90"/>
                  </a:lnTo>
                  <a:lnTo>
                    <a:pt x="483" y="119"/>
                  </a:lnTo>
                  <a:lnTo>
                    <a:pt x="500" y="150"/>
                  </a:lnTo>
                  <a:lnTo>
                    <a:pt x="514" y="186"/>
                  </a:lnTo>
                  <a:lnTo>
                    <a:pt x="522" y="222"/>
                  </a:lnTo>
                  <a:lnTo>
                    <a:pt x="525" y="260"/>
                  </a:lnTo>
                  <a:lnTo>
                    <a:pt x="522" y="299"/>
                  </a:lnTo>
                  <a:lnTo>
                    <a:pt x="514" y="336"/>
                  </a:lnTo>
                  <a:lnTo>
                    <a:pt x="500" y="371"/>
                  </a:lnTo>
                  <a:lnTo>
                    <a:pt x="483" y="403"/>
                  </a:lnTo>
                  <a:lnTo>
                    <a:pt x="460" y="432"/>
                  </a:lnTo>
                  <a:lnTo>
                    <a:pt x="434" y="458"/>
                  </a:lnTo>
                  <a:lnTo>
                    <a:pt x="405" y="479"/>
                  </a:lnTo>
                  <a:lnTo>
                    <a:pt x="373" y="497"/>
                  </a:lnTo>
                  <a:lnTo>
                    <a:pt x="338" y="511"/>
                  </a:lnTo>
                  <a:lnTo>
                    <a:pt x="301" y="518"/>
                  </a:lnTo>
                  <a:lnTo>
                    <a:pt x="262" y="521"/>
                  </a:lnTo>
                  <a:lnTo>
                    <a:pt x="223" y="518"/>
                  </a:lnTo>
                  <a:lnTo>
                    <a:pt x="186" y="511"/>
                  </a:lnTo>
                  <a:lnTo>
                    <a:pt x="151" y="497"/>
                  </a:lnTo>
                  <a:lnTo>
                    <a:pt x="119" y="479"/>
                  </a:lnTo>
                  <a:lnTo>
                    <a:pt x="90" y="458"/>
                  </a:lnTo>
                  <a:lnTo>
                    <a:pt x="64" y="432"/>
                  </a:lnTo>
                  <a:lnTo>
                    <a:pt x="42" y="403"/>
                  </a:lnTo>
                  <a:lnTo>
                    <a:pt x="25" y="371"/>
                  </a:lnTo>
                  <a:lnTo>
                    <a:pt x="11" y="336"/>
                  </a:lnTo>
                  <a:lnTo>
                    <a:pt x="3" y="299"/>
                  </a:lnTo>
                  <a:lnTo>
                    <a:pt x="0" y="260"/>
                  </a:lnTo>
                  <a:lnTo>
                    <a:pt x="3" y="222"/>
                  </a:lnTo>
                  <a:lnTo>
                    <a:pt x="11" y="186"/>
                  </a:lnTo>
                  <a:lnTo>
                    <a:pt x="25" y="150"/>
                  </a:lnTo>
                  <a:lnTo>
                    <a:pt x="42" y="119"/>
                  </a:lnTo>
                  <a:lnTo>
                    <a:pt x="64" y="90"/>
                  </a:lnTo>
                  <a:lnTo>
                    <a:pt x="90" y="64"/>
                  </a:lnTo>
                  <a:lnTo>
                    <a:pt x="119" y="42"/>
                  </a:lnTo>
                  <a:lnTo>
                    <a:pt x="151" y="24"/>
                  </a:lnTo>
                  <a:lnTo>
                    <a:pt x="186" y="10"/>
                  </a:lnTo>
                  <a:lnTo>
                    <a:pt x="223" y="3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76">
              <a:extLst>
                <a:ext uri="{FF2B5EF4-FFF2-40B4-BE49-F238E27FC236}">
                  <a16:creationId xmlns:a16="http://schemas.microsoft.com/office/drawing/2014/main" id="{70DAAFCA-7C73-4CB8-BE58-9E7F30BD9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350" y="4311650"/>
              <a:ext cx="17463" cy="19050"/>
            </a:xfrm>
            <a:custGeom>
              <a:avLst/>
              <a:gdLst>
                <a:gd name="T0" fmla="*/ 58 w 116"/>
                <a:gd name="T1" fmla="*/ 0 h 116"/>
                <a:gd name="T2" fmla="*/ 77 w 116"/>
                <a:gd name="T3" fmla="*/ 3 h 116"/>
                <a:gd name="T4" fmla="*/ 92 w 116"/>
                <a:gd name="T5" fmla="*/ 11 h 116"/>
                <a:gd name="T6" fmla="*/ 105 w 116"/>
                <a:gd name="T7" fmla="*/ 23 h 116"/>
                <a:gd name="T8" fmla="*/ 114 w 116"/>
                <a:gd name="T9" fmla="*/ 40 h 116"/>
                <a:gd name="T10" fmla="*/ 116 w 116"/>
                <a:gd name="T11" fmla="*/ 58 h 116"/>
                <a:gd name="T12" fmla="*/ 114 w 116"/>
                <a:gd name="T13" fmla="*/ 76 h 116"/>
                <a:gd name="T14" fmla="*/ 105 w 116"/>
                <a:gd name="T15" fmla="*/ 92 h 116"/>
                <a:gd name="T16" fmla="*/ 92 w 116"/>
                <a:gd name="T17" fmla="*/ 104 h 116"/>
                <a:gd name="T18" fmla="*/ 77 w 116"/>
                <a:gd name="T19" fmla="*/ 113 h 116"/>
                <a:gd name="T20" fmla="*/ 58 w 116"/>
                <a:gd name="T21" fmla="*/ 116 h 116"/>
                <a:gd name="T22" fmla="*/ 40 w 116"/>
                <a:gd name="T23" fmla="*/ 113 h 116"/>
                <a:gd name="T24" fmla="*/ 24 w 116"/>
                <a:gd name="T25" fmla="*/ 104 h 116"/>
                <a:gd name="T26" fmla="*/ 11 w 116"/>
                <a:gd name="T27" fmla="*/ 92 h 116"/>
                <a:gd name="T28" fmla="*/ 2 w 116"/>
                <a:gd name="T29" fmla="*/ 76 h 116"/>
                <a:gd name="T30" fmla="*/ 0 w 116"/>
                <a:gd name="T31" fmla="*/ 58 h 116"/>
                <a:gd name="T32" fmla="*/ 2 w 116"/>
                <a:gd name="T33" fmla="*/ 40 h 116"/>
                <a:gd name="T34" fmla="*/ 11 w 116"/>
                <a:gd name="T35" fmla="*/ 23 h 116"/>
                <a:gd name="T36" fmla="*/ 24 w 116"/>
                <a:gd name="T37" fmla="*/ 11 h 116"/>
                <a:gd name="T38" fmla="*/ 40 w 116"/>
                <a:gd name="T39" fmla="*/ 3 h 116"/>
                <a:gd name="T40" fmla="*/ 58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lnTo>
                    <a:pt x="77" y="3"/>
                  </a:lnTo>
                  <a:lnTo>
                    <a:pt x="92" y="11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6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77">
              <a:extLst>
                <a:ext uri="{FF2B5EF4-FFF2-40B4-BE49-F238E27FC236}">
                  <a16:creationId xmlns:a16="http://schemas.microsoft.com/office/drawing/2014/main" id="{E02F5B64-0E12-4F5D-8EE6-B377EBA44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838" y="4311650"/>
              <a:ext cx="17463" cy="19050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6 w 117"/>
                <a:gd name="T15" fmla="*/ 92 h 116"/>
                <a:gd name="T16" fmla="*/ 93 w 117"/>
                <a:gd name="T17" fmla="*/ 104 h 116"/>
                <a:gd name="T18" fmla="*/ 77 w 117"/>
                <a:gd name="T19" fmla="*/ 113 h 116"/>
                <a:gd name="T20" fmla="*/ 58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2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78">
              <a:extLst>
                <a:ext uri="{FF2B5EF4-FFF2-40B4-BE49-F238E27FC236}">
                  <a16:creationId xmlns:a16="http://schemas.microsoft.com/office/drawing/2014/main" id="{54071087-9B16-4041-8E27-EEE963240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3" y="4340225"/>
              <a:ext cx="19050" cy="17463"/>
            </a:xfrm>
            <a:custGeom>
              <a:avLst/>
              <a:gdLst>
                <a:gd name="T0" fmla="*/ 58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3 w 117"/>
                <a:gd name="T9" fmla="*/ 39 h 115"/>
                <a:gd name="T10" fmla="*/ 117 w 117"/>
                <a:gd name="T11" fmla="*/ 58 h 115"/>
                <a:gd name="T12" fmla="*/ 113 w 117"/>
                <a:gd name="T13" fmla="*/ 76 h 115"/>
                <a:gd name="T14" fmla="*/ 106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8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2 w 117"/>
                <a:gd name="T27" fmla="*/ 91 h 115"/>
                <a:gd name="T28" fmla="*/ 3 w 117"/>
                <a:gd name="T29" fmla="*/ 76 h 115"/>
                <a:gd name="T30" fmla="*/ 0 w 117"/>
                <a:gd name="T31" fmla="*/ 58 h 115"/>
                <a:gd name="T32" fmla="*/ 3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8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8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3" y="39"/>
                  </a:lnTo>
                  <a:lnTo>
                    <a:pt x="117" y="58"/>
                  </a:lnTo>
                  <a:lnTo>
                    <a:pt x="113" y="76"/>
                  </a:lnTo>
                  <a:lnTo>
                    <a:pt x="106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79">
              <a:extLst>
                <a:ext uri="{FF2B5EF4-FFF2-40B4-BE49-F238E27FC236}">
                  <a16:creationId xmlns:a16="http://schemas.microsoft.com/office/drawing/2014/main" id="{E8CE3837-96E1-482B-ADAC-E0F523751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300" y="4340225"/>
              <a:ext cx="19050" cy="17463"/>
            </a:xfrm>
            <a:custGeom>
              <a:avLst/>
              <a:gdLst>
                <a:gd name="T0" fmla="*/ 58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5 w 117"/>
                <a:gd name="T7" fmla="*/ 24 h 115"/>
                <a:gd name="T8" fmla="*/ 114 w 117"/>
                <a:gd name="T9" fmla="*/ 39 h 115"/>
                <a:gd name="T10" fmla="*/ 117 w 117"/>
                <a:gd name="T11" fmla="*/ 58 h 115"/>
                <a:gd name="T12" fmla="*/ 114 w 117"/>
                <a:gd name="T13" fmla="*/ 76 h 115"/>
                <a:gd name="T14" fmla="*/ 105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8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1 w 117"/>
                <a:gd name="T27" fmla="*/ 91 h 115"/>
                <a:gd name="T28" fmla="*/ 3 w 117"/>
                <a:gd name="T29" fmla="*/ 76 h 115"/>
                <a:gd name="T30" fmla="*/ 0 w 117"/>
                <a:gd name="T31" fmla="*/ 58 h 115"/>
                <a:gd name="T32" fmla="*/ 3 w 117"/>
                <a:gd name="T33" fmla="*/ 39 h 115"/>
                <a:gd name="T34" fmla="*/ 11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8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8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80">
              <a:extLst>
                <a:ext uri="{FF2B5EF4-FFF2-40B4-BE49-F238E27FC236}">
                  <a16:creationId xmlns:a16="http://schemas.microsoft.com/office/drawing/2014/main" id="{C37E2475-27A9-4D2D-8341-17787D640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738" y="4311650"/>
              <a:ext cx="19050" cy="19050"/>
            </a:xfrm>
            <a:custGeom>
              <a:avLst/>
              <a:gdLst>
                <a:gd name="T0" fmla="*/ 59 w 116"/>
                <a:gd name="T1" fmla="*/ 0 h 116"/>
                <a:gd name="T2" fmla="*/ 77 w 116"/>
                <a:gd name="T3" fmla="*/ 3 h 116"/>
                <a:gd name="T4" fmla="*/ 92 w 116"/>
                <a:gd name="T5" fmla="*/ 11 h 116"/>
                <a:gd name="T6" fmla="*/ 105 w 116"/>
                <a:gd name="T7" fmla="*/ 23 h 116"/>
                <a:gd name="T8" fmla="*/ 114 w 116"/>
                <a:gd name="T9" fmla="*/ 40 h 116"/>
                <a:gd name="T10" fmla="*/ 116 w 116"/>
                <a:gd name="T11" fmla="*/ 58 h 116"/>
                <a:gd name="T12" fmla="*/ 114 w 116"/>
                <a:gd name="T13" fmla="*/ 76 h 116"/>
                <a:gd name="T14" fmla="*/ 105 w 116"/>
                <a:gd name="T15" fmla="*/ 92 h 116"/>
                <a:gd name="T16" fmla="*/ 92 w 116"/>
                <a:gd name="T17" fmla="*/ 104 h 116"/>
                <a:gd name="T18" fmla="*/ 77 w 116"/>
                <a:gd name="T19" fmla="*/ 113 h 116"/>
                <a:gd name="T20" fmla="*/ 59 w 116"/>
                <a:gd name="T21" fmla="*/ 116 h 116"/>
                <a:gd name="T22" fmla="*/ 40 w 116"/>
                <a:gd name="T23" fmla="*/ 113 h 116"/>
                <a:gd name="T24" fmla="*/ 24 w 116"/>
                <a:gd name="T25" fmla="*/ 104 h 116"/>
                <a:gd name="T26" fmla="*/ 11 w 116"/>
                <a:gd name="T27" fmla="*/ 92 h 116"/>
                <a:gd name="T28" fmla="*/ 2 w 116"/>
                <a:gd name="T29" fmla="*/ 76 h 116"/>
                <a:gd name="T30" fmla="*/ 0 w 116"/>
                <a:gd name="T31" fmla="*/ 58 h 116"/>
                <a:gd name="T32" fmla="*/ 2 w 116"/>
                <a:gd name="T33" fmla="*/ 40 h 116"/>
                <a:gd name="T34" fmla="*/ 11 w 116"/>
                <a:gd name="T35" fmla="*/ 23 h 116"/>
                <a:gd name="T36" fmla="*/ 24 w 116"/>
                <a:gd name="T37" fmla="*/ 11 h 116"/>
                <a:gd name="T38" fmla="*/ 40 w 116"/>
                <a:gd name="T39" fmla="*/ 3 h 116"/>
                <a:gd name="T40" fmla="*/ 59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9" y="0"/>
                  </a:moveTo>
                  <a:lnTo>
                    <a:pt x="77" y="3"/>
                  </a:lnTo>
                  <a:lnTo>
                    <a:pt x="92" y="11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6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481">
              <a:extLst>
                <a:ext uri="{FF2B5EF4-FFF2-40B4-BE49-F238E27FC236}">
                  <a16:creationId xmlns:a16="http://schemas.microsoft.com/office/drawing/2014/main" id="{7EF78951-80F4-4DB4-8DCC-CF666EE16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788" y="4340225"/>
              <a:ext cx="19050" cy="17463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4 w 117"/>
                <a:gd name="T9" fmla="*/ 39 h 115"/>
                <a:gd name="T10" fmla="*/ 117 w 117"/>
                <a:gd name="T11" fmla="*/ 58 h 115"/>
                <a:gd name="T12" fmla="*/ 114 w 117"/>
                <a:gd name="T13" fmla="*/ 76 h 115"/>
                <a:gd name="T14" fmla="*/ 106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9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2 w 117"/>
                <a:gd name="T27" fmla="*/ 91 h 115"/>
                <a:gd name="T28" fmla="*/ 3 w 117"/>
                <a:gd name="T29" fmla="*/ 76 h 115"/>
                <a:gd name="T30" fmla="*/ 0 w 117"/>
                <a:gd name="T31" fmla="*/ 58 h 115"/>
                <a:gd name="T32" fmla="*/ 3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482">
              <a:extLst>
                <a:ext uri="{FF2B5EF4-FFF2-40B4-BE49-F238E27FC236}">
                  <a16:creationId xmlns:a16="http://schemas.microsoft.com/office/drawing/2014/main" id="{0B9B14F1-8816-41C0-9069-94278E43A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225" y="4311650"/>
              <a:ext cx="19050" cy="19050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3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2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483">
              <a:extLst>
                <a:ext uri="{FF2B5EF4-FFF2-40B4-BE49-F238E27FC236}">
                  <a16:creationId xmlns:a16="http://schemas.microsoft.com/office/drawing/2014/main" id="{DAD43151-08A4-4A37-8C23-08E15662E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75" y="4340225"/>
              <a:ext cx="17463" cy="17463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5 w 117"/>
                <a:gd name="T7" fmla="*/ 24 h 115"/>
                <a:gd name="T8" fmla="*/ 114 w 117"/>
                <a:gd name="T9" fmla="*/ 39 h 115"/>
                <a:gd name="T10" fmla="*/ 117 w 117"/>
                <a:gd name="T11" fmla="*/ 58 h 115"/>
                <a:gd name="T12" fmla="*/ 114 w 117"/>
                <a:gd name="T13" fmla="*/ 76 h 115"/>
                <a:gd name="T14" fmla="*/ 105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9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1 w 117"/>
                <a:gd name="T27" fmla="*/ 91 h 115"/>
                <a:gd name="T28" fmla="*/ 3 w 117"/>
                <a:gd name="T29" fmla="*/ 76 h 115"/>
                <a:gd name="T30" fmla="*/ 0 w 117"/>
                <a:gd name="T31" fmla="*/ 58 h 115"/>
                <a:gd name="T32" fmla="*/ 3 w 117"/>
                <a:gd name="T33" fmla="*/ 39 h 115"/>
                <a:gd name="T34" fmla="*/ 11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84">
              <a:extLst>
                <a:ext uri="{FF2B5EF4-FFF2-40B4-BE49-F238E27FC236}">
                  <a16:creationId xmlns:a16="http://schemas.microsoft.com/office/drawing/2014/main" id="{E9C73183-176B-4117-9E46-6EB930B2B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125" y="4311650"/>
              <a:ext cx="19050" cy="19050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5 w 117"/>
                <a:gd name="T9" fmla="*/ 40 h 116"/>
                <a:gd name="T10" fmla="*/ 117 w 117"/>
                <a:gd name="T11" fmla="*/ 58 h 116"/>
                <a:gd name="T12" fmla="*/ 115 w 117"/>
                <a:gd name="T13" fmla="*/ 76 h 116"/>
                <a:gd name="T14" fmla="*/ 106 w 117"/>
                <a:gd name="T15" fmla="*/ 92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5 w 117"/>
                <a:gd name="T25" fmla="*/ 104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3 h 116"/>
                <a:gd name="T36" fmla="*/ 25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5" y="40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2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5" y="104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3"/>
                  </a:lnTo>
                  <a:lnTo>
                    <a:pt x="25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85">
              <a:extLst>
                <a:ext uri="{FF2B5EF4-FFF2-40B4-BE49-F238E27FC236}">
                  <a16:creationId xmlns:a16="http://schemas.microsoft.com/office/drawing/2014/main" id="{598C5857-81DE-4809-AFD6-A21E2F730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175" y="4340225"/>
              <a:ext cx="19050" cy="17463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5 w 117"/>
                <a:gd name="T9" fmla="*/ 39 h 115"/>
                <a:gd name="T10" fmla="*/ 117 w 117"/>
                <a:gd name="T11" fmla="*/ 58 h 115"/>
                <a:gd name="T12" fmla="*/ 115 w 117"/>
                <a:gd name="T13" fmla="*/ 76 h 115"/>
                <a:gd name="T14" fmla="*/ 106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9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2 w 117"/>
                <a:gd name="T27" fmla="*/ 91 h 115"/>
                <a:gd name="T28" fmla="*/ 4 w 117"/>
                <a:gd name="T29" fmla="*/ 76 h 115"/>
                <a:gd name="T30" fmla="*/ 0 w 117"/>
                <a:gd name="T31" fmla="*/ 58 h 115"/>
                <a:gd name="T32" fmla="*/ 4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5" y="39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1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86">
              <a:extLst>
                <a:ext uri="{FF2B5EF4-FFF2-40B4-BE49-F238E27FC236}">
                  <a16:creationId xmlns:a16="http://schemas.microsoft.com/office/drawing/2014/main" id="{E781EF37-92DB-4320-9CD3-FFF6E629F4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325" y="4238625"/>
              <a:ext cx="555625" cy="542925"/>
            </a:xfrm>
            <a:custGeom>
              <a:avLst/>
              <a:gdLst>
                <a:gd name="T0" fmla="*/ 183 w 3500"/>
                <a:gd name="T1" fmla="*/ 2344 h 3420"/>
                <a:gd name="T2" fmla="*/ 119 w 3500"/>
                <a:gd name="T3" fmla="*/ 2439 h 3420"/>
                <a:gd name="T4" fmla="*/ 129 w 3500"/>
                <a:gd name="T5" fmla="*/ 3211 h 3420"/>
                <a:gd name="T6" fmla="*/ 209 w 3500"/>
                <a:gd name="T7" fmla="*/ 3292 h 3420"/>
                <a:gd name="T8" fmla="*/ 3262 w 3500"/>
                <a:gd name="T9" fmla="*/ 3301 h 3420"/>
                <a:gd name="T10" fmla="*/ 3357 w 3500"/>
                <a:gd name="T11" fmla="*/ 3237 h 3420"/>
                <a:gd name="T12" fmla="*/ 3383 w 3500"/>
                <a:gd name="T13" fmla="*/ 2469 h 3420"/>
                <a:gd name="T14" fmla="*/ 3339 w 3500"/>
                <a:gd name="T15" fmla="*/ 2362 h 3420"/>
                <a:gd name="T16" fmla="*/ 3231 w 3500"/>
                <a:gd name="T17" fmla="*/ 2318 h 3420"/>
                <a:gd name="T18" fmla="*/ 209 w 3500"/>
                <a:gd name="T19" fmla="*/ 1229 h 3420"/>
                <a:gd name="T20" fmla="*/ 129 w 3500"/>
                <a:gd name="T21" fmla="*/ 1309 h 3420"/>
                <a:gd name="T22" fmla="*/ 119 w 3500"/>
                <a:gd name="T23" fmla="*/ 2082 h 3420"/>
                <a:gd name="T24" fmla="*/ 183 w 3500"/>
                <a:gd name="T25" fmla="*/ 2176 h 3420"/>
                <a:gd name="T26" fmla="*/ 3231 w 3500"/>
                <a:gd name="T27" fmla="*/ 2202 h 3420"/>
                <a:gd name="T28" fmla="*/ 3339 w 3500"/>
                <a:gd name="T29" fmla="*/ 2158 h 3420"/>
                <a:gd name="T30" fmla="*/ 3383 w 3500"/>
                <a:gd name="T31" fmla="*/ 2052 h 3420"/>
                <a:gd name="T32" fmla="*/ 3357 w 3500"/>
                <a:gd name="T33" fmla="*/ 1283 h 3420"/>
                <a:gd name="T34" fmla="*/ 3262 w 3500"/>
                <a:gd name="T35" fmla="*/ 1220 h 3420"/>
                <a:gd name="T36" fmla="*/ 238 w 3500"/>
                <a:gd name="T37" fmla="*/ 120 h 3420"/>
                <a:gd name="T38" fmla="*/ 143 w 3500"/>
                <a:gd name="T39" fmla="*/ 183 h 3420"/>
                <a:gd name="T40" fmla="*/ 117 w 3500"/>
                <a:gd name="T41" fmla="*/ 950 h 3420"/>
                <a:gd name="T42" fmla="*/ 161 w 3500"/>
                <a:gd name="T43" fmla="*/ 1056 h 3420"/>
                <a:gd name="T44" fmla="*/ 269 w 3500"/>
                <a:gd name="T45" fmla="*/ 1101 h 3420"/>
                <a:gd name="T46" fmla="*/ 3317 w 3500"/>
                <a:gd name="T47" fmla="*/ 1075 h 3420"/>
                <a:gd name="T48" fmla="*/ 3381 w 3500"/>
                <a:gd name="T49" fmla="*/ 980 h 3420"/>
                <a:gd name="T50" fmla="*/ 3371 w 3500"/>
                <a:gd name="T51" fmla="*/ 209 h 3420"/>
                <a:gd name="T52" fmla="*/ 3291 w 3500"/>
                <a:gd name="T53" fmla="*/ 128 h 3420"/>
                <a:gd name="T54" fmla="*/ 269 w 3500"/>
                <a:gd name="T55" fmla="*/ 0 h 3420"/>
                <a:gd name="T56" fmla="*/ 3345 w 3500"/>
                <a:gd name="T57" fmla="*/ 25 h 3420"/>
                <a:gd name="T58" fmla="*/ 3457 w 3500"/>
                <a:gd name="T59" fmla="*/ 122 h 3420"/>
                <a:gd name="T60" fmla="*/ 3500 w 3500"/>
                <a:gd name="T61" fmla="*/ 267 h 3420"/>
                <a:gd name="T62" fmla="*/ 3472 w 3500"/>
                <a:gd name="T63" fmla="*/ 1068 h 3420"/>
                <a:gd name="T64" fmla="*/ 3426 w 3500"/>
                <a:gd name="T65" fmla="*/ 1186 h 3420"/>
                <a:gd name="T66" fmla="*/ 3497 w 3500"/>
                <a:gd name="T67" fmla="*/ 1327 h 3420"/>
                <a:gd name="T68" fmla="*/ 3487 w 3500"/>
                <a:gd name="T69" fmla="*/ 2132 h 3420"/>
                <a:gd name="T70" fmla="*/ 3397 w 3500"/>
                <a:gd name="T71" fmla="*/ 2260 h 3420"/>
                <a:gd name="T72" fmla="*/ 3487 w 3500"/>
                <a:gd name="T73" fmla="*/ 2388 h 3420"/>
                <a:gd name="T74" fmla="*/ 3498 w 3500"/>
                <a:gd name="T75" fmla="*/ 3192 h 3420"/>
                <a:gd name="T76" fmla="*/ 3434 w 3500"/>
                <a:gd name="T77" fmla="*/ 3327 h 3420"/>
                <a:gd name="T78" fmla="*/ 3309 w 3500"/>
                <a:gd name="T79" fmla="*/ 3408 h 3420"/>
                <a:gd name="T80" fmla="*/ 228 w 3500"/>
                <a:gd name="T81" fmla="*/ 3417 h 3420"/>
                <a:gd name="T82" fmla="*/ 92 w 3500"/>
                <a:gd name="T83" fmla="*/ 3354 h 3420"/>
                <a:gd name="T84" fmla="*/ 11 w 3500"/>
                <a:gd name="T85" fmla="*/ 3230 h 3420"/>
                <a:gd name="T86" fmla="*/ 3 w 3500"/>
                <a:gd name="T87" fmla="*/ 2428 h 3420"/>
                <a:gd name="T88" fmla="*/ 74 w 3500"/>
                <a:gd name="T89" fmla="*/ 2287 h 3420"/>
                <a:gd name="T90" fmla="*/ 28 w 3500"/>
                <a:gd name="T91" fmla="*/ 2169 h 3420"/>
                <a:gd name="T92" fmla="*/ 0 w 3500"/>
                <a:gd name="T93" fmla="*/ 1368 h 3420"/>
                <a:gd name="T94" fmla="*/ 49 w 3500"/>
                <a:gd name="T95" fmla="*/ 1216 h 3420"/>
                <a:gd name="T96" fmla="*/ 49 w 3500"/>
                <a:gd name="T97" fmla="*/ 1102 h 3420"/>
                <a:gd name="T98" fmla="*/ 0 w 3500"/>
                <a:gd name="T99" fmla="*/ 950 h 3420"/>
                <a:gd name="T100" fmla="*/ 25 w 3500"/>
                <a:gd name="T101" fmla="*/ 155 h 3420"/>
                <a:gd name="T102" fmla="*/ 122 w 3500"/>
                <a:gd name="T103" fmla="*/ 43 h 3420"/>
                <a:gd name="T104" fmla="*/ 269 w 3500"/>
                <a:gd name="T105" fmla="*/ 0 h 3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00" h="3420">
                  <a:moveTo>
                    <a:pt x="269" y="2318"/>
                  </a:moveTo>
                  <a:lnTo>
                    <a:pt x="238" y="2322"/>
                  </a:lnTo>
                  <a:lnTo>
                    <a:pt x="209" y="2330"/>
                  </a:lnTo>
                  <a:lnTo>
                    <a:pt x="183" y="2344"/>
                  </a:lnTo>
                  <a:lnTo>
                    <a:pt x="161" y="2362"/>
                  </a:lnTo>
                  <a:lnTo>
                    <a:pt x="143" y="2385"/>
                  </a:lnTo>
                  <a:lnTo>
                    <a:pt x="129" y="2411"/>
                  </a:lnTo>
                  <a:lnTo>
                    <a:pt x="119" y="2439"/>
                  </a:lnTo>
                  <a:lnTo>
                    <a:pt x="117" y="2469"/>
                  </a:lnTo>
                  <a:lnTo>
                    <a:pt x="117" y="3152"/>
                  </a:lnTo>
                  <a:lnTo>
                    <a:pt x="119" y="3183"/>
                  </a:lnTo>
                  <a:lnTo>
                    <a:pt x="129" y="3211"/>
                  </a:lnTo>
                  <a:lnTo>
                    <a:pt x="143" y="3237"/>
                  </a:lnTo>
                  <a:lnTo>
                    <a:pt x="161" y="3260"/>
                  </a:lnTo>
                  <a:lnTo>
                    <a:pt x="183" y="3278"/>
                  </a:lnTo>
                  <a:lnTo>
                    <a:pt x="209" y="3292"/>
                  </a:lnTo>
                  <a:lnTo>
                    <a:pt x="238" y="3301"/>
                  </a:lnTo>
                  <a:lnTo>
                    <a:pt x="269" y="3304"/>
                  </a:lnTo>
                  <a:lnTo>
                    <a:pt x="3231" y="3304"/>
                  </a:lnTo>
                  <a:lnTo>
                    <a:pt x="3262" y="3301"/>
                  </a:lnTo>
                  <a:lnTo>
                    <a:pt x="3291" y="3292"/>
                  </a:lnTo>
                  <a:lnTo>
                    <a:pt x="3317" y="3278"/>
                  </a:lnTo>
                  <a:lnTo>
                    <a:pt x="3339" y="3260"/>
                  </a:lnTo>
                  <a:lnTo>
                    <a:pt x="3357" y="3237"/>
                  </a:lnTo>
                  <a:lnTo>
                    <a:pt x="3371" y="3211"/>
                  </a:lnTo>
                  <a:lnTo>
                    <a:pt x="3381" y="3183"/>
                  </a:lnTo>
                  <a:lnTo>
                    <a:pt x="3383" y="3152"/>
                  </a:lnTo>
                  <a:lnTo>
                    <a:pt x="3383" y="2469"/>
                  </a:lnTo>
                  <a:lnTo>
                    <a:pt x="3381" y="2439"/>
                  </a:lnTo>
                  <a:lnTo>
                    <a:pt x="3371" y="2411"/>
                  </a:lnTo>
                  <a:lnTo>
                    <a:pt x="3357" y="2385"/>
                  </a:lnTo>
                  <a:lnTo>
                    <a:pt x="3339" y="2362"/>
                  </a:lnTo>
                  <a:lnTo>
                    <a:pt x="3317" y="2344"/>
                  </a:lnTo>
                  <a:lnTo>
                    <a:pt x="3291" y="2330"/>
                  </a:lnTo>
                  <a:lnTo>
                    <a:pt x="3262" y="2322"/>
                  </a:lnTo>
                  <a:lnTo>
                    <a:pt x="3231" y="2318"/>
                  </a:lnTo>
                  <a:lnTo>
                    <a:pt x="269" y="2318"/>
                  </a:lnTo>
                  <a:close/>
                  <a:moveTo>
                    <a:pt x="269" y="1217"/>
                  </a:moveTo>
                  <a:lnTo>
                    <a:pt x="238" y="1220"/>
                  </a:lnTo>
                  <a:lnTo>
                    <a:pt x="209" y="1229"/>
                  </a:lnTo>
                  <a:lnTo>
                    <a:pt x="183" y="1243"/>
                  </a:lnTo>
                  <a:lnTo>
                    <a:pt x="161" y="1261"/>
                  </a:lnTo>
                  <a:lnTo>
                    <a:pt x="143" y="1283"/>
                  </a:lnTo>
                  <a:lnTo>
                    <a:pt x="129" y="1309"/>
                  </a:lnTo>
                  <a:lnTo>
                    <a:pt x="119" y="1338"/>
                  </a:lnTo>
                  <a:lnTo>
                    <a:pt x="117" y="1368"/>
                  </a:lnTo>
                  <a:lnTo>
                    <a:pt x="117" y="2052"/>
                  </a:lnTo>
                  <a:lnTo>
                    <a:pt x="119" y="2082"/>
                  </a:lnTo>
                  <a:lnTo>
                    <a:pt x="129" y="2110"/>
                  </a:lnTo>
                  <a:lnTo>
                    <a:pt x="143" y="2135"/>
                  </a:lnTo>
                  <a:lnTo>
                    <a:pt x="161" y="2158"/>
                  </a:lnTo>
                  <a:lnTo>
                    <a:pt x="183" y="2176"/>
                  </a:lnTo>
                  <a:lnTo>
                    <a:pt x="209" y="2190"/>
                  </a:lnTo>
                  <a:lnTo>
                    <a:pt x="238" y="2199"/>
                  </a:lnTo>
                  <a:lnTo>
                    <a:pt x="269" y="2202"/>
                  </a:lnTo>
                  <a:lnTo>
                    <a:pt x="3231" y="2202"/>
                  </a:lnTo>
                  <a:lnTo>
                    <a:pt x="3262" y="2199"/>
                  </a:lnTo>
                  <a:lnTo>
                    <a:pt x="3291" y="2190"/>
                  </a:lnTo>
                  <a:lnTo>
                    <a:pt x="3317" y="2176"/>
                  </a:lnTo>
                  <a:lnTo>
                    <a:pt x="3339" y="2158"/>
                  </a:lnTo>
                  <a:lnTo>
                    <a:pt x="3357" y="2135"/>
                  </a:lnTo>
                  <a:lnTo>
                    <a:pt x="3371" y="2110"/>
                  </a:lnTo>
                  <a:lnTo>
                    <a:pt x="3381" y="2082"/>
                  </a:lnTo>
                  <a:lnTo>
                    <a:pt x="3383" y="2052"/>
                  </a:lnTo>
                  <a:lnTo>
                    <a:pt x="3383" y="1368"/>
                  </a:lnTo>
                  <a:lnTo>
                    <a:pt x="3381" y="1338"/>
                  </a:lnTo>
                  <a:lnTo>
                    <a:pt x="3371" y="1309"/>
                  </a:lnTo>
                  <a:lnTo>
                    <a:pt x="3357" y="1283"/>
                  </a:lnTo>
                  <a:lnTo>
                    <a:pt x="3339" y="1261"/>
                  </a:lnTo>
                  <a:lnTo>
                    <a:pt x="3317" y="1243"/>
                  </a:lnTo>
                  <a:lnTo>
                    <a:pt x="3291" y="1229"/>
                  </a:lnTo>
                  <a:lnTo>
                    <a:pt x="3262" y="1220"/>
                  </a:lnTo>
                  <a:lnTo>
                    <a:pt x="3231" y="1217"/>
                  </a:lnTo>
                  <a:lnTo>
                    <a:pt x="269" y="1217"/>
                  </a:lnTo>
                  <a:close/>
                  <a:moveTo>
                    <a:pt x="269" y="116"/>
                  </a:moveTo>
                  <a:lnTo>
                    <a:pt x="238" y="120"/>
                  </a:lnTo>
                  <a:lnTo>
                    <a:pt x="209" y="128"/>
                  </a:lnTo>
                  <a:lnTo>
                    <a:pt x="183" y="142"/>
                  </a:lnTo>
                  <a:lnTo>
                    <a:pt x="161" y="160"/>
                  </a:lnTo>
                  <a:lnTo>
                    <a:pt x="143" y="183"/>
                  </a:lnTo>
                  <a:lnTo>
                    <a:pt x="129" y="209"/>
                  </a:lnTo>
                  <a:lnTo>
                    <a:pt x="119" y="237"/>
                  </a:lnTo>
                  <a:lnTo>
                    <a:pt x="117" y="267"/>
                  </a:lnTo>
                  <a:lnTo>
                    <a:pt x="117" y="950"/>
                  </a:lnTo>
                  <a:lnTo>
                    <a:pt x="119" y="980"/>
                  </a:lnTo>
                  <a:lnTo>
                    <a:pt x="129" y="1009"/>
                  </a:lnTo>
                  <a:lnTo>
                    <a:pt x="143" y="1035"/>
                  </a:lnTo>
                  <a:lnTo>
                    <a:pt x="161" y="1056"/>
                  </a:lnTo>
                  <a:lnTo>
                    <a:pt x="183" y="1076"/>
                  </a:lnTo>
                  <a:lnTo>
                    <a:pt x="209" y="1089"/>
                  </a:lnTo>
                  <a:lnTo>
                    <a:pt x="238" y="1098"/>
                  </a:lnTo>
                  <a:lnTo>
                    <a:pt x="269" y="1101"/>
                  </a:lnTo>
                  <a:lnTo>
                    <a:pt x="3231" y="1101"/>
                  </a:lnTo>
                  <a:lnTo>
                    <a:pt x="3262" y="1098"/>
                  </a:lnTo>
                  <a:lnTo>
                    <a:pt x="3291" y="1089"/>
                  </a:lnTo>
                  <a:lnTo>
                    <a:pt x="3317" y="1075"/>
                  </a:lnTo>
                  <a:lnTo>
                    <a:pt x="3339" y="1056"/>
                  </a:lnTo>
                  <a:lnTo>
                    <a:pt x="3357" y="1034"/>
                  </a:lnTo>
                  <a:lnTo>
                    <a:pt x="3371" y="1009"/>
                  </a:lnTo>
                  <a:lnTo>
                    <a:pt x="3381" y="980"/>
                  </a:lnTo>
                  <a:lnTo>
                    <a:pt x="3383" y="950"/>
                  </a:lnTo>
                  <a:lnTo>
                    <a:pt x="3383" y="267"/>
                  </a:lnTo>
                  <a:lnTo>
                    <a:pt x="3381" y="237"/>
                  </a:lnTo>
                  <a:lnTo>
                    <a:pt x="3371" y="209"/>
                  </a:lnTo>
                  <a:lnTo>
                    <a:pt x="3357" y="183"/>
                  </a:lnTo>
                  <a:lnTo>
                    <a:pt x="3339" y="160"/>
                  </a:lnTo>
                  <a:lnTo>
                    <a:pt x="3317" y="142"/>
                  </a:lnTo>
                  <a:lnTo>
                    <a:pt x="3291" y="128"/>
                  </a:lnTo>
                  <a:lnTo>
                    <a:pt x="3262" y="120"/>
                  </a:lnTo>
                  <a:lnTo>
                    <a:pt x="3231" y="116"/>
                  </a:lnTo>
                  <a:lnTo>
                    <a:pt x="269" y="116"/>
                  </a:lnTo>
                  <a:close/>
                  <a:moveTo>
                    <a:pt x="269" y="0"/>
                  </a:moveTo>
                  <a:lnTo>
                    <a:pt x="3231" y="0"/>
                  </a:lnTo>
                  <a:lnTo>
                    <a:pt x="3272" y="3"/>
                  </a:lnTo>
                  <a:lnTo>
                    <a:pt x="3309" y="11"/>
                  </a:lnTo>
                  <a:lnTo>
                    <a:pt x="3345" y="25"/>
                  </a:lnTo>
                  <a:lnTo>
                    <a:pt x="3378" y="43"/>
                  </a:lnTo>
                  <a:lnTo>
                    <a:pt x="3408" y="66"/>
                  </a:lnTo>
                  <a:lnTo>
                    <a:pt x="3434" y="92"/>
                  </a:lnTo>
                  <a:lnTo>
                    <a:pt x="3457" y="122"/>
                  </a:lnTo>
                  <a:lnTo>
                    <a:pt x="3475" y="155"/>
                  </a:lnTo>
                  <a:lnTo>
                    <a:pt x="3489" y="191"/>
                  </a:lnTo>
                  <a:lnTo>
                    <a:pt x="3498" y="228"/>
                  </a:lnTo>
                  <a:lnTo>
                    <a:pt x="3500" y="267"/>
                  </a:lnTo>
                  <a:lnTo>
                    <a:pt x="3500" y="950"/>
                  </a:lnTo>
                  <a:lnTo>
                    <a:pt x="3497" y="992"/>
                  </a:lnTo>
                  <a:lnTo>
                    <a:pt x="3487" y="1031"/>
                  </a:lnTo>
                  <a:lnTo>
                    <a:pt x="3472" y="1068"/>
                  </a:lnTo>
                  <a:lnTo>
                    <a:pt x="3451" y="1102"/>
                  </a:lnTo>
                  <a:lnTo>
                    <a:pt x="3426" y="1133"/>
                  </a:lnTo>
                  <a:lnTo>
                    <a:pt x="3397" y="1159"/>
                  </a:lnTo>
                  <a:lnTo>
                    <a:pt x="3426" y="1186"/>
                  </a:lnTo>
                  <a:lnTo>
                    <a:pt x="3451" y="1216"/>
                  </a:lnTo>
                  <a:lnTo>
                    <a:pt x="3472" y="1250"/>
                  </a:lnTo>
                  <a:lnTo>
                    <a:pt x="3487" y="1287"/>
                  </a:lnTo>
                  <a:lnTo>
                    <a:pt x="3497" y="1327"/>
                  </a:lnTo>
                  <a:lnTo>
                    <a:pt x="3500" y="1368"/>
                  </a:lnTo>
                  <a:lnTo>
                    <a:pt x="3500" y="2052"/>
                  </a:lnTo>
                  <a:lnTo>
                    <a:pt x="3497" y="2092"/>
                  </a:lnTo>
                  <a:lnTo>
                    <a:pt x="3487" y="2132"/>
                  </a:lnTo>
                  <a:lnTo>
                    <a:pt x="3472" y="2169"/>
                  </a:lnTo>
                  <a:lnTo>
                    <a:pt x="3451" y="2203"/>
                  </a:lnTo>
                  <a:lnTo>
                    <a:pt x="3426" y="2233"/>
                  </a:lnTo>
                  <a:lnTo>
                    <a:pt x="3397" y="2260"/>
                  </a:lnTo>
                  <a:lnTo>
                    <a:pt x="3426" y="2287"/>
                  </a:lnTo>
                  <a:lnTo>
                    <a:pt x="3451" y="2317"/>
                  </a:lnTo>
                  <a:lnTo>
                    <a:pt x="3472" y="2352"/>
                  </a:lnTo>
                  <a:lnTo>
                    <a:pt x="3487" y="2388"/>
                  </a:lnTo>
                  <a:lnTo>
                    <a:pt x="3497" y="2428"/>
                  </a:lnTo>
                  <a:lnTo>
                    <a:pt x="3500" y="2469"/>
                  </a:lnTo>
                  <a:lnTo>
                    <a:pt x="3500" y="3152"/>
                  </a:lnTo>
                  <a:lnTo>
                    <a:pt x="3498" y="3192"/>
                  </a:lnTo>
                  <a:lnTo>
                    <a:pt x="3489" y="3230"/>
                  </a:lnTo>
                  <a:lnTo>
                    <a:pt x="3475" y="3265"/>
                  </a:lnTo>
                  <a:lnTo>
                    <a:pt x="3457" y="3297"/>
                  </a:lnTo>
                  <a:lnTo>
                    <a:pt x="3434" y="3327"/>
                  </a:lnTo>
                  <a:lnTo>
                    <a:pt x="3408" y="3354"/>
                  </a:lnTo>
                  <a:lnTo>
                    <a:pt x="3378" y="3377"/>
                  </a:lnTo>
                  <a:lnTo>
                    <a:pt x="3345" y="3394"/>
                  </a:lnTo>
                  <a:lnTo>
                    <a:pt x="3309" y="3408"/>
                  </a:lnTo>
                  <a:lnTo>
                    <a:pt x="3272" y="3417"/>
                  </a:lnTo>
                  <a:lnTo>
                    <a:pt x="3231" y="3420"/>
                  </a:lnTo>
                  <a:lnTo>
                    <a:pt x="269" y="3420"/>
                  </a:lnTo>
                  <a:lnTo>
                    <a:pt x="228" y="3417"/>
                  </a:lnTo>
                  <a:lnTo>
                    <a:pt x="191" y="3408"/>
                  </a:lnTo>
                  <a:lnTo>
                    <a:pt x="155" y="3394"/>
                  </a:lnTo>
                  <a:lnTo>
                    <a:pt x="122" y="3377"/>
                  </a:lnTo>
                  <a:lnTo>
                    <a:pt x="92" y="3354"/>
                  </a:lnTo>
                  <a:lnTo>
                    <a:pt x="66" y="3327"/>
                  </a:lnTo>
                  <a:lnTo>
                    <a:pt x="43" y="3297"/>
                  </a:lnTo>
                  <a:lnTo>
                    <a:pt x="25" y="3265"/>
                  </a:lnTo>
                  <a:lnTo>
                    <a:pt x="11" y="3230"/>
                  </a:lnTo>
                  <a:lnTo>
                    <a:pt x="2" y="3192"/>
                  </a:lnTo>
                  <a:lnTo>
                    <a:pt x="0" y="3152"/>
                  </a:lnTo>
                  <a:lnTo>
                    <a:pt x="0" y="2469"/>
                  </a:lnTo>
                  <a:lnTo>
                    <a:pt x="3" y="2428"/>
                  </a:lnTo>
                  <a:lnTo>
                    <a:pt x="13" y="2388"/>
                  </a:lnTo>
                  <a:lnTo>
                    <a:pt x="28" y="2352"/>
                  </a:lnTo>
                  <a:lnTo>
                    <a:pt x="49" y="2317"/>
                  </a:lnTo>
                  <a:lnTo>
                    <a:pt x="74" y="2287"/>
                  </a:lnTo>
                  <a:lnTo>
                    <a:pt x="103" y="2260"/>
                  </a:lnTo>
                  <a:lnTo>
                    <a:pt x="74" y="2233"/>
                  </a:lnTo>
                  <a:lnTo>
                    <a:pt x="49" y="2203"/>
                  </a:lnTo>
                  <a:lnTo>
                    <a:pt x="28" y="2169"/>
                  </a:lnTo>
                  <a:lnTo>
                    <a:pt x="13" y="2132"/>
                  </a:lnTo>
                  <a:lnTo>
                    <a:pt x="3" y="2092"/>
                  </a:lnTo>
                  <a:lnTo>
                    <a:pt x="0" y="2052"/>
                  </a:lnTo>
                  <a:lnTo>
                    <a:pt x="0" y="1368"/>
                  </a:lnTo>
                  <a:lnTo>
                    <a:pt x="3" y="1327"/>
                  </a:lnTo>
                  <a:lnTo>
                    <a:pt x="13" y="1287"/>
                  </a:lnTo>
                  <a:lnTo>
                    <a:pt x="28" y="1250"/>
                  </a:lnTo>
                  <a:lnTo>
                    <a:pt x="49" y="1216"/>
                  </a:lnTo>
                  <a:lnTo>
                    <a:pt x="74" y="1186"/>
                  </a:lnTo>
                  <a:lnTo>
                    <a:pt x="103" y="1159"/>
                  </a:lnTo>
                  <a:lnTo>
                    <a:pt x="74" y="1133"/>
                  </a:lnTo>
                  <a:lnTo>
                    <a:pt x="49" y="1102"/>
                  </a:lnTo>
                  <a:lnTo>
                    <a:pt x="28" y="1068"/>
                  </a:lnTo>
                  <a:lnTo>
                    <a:pt x="13" y="1031"/>
                  </a:lnTo>
                  <a:lnTo>
                    <a:pt x="3" y="992"/>
                  </a:lnTo>
                  <a:lnTo>
                    <a:pt x="0" y="950"/>
                  </a:lnTo>
                  <a:lnTo>
                    <a:pt x="0" y="267"/>
                  </a:lnTo>
                  <a:lnTo>
                    <a:pt x="2" y="228"/>
                  </a:lnTo>
                  <a:lnTo>
                    <a:pt x="11" y="191"/>
                  </a:lnTo>
                  <a:lnTo>
                    <a:pt x="25" y="155"/>
                  </a:lnTo>
                  <a:lnTo>
                    <a:pt x="43" y="122"/>
                  </a:lnTo>
                  <a:lnTo>
                    <a:pt x="66" y="92"/>
                  </a:lnTo>
                  <a:lnTo>
                    <a:pt x="92" y="66"/>
                  </a:lnTo>
                  <a:lnTo>
                    <a:pt x="122" y="43"/>
                  </a:lnTo>
                  <a:lnTo>
                    <a:pt x="155" y="25"/>
                  </a:lnTo>
                  <a:lnTo>
                    <a:pt x="191" y="11"/>
                  </a:lnTo>
                  <a:lnTo>
                    <a:pt x="228" y="3"/>
                  </a:lnTo>
                  <a:lnTo>
                    <a:pt x="2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87">
              <a:extLst>
                <a:ext uri="{FF2B5EF4-FFF2-40B4-BE49-F238E27FC236}">
                  <a16:creationId xmlns:a16="http://schemas.microsoft.com/office/drawing/2014/main" id="{401364F8-11E4-4D0D-8AFD-587BB29EA9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888" y="4468813"/>
              <a:ext cx="84138" cy="82550"/>
            </a:xfrm>
            <a:custGeom>
              <a:avLst/>
              <a:gdLst>
                <a:gd name="T0" fmla="*/ 233 w 525"/>
                <a:gd name="T1" fmla="*/ 118 h 522"/>
                <a:gd name="T2" fmla="*/ 181 w 525"/>
                <a:gd name="T3" fmla="*/ 141 h 522"/>
                <a:gd name="T4" fmla="*/ 142 w 525"/>
                <a:gd name="T5" fmla="*/ 180 h 522"/>
                <a:gd name="T6" fmla="*/ 119 w 525"/>
                <a:gd name="T7" fmla="*/ 231 h 522"/>
                <a:gd name="T8" fmla="*/ 119 w 525"/>
                <a:gd name="T9" fmla="*/ 290 h 522"/>
                <a:gd name="T10" fmla="*/ 142 w 525"/>
                <a:gd name="T11" fmla="*/ 342 h 522"/>
                <a:gd name="T12" fmla="*/ 181 w 525"/>
                <a:gd name="T13" fmla="*/ 381 h 522"/>
                <a:gd name="T14" fmla="*/ 233 w 525"/>
                <a:gd name="T15" fmla="*/ 402 h 522"/>
                <a:gd name="T16" fmla="*/ 291 w 525"/>
                <a:gd name="T17" fmla="*/ 402 h 522"/>
                <a:gd name="T18" fmla="*/ 344 w 525"/>
                <a:gd name="T19" fmla="*/ 381 h 522"/>
                <a:gd name="T20" fmla="*/ 383 w 525"/>
                <a:gd name="T21" fmla="*/ 342 h 522"/>
                <a:gd name="T22" fmla="*/ 405 w 525"/>
                <a:gd name="T23" fmla="*/ 290 h 522"/>
                <a:gd name="T24" fmla="*/ 405 w 525"/>
                <a:gd name="T25" fmla="*/ 231 h 522"/>
                <a:gd name="T26" fmla="*/ 383 w 525"/>
                <a:gd name="T27" fmla="*/ 180 h 522"/>
                <a:gd name="T28" fmla="*/ 344 w 525"/>
                <a:gd name="T29" fmla="*/ 141 h 522"/>
                <a:gd name="T30" fmla="*/ 291 w 525"/>
                <a:gd name="T31" fmla="*/ 118 h 522"/>
                <a:gd name="T32" fmla="*/ 262 w 525"/>
                <a:gd name="T33" fmla="*/ 0 h 522"/>
                <a:gd name="T34" fmla="*/ 338 w 525"/>
                <a:gd name="T35" fmla="*/ 11 h 522"/>
                <a:gd name="T36" fmla="*/ 405 w 525"/>
                <a:gd name="T37" fmla="*/ 42 h 522"/>
                <a:gd name="T38" fmla="*/ 460 w 525"/>
                <a:gd name="T39" fmla="*/ 89 h 522"/>
                <a:gd name="T40" fmla="*/ 500 w 525"/>
                <a:gd name="T41" fmla="*/ 151 h 522"/>
                <a:gd name="T42" fmla="*/ 522 w 525"/>
                <a:gd name="T43" fmla="*/ 223 h 522"/>
                <a:gd name="T44" fmla="*/ 522 w 525"/>
                <a:gd name="T45" fmla="*/ 299 h 522"/>
                <a:gd name="T46" fmla="*/ 500 w 525"/>
                <a:gd name="T47" fmla="*/ 370 h 522"/>
                <a:gd name="T48" fmla="*/ 460 w 525"/>
                <a:gd name="T49" fmla="*/ 432 h 522"/>
                <a:gd name="T50" fmla="*/ 405 w 525"/>
                <a:gd name="T51" fmla="*/ 480 h 522"/>
                <a:gd name="T52" fmla="*/ 338 w 525"/>
                <a:gd name="T53" fmla="*/ 510 h 522"/>
                <a:gd name="T54" fmla="*/ 262 w 525"/>
                <a:gd name="T55" fmla="*/ 522 h 522"/>
                <a:gd name="T56" fmla="*/ 186 w 525"/>
                <a:gd name="T57" fmla="*/ 510 h 522"/>
                <a:gd name="T58" fmla="*/ 119 w 525"/>
                <a:gd name="T59" fmla="*/ 480 h 522"/>
                <a:gd name="T60" fmla="*/ 64 w 525"/>
                <a:gd name="T61" fmla="*/ 432 h 522"/>
                <a:gd name="T62" fmla="*/ 25 w 525"/>
                <a:gd name="T63" fmla="*/ 370 h 522"/>
                <a:gd name="T64" fmla="*/ 3 w 525"/>
                <a:gd name="T65" fmla="*/ 299 h 522"/>
                <a:gd name="T66" fmla="*/ 3 w 525"/>
                <a:gd name="T67" fmla="*/ 223 h 522"/>
                <a:gd name="T68" fmla="*/ 25 w 525"/>
                <a:gd name="T69" fmla="*/ 151 h 522"/>
                <a:gd name="T70" fmla="*/ 64 w 525"/>
                <a:gd name="T71" fmla="*/ 89 h 522"/>
                <a:gd name="T72" fmla="*/ 119 w 525"/>
                <a:gd name="T73" fmla="*/ 42 h 522"/>
                <a:gd name="T74" fmla="*/ 186 w 525"/>
                <a:gd name="T75" fmla="*/ 11 h 522"/>
                <a:gd name="T76" fmla="*/ 262 w 525"/>
                <a:gd name="T77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5" h="522">
                  <a:moveTo>
                    <a:pt x="262" y="116"/>
                  </a:moveTo>
                  <a:lnTo>
                    <a:pt x="233" y="118"/>
                  </a:lnTo>
                  <a:lnTo>
                    <a:pt x="206" y="127"/>
                  </a:lnTo>
                  <a:lnTo>
                    <a:pt x="181" y="141"/>
                  </a:lnTo>
                  <a:lnTo>
                    <a:pt x="159" y="158"/>
                  </a:lnTo>
                  <a:lnTo>
                    <a:pt x="142" y="180"/>
                  </a:lnTo>
                  <a:lnTo>
                    <a:pt x="128" y="205"/>
                  </a:lnTo>
                  <a:lnTo>
                    <a:pt x="119" y="231"/>
                  </a:lnTo>
                  <a:lnTo>
                    <a:pt x="117" y="260"/>
                  </a:lnTo>
                  <a:lnTo>
                    <a:pt x="119" y="290"/>
                  </a:lnTo>
                  <a:lnTo>
                    <a:pt x="128" y="317"/>
                  </a:lnTo>
                  <a:lnTo>
                    <a:pt x="142" y="342"/>
                  </a:lnTo>
                  <a:lnTo>
                    <a:pt x="159" y="364"/>
                  </a:lnTo>
                  <a:lnTo>
                    <a:pt x="181" y="381"/>
                  </a:lnTo>
                  <a:lnTo>
                    <a:pt x="206" y="394"/>
                  </a:lnTo>
                  <a:lnTo>
                    <a:pt x="233" y="402"/>
                  </a:lnTo>
                  <a:lnTo>
                    <a:pt x="262" y="406"/>
                  </a:lnTo>
                  <a:lnTo>
                    <a:pt x="291" y="402"/>
                  </a:lnTo>
                  <a:lnTo>
                    <a:pt x="319" y="394"/>
                  </a:lnTo>
                  <a:lnTo>
                    <a:pt x="344" y="381"/>
                  </a:lnTo>
                  <a:lnTo>
                    <a:pt x="366" y="364"/>
                  </a:lnTo>
                  <a:lnTo>
                    <a:pt x="383" y="342"/>
                  </a:lnTo>
                  <a:lnTo>
                    <a:pt x="396" y="317"/>
                  </a:lnTo>
                  <a:lnTo>
                    <a:pt x="405" y="290"/>
                  </a:lnTo>
                  <a:lnTo>
                    <a:pt x="408" y="260"/>
                  </a:lnTo>
                  <a:lnTo>
                    <a:pt x="405" y="231"/>
                  </a:lnTo>
                  <a:lnTo>
                    <a:pt x="396" y="205"/>
                  </a:lnTo>
                  <a:lnTo>
                    <a:pt x="383" y="180"/>
                  </a:lnTo>
                  <a:lnTo>
                    <a:pt x="366" y="158"/>
                  </a:lnTo>
                  <a:lnTo>
                    <a:pt x="344" y="141"/>
                  </a:lnTo>
                  <a:lnTo>
                    <a:pt x="319" y="127"/>
                  </a:lnTo>
                  <a:lnTo>
                    <a:pt x="291" y="118"/>
                  </a:lnTo>
                  <a:lnTo>
                    <a:pt x="262" y="116"/>
                  </a:lnTo>
                  <a:close/>
                  <a:moveTo>
                    <a:pt x="262" y="0"/>
                  </a:moveTo>
                  <a:lnTo>
                    <a:pt x="301" y="2"/>
                  </a:lnTo>
                  <a:lnTo>
                    <a:pt x="338" y="11"/>
                  </a:lnTo>
                  <a:lnTo>
                    <a:pt x="373" y="24"/>
                  </a:lnTo>
                  <a:lnTo>
                    <a:pt x="405" y="42"/>
                  </a:lnTo>
                  <a:lnTo>
                    <a:pt x="434" y="64"/>
                  </a:lnTo>
                  <a:lnTo>
                    <a:pt x="460" y="89"/>
                  </a:lnTo>
                  <a:lnTo>
                    <a:pt x="483" y="118"/>
                  </a:lnTo>
                  <a:lnTo>
                    <a:pt x="500" y="151"/>
                  </a:lnTo>
                  <a:lnTo>
                    <a:pt x="514" y="185"/>
                  </a:lnTo>
                  <a:lnTo>
                    <a:pt x="522" y="223"/>
                  </a:lnTo>
                  <a:lnTo>
                    <a:pt x="525" y="260"/>
                  </a:lnTo>
                  <a:lnTo>
                    <a:pt x="522" y="299"/>
                  </a:lnTo>
                  <a:lnTo>
                    <a:pt x="514" y="336"/>
                  </a:lnTo>
                  <a:lnTo>
                    <a:pt x="500" y="370"/>
                  </a:lnTo>
                  <a:lnTo>
                    <a:pt x="483" y="402"/>
                  </a:lnTo>
                  <a:lnTo>
                    <a:pt x="460" y="432"/>
                  </a:lnTo>
                  <a:lnTo>
                    <a:pt x="434" y="457"/>
                  </a:lnTo>
                  <a:lnTo>
                    <a:pt x="405" y="480"/>
                  </a:lnTo>
                  <a:lnTo>
                    <a:pt x="373" y="497"/>
                  </a:lnTo>
                  <a:lnTo>
                    <a:pt x="338" y="510"/>
                  </a:lnTo>
                  <a:lnTo>
                    <a:pt x="301" y="519"/>
                  </a:lnTo>
                  <a:lnTo>
                    <a:pt x="262" y="522"/>
                  </a:lnTo>
                  <a:lnTo>
                    <a:pt x="223" y="519"/>
                  </a:lnTo>
                  <a:lnTo>
                    <a:pt x="186" y="510"/>
                  </a:lnTo>
                  <a:lnTo>
                    <a:pt x="151" y="497"/>
                  </a:lnTo>
                  <a:lnTo>
                    <a:pt x="119" y="480"/>
                  </a:lnTo>
                  <a:lnTo>
                    <a:pt x="90" y="457"/>
                  </a:lnTo>
                  <a:lnTo>
                    <a:pt x="64" y="432"/>
                  </a:lnTo>
                  <a:lnTo>
                    <a:pt x="42" y="402"/>
                  </a:lnTo>
                  <a:lnTo>
                    <a:pt x="25" y="370"/>
                  </a:lnTo>
                  <a:lnTo>
                    <a:pt x="11" y="336"/>
                  </a:lnTo>
                  <a:lnTo>
                    <a:pt x="3" y="299"/>
                  </a:lnTo>
                  <a:lnTo>
                    <a:pt x="0" y="260"/>
                  </a:lnTo>
                  <a:lnTo>
                    <a:pt x="3" y="223"/>
                  </a:lnTo>
                  <a:lnTo>
                    <a:pt x="11" y="185"/>
                  </a:lnTo>
                  <a:lnTo>
                    <a:pt x="25" y="151"/>
                  </a:lnTo>
                  <a:lnTo>
                    <a:pt x="42" y="118"/>
                  </a:lnTo>
                  <a:lnTo>
                    <a:pt x="64" y="89"/>
                  </a:lnTo>
                  <a:lnTo>
                    <a:pt x="90" y="64"/>
                  </a:lnTo>
                  <a:lnTo>
                    <a:pt x="119" y="42"/>
                  </a:lnTo>
                  <a:lnTo>
                    <a:pt x="151" y="24"/>
                  </a:lnTo>
                  <a:lnTo>
                    <a:pt x="186" y="11"/>
                  </a:lnTo>
                  <a:lnTo>
                    <a:pt x="223" y="2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488">
              <a:extLst>
                <a:ext uri="{FF2B5EF4-FFF2-40B4-BE49-F238E27FC236}">
                  <a16:creationId xmlns:a16="http://schemas.microsoft.com/office/drawing/2014/main" id="{A43FBEAD-CB7D-4C62-9CB2-335F296B8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350" y="4486275"/>
              <a:ext cx="17463" cy="19050"/>
            </a:xfrm>
            <a:custGeom>
              <a:avLst/>
              <a:gdLst>
                <a:gd name="T0" fmla="*/ 58 w 116"/>
                <a:gd name="T1" fmla="*/ 0 h 115"/>
                <a:gd name="T2" fmla="*/ 77 w 116"/>
                <a:gd name="T3" fmla="*/ 2 h 115"/>
                <a:gd name="T4" fmla="*/ 92 w 116"/>
                <a:gd name="T5" fmla="*/ 11 h 115"/>
                <a:gd name="T6" fmla="*/ 105 w 116"/>
                <a:gd name="T7" fmla="*/ 24 h 115"/>
                <a:gd name="T8" fmla="*/ 114 w 116"/>
                <a:gd name="T9" fmla="*/ 39 h 115"/>
                <a:gd name="T10" fmla="*/ 116 w 116"/>
                <a:gd name="T11" fmla="*/ 57 h 115"/>
                <a:gd name="T12" fmla="*/ 114 w 116"/>
                <a:gd name="T13" fmla="*/ 76 h 115"/>
                <a:gd name="T14" fmla="*/ 105 w 116"/>
                <a:gd name="T15" fmla="*/ 92 h 115"/>
                <a:gd name="T16" fmla="*/ 92 w 116"/>
                <a:gd name="T17" fmla="*/ 105 h 115"/>
                <a:gd name="T18" fmla="*/ 77 w 116"/>
                <a:gd name="T19" fmla="*/ 113 h 115"/>
                <a:gd name="T20" fmla="*/ 58 w 116"/>
                <a:gd name="T21" fmla="*/ 115 h 115"/>
                <a:gd name="T22" fmla="*/ 40 w 116"/>
                <a:gd name="T23" fmla="*/ 113 h 115"/>
                <a:gd name="T24" fmla="*/ 24 w 116"/>
                <a:gd name="T25" fmla="*/ 105 h 115"/>
                <a:gd name="T26" fmla="*/ 11 w 116"/>
                <a:gd name="T27" fmla="*/ 92 h 115"/>
                <a:gd name="T28" fmla="*/ 2 w 116"/>
                <a:gd name="T29" fmla="*/ 76 h 115"/>
                <a:gd name="T30" fmla="*/ 0 w 116"/>
                <a:gd name="T31" fmla="*/ 57 h 115"/>
                <a:gd name="T32" fmla="*/ 2 w 116"/>
                <a:gd name="T33" fmla="*/ 39 h 115"/>
                <a:gd name="T34" fmla="*/ 11 w 116"/>
                <a:gd name="T35" fmla="*/ 24 h 115"/>
                <a:gd name="T36" fmla="*/ 24 w 116"/>
                <a:gd name="T37" fmla="*/ 11 h 115"/>
                <a:gd name="T38" fmla="*/ 40 w 116"/>
                <a:gd name="T39" fmla="*/ 2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7" y="2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6" y="57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5"/>
                  </a:lnTo>
                  <a:lnTo>
                    <a:pt x="77" y="113"/>
                  </a:lnTo>
                  <a:lnTo>
                    <a:pt x="58" y="115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489">
              <a:extLst>
                <a:ext uri="{FF2B5EF4-FFF2-40B4-BE49-F238E27FC236}">
                  <a16:creationId xmlns:a16="http://schemas.microsoft.com/office/drawing/2014/main" id="{C5F48410-C80A-4D7A-879F-FED5BF1A8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838" y="4486275"/>
              <a:ext cx="17463" cy="19050"/>
            </a:xfrm>
            <a:custGeom>
              <a:avLst/>
              <a:gdLst>
                <a:gd name="T0" fmla="*/ 58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4 w 117"/>
                <a:gd name="T9" fmla="*/ 39 h 115"/>
                <a:gd name="T10" fmla="*/ 117 w 117"/>
                <a:gd name="T11" fmla="*/ 57 h 115"/>
                <a:gd name="T12" fmla="*/ 114 w 117"/>
                <a:gd name="T13" fmla="*/ 76 h 115"/>
                <a:gd name="T14" fmla="*/ 106 w 117"/>
                <a:gd name="T15" fmla="*/ 92 h 115"/>
                <a:gd name="T16" fmla="*/ 93 w 117"/>
                <a:gd name="T17" fmla="*/ 105 h 115"/>
                <a:gd name="T18" fmla="*/ 77 w 117"/>
                <a:gd name="T19" fmla="*/ 113 h 115"/>
                <a:gd name="T20" fmla="*/ 58 w 117"/>
                <a:gd name="T21" fmla="*/ 115 h 115"/>
                <a:gd name="T22" fmla="*/ 40 w 117"/>
                <a:gd name="T23" fmla="*/ 113 h 115"/>
                <a:gd name="T24" fmla="*/ 24 w 117"/>
                <a:gd name="T25" fmla="*/ 105 h 115"/>
                <a:gd name="T26" fmla="*/ 12 w 117"/>
                <a:gd name="T27" fmla="*/ 92 h 115"/>
                <a:gd name="T28" fmla="*/ 3 w 117"/>
                <a:gd name="T29" fmla="*/ 76 h 115"/>
                <a:gd name="T30" fmla="*/ 0 w 117"/>
                <a:gd name="T31" fmla="*/ 57 h 115"/>
                <a:gd name="T32" fmla="*/ 3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8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8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4" y="39"/>
                  </a:lnTo>
                  <a:lnTo>
                    <a:pt x="117" y="57"/>
                  </a:lnTo>
                  <a:lnTo>
                    <a:pt x="114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8" y="115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490">
              <a:extLst>
                <a:ext uri="{FF2B5EF4-FFF2-40B4-BE49-F238E27FC236}">
                  <a16:creationId xmlns:a16="http://schemas.microsoft.com/office/drawing/2014/main" id="{2D1A6100-4D8E-4747-9BBE-3A905A410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3" y="4514850"/>
              <a:ext cx="19050" cy="17463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3 w 117"/>
                <a:gd name="T9" fmla="*/ 39 h 116"/>
                <a:gd name="T10" fmla="*/ 117 w 117"/>
                <a:gd name="T11" fmla="*/ 58 h 116"/>
                <a:gd name="T12" fmla="*/ 113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8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2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39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3" y="39"/>
                  </a:lnTo>
                  <a:lnTo>
                    <a:pt x="117" y="58"/>
                  </a:lnTo>
                  <a:lnTo>
                    <a:pt x="113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8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491">
              <a:extLst>
                <a:ext uri="{FF2B5EF4-FFF2-40B4-BE49-F238E27FC236}">
                  <a16:creationId xmlns:a16="http://schemas.microsoft.com/office/drawing/2014/main" id="{78155B12-9E6E-40EF-89F0-23CB52FF9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300" y="4514850"/>
              <a:ext cx="19050" cy="17463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3 h 116"/>
                <a:gd name="T8" fmla="*/ 114 w 117"/>
                <a:gd name="T9" fmla="*/ 39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8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1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39 h 116"/>
                <a:gd name="T34" fmla="*/ 11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3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8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492">
              <a:extLst>
                <a:ext uri="{FF2B5EF4-FFF2-40B4-BE49-F238E27FC236}">
                  <a16:creationId xmlns:a16="http://schemas.microsoft.com/office/drawing/2014/main" id="{8BA49D60-2758-477B-BE3A-99C553858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738" y="4486275"/>
              <a:ext cx="19050" cy="19050"/>
            </a:xfrm>
            <a:custGeom>
              <a:avLst/>
              <a:gdLst>
                <a:gd name="T0" fmla="*/ 59 w 116"/>
                <a:gd name="T1" fmla="*/ 0 h 115"/>
                <a:gd name="T2" fmla="*/ 77 w 116"/>
                <a:gd name="T3" fmla="*/ 2 h 115"/>
                <a:gd name="T4" fmla="*/ 92 w 116"/>
                <a:gd name="T5" fmla="*/ 11 h 115"/>
                <a:gd name="T6" fmla="*/ 105 w 116"/>
                <a:gd name="T7" fmla="*/ 24 h 115"/>
                <a:gd name="T8" fmla="*/ 114 w 116"/>
                <a:gd name="T9" fmla="*/ 39 h 115"/>
                <a:gd name="T10" fmla="*/ 116 w 116"/>
                <a:gd name="T11" fmla="*/ 57 h 115"/>
                <a:gd name="T12" fmla="*/ 114 w 116"/>
                <a:gd name="T13" fmla="*/ 76 h 115"/>
                <a:gd name="T14" fmla="*/ 105 w 116"/>
                <a:gd name="T15" fmla="*/ 92 h 115"/>
                <a:gd name="T16" fmla="*/ 92 w 116"/>
                <a:gd name="T17" fmla="*/ 105 h 115"/>
                <a:gd name="T18" fmla="*/ 77 w 116"/>
                <a:gd name="T19" fmla="*/ 113 h 115"/>
                <a:gd name="T20" fmla="*/ 59 w 116"/>
                <a:gd name="T21" fmla="*/ 115 h 115"/>
                <a:gd name="T22" fmla="*/ 40 w 116"/>
                <a:gd name="T23" fmla="*/ 113 h 115"/>
                <a:gd name="T24" fmla="*/ 24 w 116"/>
                <a:gd name="T25" fmla="*/ 105 h 115"/>
                <a:gd name="T26" fmla="*/ 11 w 116"/>
                <a:gd name="T27" fmla="*/ 92 h 115"/>
                <a:gd name="T28" fmla="*/ 2 w 116"/>
                <a:gd name="T29" fmla="*/ 76 h 115"/>
                <a:gd name="T30" fmla="*/ 0 w 116"/>
                <a:gd name="T31" fmla="*/ 57 h 115"/>
                <a:gd name="T32" fmla="*/ 2 w 116"/>
                <a:gd name="T33" fmla="*/ 39 h 115"/>
                <a:gd name="T34" fmla="*/ 11 w 116"/>
                <a:gd name="T35" fmla="*/ 24 h 115"/>
                <a:gd name="T36" fmla="*/ 24 w 116"/>
                <a:gd name="T37" fmla="*/ 11 h 115"/>
                <a:gd name="T38" fmla="*/ 40 w 116"/>
                <a:gd name="T39" fmla="*/ 2 h 115"/>
                <a:gd name="T40" fmla="*/ 59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9" y="0"/>
                  </a:moveTo>
                  <a:lnTo>
                    <a:pt x="77" y="2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6" y="57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5"/>
                  </a:lnTo>
                  <a:lnTo>
                    <a:pt x="77" y="113"/>
                  </a:lnTo>
                  <a:lnTo>
                    <a:pt x="59" y="115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493">
              <a:extLst>
                <a:ext uri="{FF2B5EF4-FFF2-40B4-BE49-F238E27FC236}">
                  <a16:creationId xmlns:a16="http://schemas.microsoft.com/office/drawing/2014/main" id="{9799F650-B023-4FA5-848A-2D408C9B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788" y="4514850"/>
              <a:ext cx="19050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4 w 117"/>
                <a:gd name="T9" fmla="*/ 39 h 116"/>
                <a:gd name="T10" fmla="*/ 117 w 117"/>
                <a:gd name="T11" fmla="*/ 58 h 116"/>
                <a:gd name="T12" fmla="*/ 114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9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2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39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9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494">
              <a:extLst>
                <a:ext uri="{FF2B5EF4-FFF2-40B4-BE49-F238E27FC236}">
                  <a16:creationId xmlns:a16="http://schemas.microsoft.com/office/drawing/2014/main" id="{8B368ED7-AF96-4BFA-A396-138526F8E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225" y="4486275"/>
              <a:ext cx="19050" cy="19050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5 w 117"/>
                <a:gd name="T7" fmla="*/ 24 h 115"/>
                <a:gd name="T8" fmla="*/ 114 w 117"/>
                <a:gd name="T9" fmla="*/ 39 h 115"/>
                <a:gd name="T10" fmla="*/ 117 w 117"/>
                <a:gd name="T11" fmla="*/ 57 h 115"/>
                <a:gd name="T12" fmla="*/ 114 w 117"/>
                <a:gd name="T13" fmla="*/ 76 h 115"/>
                <a:gd name="T14" fmla="*/ 105 w 117"/>
                <a:gd name="T15" fmla="*/ 92 h 115"/>
                <a:gd name="T16" fmla="*/ 93 w 117"/>
                <a:gd name="T17" fmla="*/ 105 h 115"/>
                <a:gd name="T18" fmla="*/ 77 w 117"/>
                <a:gd name="T19" fmla="*/ 113 h 115"/>
                <a:gd name="T20" fmla="*/ 59 w 117"/>
                <a:gd name="T21" fmla="*/ 115 h 115"/>
                <a:gd name="T22" fmla="*/ 40 w 117"/>
                <a:gd name="T23" fmla="*/ 113 h 115"/>
                <a:gd name="T24" fmla="*/ 24 w 117"/>
                <a:gd name="T25" fmla="*/ 105 h 115"/>
                <a:gd name="T26" fmla="*/ 12 w 117"/>
                <a:gd name="T27" fmla="*/ 92 h 115"/>
                <a:gd name="T28" fmla="*/ 4 w 117"/>
                <a:gd name="T29" fmla="*/ 76 h 115"/>
                <a:gd name="T30" fmla="*/ 0 w 117"/>
                <a:gd name="T31" fmla="*/ 57 h 115"/>
                <a:gd name="T32" fmla="*/ 4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7" y="57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9" y="115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7"/>
                  </a:lnTo>
                  <a:lnTo>
                    <a:pt x="4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495">
              <a:extLst>
                <a:ext uri="{FF2B5EF4-FFF2-40B4-BE49-F238E27FC236}">
                  <a16:creationId xmlns:a16="http://schemas.microsoft.com/office/drawing/2014/main" id="{05403329-A131-486F-B0A3-C08C7C092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75" y="4514850"/>
              <a:ext cx="17463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3 h 116"/>
                <a:gd name="T8" fmla="*/ 114 w 117"/>
                <a:gd name="T9" fmla="*/ 39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9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1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39 h 116"/>
                <a:gd name="T34" fmla="*/ 11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3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9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496">
              <a:extLst>
                <a:ext uri="{FF2B5EF4-FFF2-40B4-BE49-F238E27FC236}">
                  <a16:creationId xmlns:a16="http://schemas.microsoft.com/office/drawing/2014/main" id="{63A83EED-596F-47FD-952A-207BD344A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125" y="4486275"/>
              <a:ext cx="19050" cy="19050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5 w 117"/>
                <a:gd name="T9" fmla="*/ 39 h 115"/>
                <a:gd name="T10" fmla="*/ 117 w 117"/>
                <a:gd name="T11" fmla="*/ 57 h 115"/>
                <a:gd name="T12" fmla="*/ 115 w 117"/>
                <a:gd name="T13" fmla="*/ 76 h 115"/>
                <a:gd name="T14" fmla="*/ 106 w 117"/>
                <a:gd name="T15" fmla="*/ 92 h 115"/>
                <a:gd name="T16" fmla="*/ 93 w 117"/>
                <a:gd name="T17" fmla="*/ 105 h 115"/>
                <a:gd name="T18" fmla="*/ 77 w 117"/>
                <a:gd name="T19" fmla="*/ 113 h 115"/>
                <a:gd name="T20" fmla="*/ 59 w 117"/>
                <a:gd name="T21" fmla="*/ 115 h 115"/>
                <a:gd name="T22" fmla="*/ 40 w 117"/>
                <a:gd name="T23" fmla="*/ 113 h 115"/>
                <a:gd name="T24" fmla="*/ 25 w 117"/>
                <a:gd name="T25" fmla="*/ 105 h 115"/>
                <a:gd name="T26" fmla="*/ 12 w 117"/>
                <a:gd name="T27" fmla="*/ 92 h 115"/>
                <a:gd name="T28" fmla="*/ 4 w 117"/>
                <a:gd name="T29" fmla="*/ 76 h 115"/>
                <a:gd name="T30" fmla="*/ 0 w 117"/>
                <a:gd name="T31" fmla="*/ 57 h 115"/>
                <a:gd name="T32" fmla="*/ 4 w 117"/>
                <a:gd name="T33" fmla="*/ 39 h 115"/>
                <a:gd name="T34" fmla="*/ 12 w 117"/>
                <a:gd name="T35" fmla="*/ 24 h 115"/>
                <a:gd name="T36" fmla="*/ 25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5" y="39"/>
                  </a:lnTo>
                  <a:lnTo>
                    <a:pt x="117" y="57"/>
                  </a:lnTo>
                  <a:lnTo>
                    <a:pt x="115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9" y="115"/>
                  </a:lnTo>
                  <a:lnTo>
                    <a:pt x="40" y="113"/>
                  </a:lnTo>
                  <a:lnTo>
                    <a:pt x="25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7"/>
                  </a:lnTo>
                  <a:lnTo>
                    <a:pt x="4" y="39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497">
              <a:extLst>
                <a:ext uri="{FF2B5EF4-FFF2-40B4-BE49-F238E27FC236}">
                  <a16:creationId xmlns:a16="http://schemas.microsoft.com/office/drawing/2014/main" id="{4E681301-2F9E-48BC-B072-5F0835FB8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175" y="4514850"/>
              <a:ext cx="19050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5 w 117"/>
                <a:gd name="T9" fmla="*/ 39 h 116"/>
                <a:gd name="T10" fmla="*/ 117 w 117"/>
                <a:gd name="T11" fmla="*/ 58 h 116"/>
                <a:gd name="T12" fmla="*/ 115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9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39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5" y="39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9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39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498">
              <a:extLst>
                <a:ext uri="{FF2B5EF4-FFF2-40B4-BE49-F238E27FC236}">
                  <a16:creationId xmlns:a16="http://schemas.microsoft.com/office/drawing/2014/main" id="{6C96B308-44C3-4953-B8FB-0FE0CF8B4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888" y="4643438"/>
              <a:ext cx="84138" cy="82550"/>
            </a:xfrm>
            <a:custGeom>
              <a:avLst/>
              <a:gdLst>
                <a:gd name="T0" fmla="*/ 233 w 525"/>
                <a:gd name="T1" fmla="*/ 119 h 521"/>
                <a:gd name="T2" fmla="*/ 181 w 525"/>
                <a:gd name="T3" fmla="*/ 141 h 521"/>
                <a:gd name="T4" fmla="*/ 142 w 525"/>
                <a:gd name="T5" fmla="*/ 180 h 521"/>
                <a:gd name="T6" fmla="*/ 119 w 525"/>
                <a:gd name="T7" fmla="*/ 232 h 521"/>
                <a:gd name="T8" fmla="*/ 119 w 525"/>
                <a:gd name="T9" fmla="*/ 290 h 521"/>
                <a:gd name="T10" fmla="*/ 142 w 525"/>
                <a:gd name="T11" fmla="*/ 342 h 521"/>
                <a:gd name="T12" fmla="*/ 181 w 525"/>
                <a:gd name="T13" fmla="*/ 382 h 521"/>
                <a:gd name="T14" fmla="*/ 233 w 525"/>
                <a:gd name="T15" fmla="*/ 403 h 521"/>
                <a:gd name="T16" fmla="*/ 291 w 525"/>
                <a:gd name="T17" fmla="*/ 403 h 521"/>
                <a:gd name="T18" fmla="*/ 344 w 525"/>
                <a:gd name="T19" fmla="*/ 382 h 521"/>
                <a:gd name="T20" fmla="*/ 383 w 525"/>
                <a:gd name="T21" fmla="*/ 342 h 521"/>
                <a:gd name="T22" fmla="*/ 405 w 525"/>
                <a:gd name="T23" fmla="*/ 290 h 521"/>
                <a:gd name="T24" fmla="*/ 405 w 525"/>
                <a:gd name="T25" fmla="*/ 232 h 521"/>
                <a:gd name="T26" fmla="*/ 383 w 525"/>
                <a:gd name="T27" fmla="*/ 180 h 521"/>
                <a:gd name="T28" fmla="*/ 344 w 525"/>
                <a:gd name="T29" fmla="*/ 141 h 521"/>
                <a:gd name="T30" fmla="*/ 291 w 525"/>
                <a:gd name="T31" fmla="*/ 119 h 521"/>
                <a:gd name="T32" fmla="*/ 262 w 525"/>
                <a:gd name="T33" fmla="*/ 0 h 521"/>
                <a:gd name="T34" fmla="*/ 338 w 525"/>
                <a:gd name="T35" fmla="*/ 11 h 521"/>
                <a:gd name="T36" fmla="*/ 405 w 525"/>
                <a:gd name="T37" fmla="*/ 43 h 521"/>
                <a:gd name="T38" fmla="*/ 460 w 525"/>
                <a:gd name="T39" fmla="*/ 90 h 521"/>
                <a:gd name="T40" fmla="*/ 500 w 525"/>
                <a:gd name="T41" fmla="*/ 151 h 521"/>
                <a:gd name="T42" fmla="*/ 522 w 525"/>
                <a:gd name="T43" fmla="*/ 222 h 521"/>
                <a:gd name="T44" fmla="*/ 522 w 525"/>
                <a:gd name="T45" fmla="*/ 300 h 521"/>
                <a:gd name="T46" fmla="*/ 500 w 525"/>
                <a:gd name="T47" fmla="*/ 371 h 521"/>
                <a:gd name="T48" fmla="*/ 460 w 525"/>
                <a:gd name="T49" fmla="*/ 432 h 521"/>
                <a:gd name="T50" fmla="*/ 405 w 525"/>
                <a:gd name="T51" fmla="*/ 479 h 521"/>
                <a:gd name="T52" fmla="*/ 338 w 525"/>
                <a:gd name="T53" fmla="*/ 511 h 521"/>
                <a:gd name="T54" fmla="*/ 262 w 525"/>
                <a:gd name="T55" fmla="*/ 521 h 521"/>
                <a:gd name="T56" fmla="*/ 186 w 525"/>
                <a:gd name="T57" fmla="*/ 511 h 521"/>
                <a:gd name="T58" fmla="*/ 119 w 525"/>
                <a:gd name="T59" fmla="*/ 479 h 521"/>
                <a:gd name="T60" fmla="*/ 64 w 525"/>
                <a:gd name="T61" fmla="*/ 432 h 521"/>
                <a:gd name="T62" fmla="*/ 25 w 525"/>
                <a:gd name="T63" fmla="*/ 371 h 521"/>
                <a:gd name="T64" fmla="*/ 3 w 525"/>
                <a:gd name="T65" fmla="*/ 300 h 521"/>
                <a:gd name="T66" fmla="*/ 3 w 525"/>
                <a:gd name="T67" fmla="*/ 222 h 521"/>
                <a:gd name="T68" fmla="*/ 25 w 525"/>
                <a:gd name="T69" fmla="*/ 151 h 521"/>
                <a:gd name="T70" fmla="*/ 64 w 525"/>
                <a:gd name="T71" fmla="*/ 90 h 521"/>
                <a:gd name="T72" fmla="*/ 119 w 525"/>
                <a:gd name="T73" fmla="*/ 43 h 521"/>
                <a:gd name="T74" fmla="*/ 186 w 525"/>
                <a:gd name="T75" fmla="*/ 11 h 521"/>
                <a:gd name="T76" fmla="*/ 262 w 525"/>
                <a:gd name="T7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5" h="521">
                  <a:moveTo>
                    <a:pt x="262" y="116"/>
                  </a:moveTo>
                  <a:lnTo>
                    <a:pt x="233" y="119"/>
                  </a:lnTo>
                  <a:lnTo>
                    <a:pt x="206" y="128"/>
                  </a:lnTo>
                  <a:lnTo>
                    <a:pt x="181" y="141"/>
                  </a:lnTo>
                  <a:lnTo>
                    <a:pt x="159" y="159"/>
                  </a:lnTo>
                  <a:lnTo>
                    <a:pt x="142" y="180"/>
                  </a:lnTo>
                  <a:lnTo>
                    <a:pt x="128" y="205"/>
                  </a:lnTo>
                  <a:lnTo>
                    <a:pt x="119" y="232"/>
                  </a:lnTo>
                  <a:lnTo>
                    <a:pt x="117" y="261"/>
                  </a:lnTo>
                  <a:lnTo>
                    <a:pt x="119" y="290"/>
                  </a:lnTo>
                  <a:lnTo>
                    <a:pt x="128" y="317"/>
                  </a:lnTo>
                  <a:lnTo>
                    <a:pt x="142" y="342"/>
                  </a:lnTo>
                  <a:lnTo>
                    <a:pt x="159" y="363"/>
                  </a:lnTo>
                  <a:lnTo>
                    <a:pt x="181" y="382"/>
                  </a:lnTo>
                  <a:lnTo>
                    <a:pt x="206" y="394"/>
                  </a:lnTo>
                  <a:lnTo>
                    <a:pt x="233" y="403"/>
                  </a:lnTo>
                  <a:lnTo>
                    <a:pt x="262" y="406"/>
                  </a:lnTo>
                  <a:lnTo>
                    <a:pt x="291" y="403"/>
                  </a:lnTo>
                  <a:lnTo>
                    <a:pt x="319" y="394"/>
                  </a:lnTo>
                  <a:lnTo>
                    <a:pt x="344" y="382"/>
                  </a:lnTo>
                  <a:lnTo>
                    <a:pt x="366" y="363"/>
                  </a:lnTo>
                  <a:lnTo>
                    <a:pt x="383" y="342"/>
                  </a:lnTo>
                  <a:lnTo>
                    <a:pt x="396" y="317"/>
                  </a:lnTo>
                  <a:lnTo>
                    <a:pt x="405" y="290"/>
                  </a:lnTo>
                  <a:lnTo>
                    <a:pt x="408" y="261"/>
                  </a:lnTo>
                  <a:lnTo>
                    <a:pt x="405" y="232"/>
                  </a:lnTo>
                  <a:lnTo>
                    <a:pt x="396" y="205"/>
                  </a:lnTo>
                  <a:lnTo>
                    <a:pt x="383" y="180"/>
                  </a:lnTo>
                  <a:lnTo>
                    <a:pt x="366" y="159"/>
                  </a:lnTo>
                  <a:lnTo>
                    <a:pt x="344" y="141"/>
                  </a:lnTo>
                  <a:lnTo>
                    <a:pt x="319" y="128"/>
                  </a:lnTo>
                  <a:lnTo>
                    <a:pt x="291" y="119"/>
                  </a:lnTo>
                  <a:lnTo>
                    <a:pt x="262" y="116"/>
                  </a:lnTo>
                  <a:close/>
                  <a:moveTo>
                    <a:pt x="262" y="0"/>
                  </a:moveTo>
                  <a:lnTo>
                    <a:pt x="301" y="3"/>
                  </a:lnTo>
                  <a:lnTo>
                    <a:pt x="338" y="11"/>
                  </a:lnTo>
                  <a:lnTo>
                    <a:pt x="373" y="24"/>
                  </a:lnTo>
                  <a:lnTo>
                    <a:pt x="405" y="43"/>
                  </a:lnTo>
                  <a:lnTo>
                    <a:pt x="434" y="64"/>
                  </a:lnTo>
                  <a:lnTo>
                    <a:pt x="460" y="90"/>
                  </a:lnTo>
                  <a:lnTo>
                    <a:pt x="483" y="119"/>
                  </a:lnTo>
                  <a:lnTo>
                    <a:pt x="500" y="151"/>
                  </a:lnTo>
                  <a:lnTo>
                    <a:pt x="514" y="186"/>
                  </a:lnTo>
                  <a:lnTo>
                    <a:pt x="522" y="222"/>
                  </a:lnTo>
                  <a:lnTo>
                    <a:pt x="525" y="261"/>
                  </a:lnTo>
                  <a:lnTo>
                    <a:pt x="522" y="300"/>
                  </a:lnTo>
                  <a:lnTo>
                    <a:pt x="514" y="336"/>
                  </a:lnTo>
                  <a:lnTo>
                    <a:pt x="500" y="371"/>
                  </a:lnTo>
                  <a:lnTo>
                    <a:pt x="483" y="403"/>
                  </a:lnTo>
                  <a:lnTo>
                    <a:pt x="460" y="432"/>
                  </a:lnTo>
                  <a:lnTo>
                    <a:pt x="434" y="458"/>
                  </a:lnTo>
                  <a:lnTo>
                    <a:pt x="405" y="479"/>
                  </a:lnTo>
                  <a:lnTo>
                    <a:pt x="373" y="498"/>
                  </a:lnTo>
                  <a:lnTo>
                    <a:pt x="338" y="511"/>
                  </a:lnTo>
                  <a:lnTo>
                    <a:pt x="301" y="519"/>
                  </a:lnTo>
                  <a:lnTo>
                    <a:pt x="262" y="521"/>
                  </a:lnTo>
                  <a:lnTo>
                    <a:pt x="223" y="519"/>
                  </a:lnTo>
                  <a:lnTo>
                    <a:pt x="186" y="511"/>
                  </a:lnTo>
                  <a:lnTo>
                    <a:pt x="151" y="498"/>
                  </a:lnTo>
                  <a:lnTo>
                    <a:pt x="119" y="479"/>
                  </a:lnTo>
                  <a:lnTo>
                    <a:pt x="90" y="458"/>
                  </a:lnTo>
                  <a:lnTo>
                    <a:pt x="64" y="432"/>
                  </a:lnTo>
                  <a:lnTo>
                    <a:pt x="42" y="403"/>
                  </a:lnTo>
                  <a:lnTo>
                    <a:pt x="25" y="371"/>
                  </a:lnTo>
                  <a:lnTo>
                    <a:pt x="11" y="336"/>
                  </a:lnTo>
                  <a:lnTo>
                    <a:pt x="3" y="300"/>
                  </a:lnTo>
                  <a:lnTo>
                    <a:pt x="0" y="261"/>
                  </a:lnTo>
                  <a:lnTo>
                    <a:pt x="3" y="222"/>
                  </a:lnTo>
                  <a:lnTo>
                    <a:pt x="11" y="186"/>
                  </a:lnTo>
                  <a:lnTo>
                    <a:pt x="25" y="151"/>
                  </a:lnTo>
                  <a:lnTo>
                    <a:pt x="42" y="119"/>
                  </a:lnTo>
                  <a:lnTo>
                    <a:pt x="64" y="90"/>
                  </a:lnTo>
                  <a:lnTo>
                    <a:pt x="90" y="64"/>
                  </a:lnTo>
                  <a:lnTo>
                    <a:pt x="119" y="43"/>
                  </a:lnTo>
                  <a:lnTo>
                    <a:pt x="151" y="24"/>
                  </a:lnTo>
                  <a:lnTo>
                    <a:pt x="186" y="11"/>
                  </a:lnTo>
                  <a:lnTo>
                    <a:pt x="223" y="3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499">
              <a:extLst>
                <a:ext uri="{FF2B5EF4-FFF2-40B4-BE49-F238E27FC236}">
                  <a16:creationId xmlns:a16="http://schemas.microsoft.com/office/drawing/2014/main" id="{07DBB6BD-391A-4C23-B693-AE9D3AB30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350" y="4660900"/>
              <a:ext cx="17463" cy="19050"/>
            </a:xfrm>
            <a:custGeom>
              <a:avLst/>
              <a:gdLst>
                <a:gd name="T0" fmla="*/ 58 w 116"/>
                <a:gd name="T1" fmla="*/ 0 h 116"/>
                <a:gd name="T2" fmla="*/ 77 w 116"/>
                <a:gd name="T3" fmla="*/ 3 h 116"/>
                <a:gd name="T4" fmla="*/ 92 w 116"/>
                <a:gd name="T5" fmla="*/ 12 h 116"/>
                <a:gd name="T6" fmla="*/ 105 w 116"/>
                <a:gd name="T7" fmla="*/ 23 h 116"/>
                <a:gd name="T8" fmla="*/ 114 w 116"/>
                <a:gd name="T9" fmla="*/ 40 h 116"/>
                <a:gd name="T10" fmla="*/ 116 w 116"/>
                <a:gd name="T11" fmla="*/ 58 h 116"/>
                <a:gd name="T12" fmla="*/ 114 w 116"/>
                <a:gd name="T13" fmla="*/ 76 h 116"/>
                <a:gd name="T14" fmla="*/ 105 w 116"/>
                <a:gd name="T15" fmla="*/ 92 h 116"/>
                <a:gd name="T16" fmla="*/ 92 w 116"/>
                <a:gd name="T17" fmla="*/ 105 h 116"/>
                <a:gd name="T18" fmla="*/ 77 w 116"/>
                <a:gd name="T19" fmla="*/ 113 h 116"/>
                <a:gd name="T20" fmla="*/ 58 w 116"/>
                <a:gd name="T21" fmla="*/ 116 h 116"/>
                <a:gd name="T22" fmla="*/ 40 w 116"/>
                <a:gd name="T23" fmla="*/ 113 h 116"/>
                <a:gd name="T24" fmla="*/ 24 w 116"/>
                <a:gd name="T25" fmla="*/ 105 h 116"/>
                <a:gd name="T26" fmla="*/ 11 w 116"/>
                <a:gd name="T27" fmla="*/ 92 h 116"/>
                <a:gd name="T28" fmla="*/ 2 w 116"/>
                <a:gd name="T29" fmla="*/ 76 h 116"/>
                <a:gd name="T30" fmla="*/ 0 w 116"/>
                <a:gd name="T31" fmla="*/ 58 h 116"/>
                <a:gd name="T32" fmla="*/ 2 w 116"/>
                <a:gd name="T33" fmla="*/ 40 h 116"/>
                <a:gd name="T34" fmla="*/ 11 w 116"/>
                <a:gd name="T35" fmla="*/ 23 h 116"/>
                <a:gd name="T36" fmla="*/ 24 w 116"/>
                <a:gd name="T37" fmla="*/ 12 h 116"/>
                <a:gd name="T38" fmla="*/ 40 w 116"/>
                <a:gd name="T39" fmla="*/ 3 h 116"/>
                <a:gd name="T40" fmla="*/ 58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lnTo>
                    <a:pt x="77" y="3"/>
                  </a:lnTo>
                  <a:lnTo>
                    <a:pt x="92" y="12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6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5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500">
              <a:extLst>
                <a:ext uri="{FF2B5EF4-FFF2-40B4-BE49-F238E27FC236}">
                  <a16:creationId xmlns:a16="http://schemas.microsoft.com/office/drawing/2014/main" id="{6FCC4484-18C5-4C52-835E-79AA7C224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838" y="4660900"/>
              <a:ext cx="17463" cy="19050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2 h 116"/>
                <a:gd name="T6" fmla="*/ 106 w 117"/>
                <a:gd name="T7" fmla="*/ 23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3 h 116"/>
                <a:gd name="T20" fmla="*/ 58 w 117"/>
                <a:gd name="T21" fmla="*/ 116 h 116"/>
                <a:gd name="T22" fmla="*/ 40 w 117"/>
                <a:gd name="T23" fmla="*/ 113 h 116"/>
                <a:gd name="T24" fmla="*/ 24 w 117"/>
                <a:gd name="T25" fmla="*/ 105 h 116"/>
                <a:gd name="T26" fmla="*/ 12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2 w 117"/>
                <a:gd name="T35" fmla="*/ 23 h 116"/>
                <a:gd name="T36" fmla="*/ 24 w 117"/>
                <a:gd name="T37" fmla="*/ 12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2"/>
                  </a:lnTo>
                  <a:lnTo>
                    <a:pt x="106" y="23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3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501">
              <a:extLst>
                <a:ext uri="{FF2B5EF4-FFF2-40B4-BE49-F238E27FC236}">
                  <a16:creationId xmlns:a16="http://schemas.microsoft.com/office/drawing/2014/main" id="{529C46CC-5579-429D-8AAF-1C3C3947D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3" y="4689475"/>
              <a:ext cx="19050" cy="17463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4 h 116"/>
                <a:gd name="T8" fmla="*/ 113 w 117"/>
                <a:gd name="T9" fmla="*/ 40 h 116"/>
                <a:gd name="T10" fmla="*/ 117 w 117"/>
                <a:gd name="T11" fmla="*/ 58 h 116"/>
                <a:gd name="T12" fmla="*/ 113 w 117"/>
                <a:gd name="T13" fmla="*/ 76 h 116"/>
                <a:gd name="T14" fmla="*/ 106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8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3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2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6"/>
                  </a:lnTo>
                  <a:lnTo>
                    <a:pt x="106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502">
              <a:extLst>
                <a:ext uri="{FF2B5EF4-FFF2-40B4-BE49-F238E27FC236}">
                  <a16:creationId xmlns:a16="http://schemas.microsoft.com/office/drawing/2014/main" id="{9AF209ED-B467-4BA9-B3E8-899EE77C0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300" y="4689475"/>
              <a:ext cx="19050" cy="17463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4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8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1 w 117"/>
                <a:gd name="T27" fmla="*/ 93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1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503">
              <a:extLst>
                <a:ext uri="{FF2B5EF4-FFF2-40B4-BE49-F238E27FC236}">
                  <a16:creationId xmlns:a16="http://schemas.microsoft.com/office/drawing/2014/main" id="{F554F6BB-A71E-4606-86FE-BE40D8314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738" y="4660900"/>
              <a:ext cx="19050" cy="19050"/>
            </a:xfrm>
            <a:custGeom>
              <a:avLst/>
              <a:gdLst>
                <a:gd name="T0" fmla="*/ 59 w 116"/>
                <a:gd name="T1" fmla="*/ 0 h 116"/>
                <a:gd name="T2" fmla="*/ 77 w 116"/>
                <a:gd name="T3" fmla="*/ 3 h 116"/>
                <a:gd name="T4" fmla="*/ 92 w 116"/>
                <a:gd name="T5" fmla="*/ 12 h 116"/>
                <a:gd name="T6" fmla="*/ 105 w 116"/>
                <a:gd name="T7" fmla="*/ 23 h 116"/>
                <a:gd name="T8" fmla="*/ 114 w 116"/>
                <a:gd name="T9" fmla="*/ 40 h 116"/>
                <a:gd name="T10" fmla="*/ 116 w 116"/>
                <a:gd name="T11" fmla="*/ 58 h 116"/>
                <a:gd name="T12" fmla="*/ 114 w 116"/>
                <a:gd name="T13" fmla="*/ 76 h 116"/>
                <a:gd name="T14" fmla="*/ 105 w 116"/>
                <a:gd name="T15" fmla="*/ 92 h 116"/>
                <a:gd name="T16" fmla="*/ 92 w 116"/>
                <a:gd name="T17" fmla="*/ 105 h 116"/>
                <a:gd name="T18" fmla="*/ 77 w 116"/>
                <a:gd name="T19" fmla="*/ 113 h 116"/>
                <a:gd name="T20" fmla="*/ 59 w 116"/>
                <a:gd name="T21" fmla="*/ 116 h 116"/>
                <a:gd name="T22" fmla="*/ 40 w 116"/>
                <a:gd name="T23" fmla="*/ 113 h 116"/>
                <a:gd name="T24" fmla="*/ 24 w 116"/>
                <a:gd name="T25" fmla="*/ 105 h 116"/>
                <a:gd name="T26" fmla="*/ 11 w 116"/>
                <a:gd name="T27" fmla="*/ 92 h 116"/>
                <a:gd name="T28" fmla="*/ 2 w 116"/>
                <a:gd name="T29" fmla="*/ 76 h 116"/>
                <a:gd name="T30" fmla="*/ 0 w 116"/>
                <a:gd name="T31" fmla="*/ 58 h 116"/>
                <a:gd name="T32" fmla="*/ 2 w 116"/>
                <a:gd name="T33" fmla="*/ 40 h 116"/>
                <a:gd name="T34" fmla="*/ 11 w 116"/>
                <a:gd name="T35" fmla="*/ 23 h 116"/>
                <a:gd name="T36" fmla="*/ 24 w 116"/>
                <a:gd name="T37" fmla="*/ 12 h 116"/>
                <a:gd name="T38" fmla="*/ 40 w 116"/>
                <a:gd name="T39" fmla="*/ 3 h 116"/>
                <a:gd name="T40" fmla="*/ 59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9" y="0"/>
                  </a:moveTo>
                  <a:lnTo>
                    <a:pt x="77" y="3"/>
                  </a:lnTo>
                  <a:lnTo>
                    <a:pt x="92" y="12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6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5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504">
              <a:extLst>
                <a:ext uri="{FF2B5EF4-FFF2-40B4-BE49-F238E27FC236}">
                  <a16:creationId xmlns:a16="http://schemas.microsoft.com/office/drawing/2014/main" id="{ADC1B776-8231-4C49-A95F-7F8EDC808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788" y="4689475"/>
              <a:ext cx="19050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4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6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3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2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505">
              <a:extLst>
                <a:ext uri="{FF2B5EF4-FFF2-40B4-BE49-F238E27FC236}">
                  <a16:creationId xmlns:a16="http://schemas.microsoft.com/office/drawing/2014/main" id="{10E44BD1-77DF-4D3B-ABCE-5C5CA26ED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225" y="4660900"/>
              <a:ext cx="19050" cy="19050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2 h 116"/>
                <a:gd name="T6" fmla="*/ 105 w 117"/>
                <a:gd name="T7" fmla="*/ 23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2 h 116"/>
                <a:gd name="T16" fmla="*/ 93 w 117"/>
                <a:gd name="T17" fmla="*/ 105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5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3 h 116"/>
                <a:gd name="T36" fmla="*/ 24 w 117"/>
                <a:gd name="T37" fmla="*/ 12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2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3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506">
              <a:extLst>
                <a:ext uri="{FF2B5EF4-FFF2-40B4-BE49-F238E27FC236}">
                  <a16:creationId xmlns:a16="http://schemas.microsoft.com/office/drawing/2014/main" id="{0F22E411-3AAF-4001-89CF-EE9CFC702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75" y="4689475"/>
              <a:ext cx="17463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4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1 w 117"/>
                <a:gd name="T27" fmla="*/ 93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1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507">
              <a:extLst>
                <a:ext uri="{FF2B5EF4-FFF2-40B4-BE49-F238E27FC236}">
                  <a16:creationId xmlns:a16="http://schemas.microsoft.com/office/drawing/2014/main" id="{BAE4E384-5548-428D-8ECC-66C9A90E0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125" y="4660900"/>
              <a:ext cx="19050" cy="19050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2 h 116"/>
                <a:gd name="T6" fmla="*/ 106 w 117"/>
                <a:gd name="T7" fmla="*/ 23 h 116"/>
                <a:gd name="T8" fmla="*/ 115 w 117"/>
                <a:gd name="T9" fmla="*/ 40 h 116"/>
                <a:gd name="T10" fmla="*/ 117 w 117"/>
                <a:gd name="T11" fmla="*/ 58 h 116"/>
                <a:gd name="T12" fmla="*/ 115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5 w 117"/>
                <a:gd name="T25" fmla="*/ 105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3 h 116"/>
                <a:gd name="T36" fmla="*/ 25 w 117"/>
                <a:gd name="T37" fmla="*/ 12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2"/>
                  </a:lnTo>
                  <a:lnTo>
                    <a:pt x="106" y="23"/>
                  </a:lnTo>
                  <a:lnTo>
                    <a:pt x="115" y="40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5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3"/>
                  </a:lnTo>
                  <a:lnTo>
                    <a:pt x="25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08">
              <a:extLst>
                <a:ext uri="{FF2B5EF4-FFF2-40B4-BE49-F238E27FC236}">
                  <a16:creationId xmlns:a16="http://schemas.microsoft.com/office/drawing/2014/main" id="{EA21989E-3BDA-46CE-A67A-CBA5AA724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175" y="4689475"/>
              <a:ext cx="19050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4 h 116"/>
                <a:gd name="T8" fmla="*/ 115 w 117"/>
                <a:gd name="T9" fmla="*/ 40 h 116"/>
                <a:gd name="T10" fmla="*/ 117 w 117"/>
                <a:gd name="T11" fmla="*/ 58 h 116"/>
                <a:gd name="T12" fmla="*/ 115 w 117"/>
                <a:gd name="T13" fmla="*/ 76 h 116"/>
                <a:gd name="T14" fmla="*/ 106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3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5" y="40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3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EB615CB8-8692-4898-BC35-92F01F47BEE1}"/>
              </a:ext>
            </a:extLst>
          </p:cNvPr>
          <p:cNvSpPr/>
          <p:nvPr/>
        </p:nvSpPr>
        <p:spPr>
          <a:xfrm>
            <a:off x="2051927" y="2065298"/>
            <a:ext cx="4575254" cy="258270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414">
            <a:extLst>
              <a:ext uri="{FF2B5EF4-FFF2-40B4-BE49-F238E27FC236}">
                <a16:creationId xmlns:a16="http://schemas.microsoft.com/office/drawing/2014/main" id="{B3637FD8-E03E-4B08-8D30-68D5465259B1}"/>
              </a:ext>
            </a:extLst>
          </p:cNvPr>
          <p:cNvSpPr>
            <a:spLocks noEditPoints="1"/>
          </p:cNvSpPr>
          <p:nvPr/>
        </p:nvSpPr>
        <p:spPr bwMode="auto">
          <a:xfrm>
            <a:off x="3847011" y="1714479"/>
            <a:ext cx="1038497" cy="712396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0B85CB-0291-401B-9469-E6B7ACDB66C1}"/>
              </a:ext>
            </a:extLst>
          </p:cNvPr>
          <p:cNvSpPr txBox="1"/>
          <p:nvPr/>
        </p:nvSpPr>
        <p:spPr>
          <a:xfrm>
            <a:off x="4015556" y="2452703"/>
            <a:ext cx="728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Internet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11CC85-8362-4F6F-810E-1E631AB85916}"/>
              </a:ext>
            </a:extLst>
          </p:cNvPr>
          <p:cNvGrpSpPr/>
          <p:nvPr/>
        </p:nvGrpSpPr>
        <p:grpSpPr>
          <a:xfrm>
            <a:off x="2235182" y="1965869"/>
            <a:ext cx="483325" cy="431299"/>
            <a:chOff x="7439297" y="1515291"/>
            <a:chExt cx="659674" cy="69255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4D18AAB-C60E-464F-B4DE-99F04B20CC2C}"/>
                </a:ext>
              </a:extLst>
            </p:cNvPr>
            <p:cNvSpPr/>
            <p:nvPr/>
          </p:nvSpPr>
          <p:spPr>
            <a:xfrm>
              <a:off x="7439297" y="1515291"/>
              <a:ext cx="659674" cy="6925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CC965553-BA10-4210-8620-149625C1C72C}"/>
                </a:ext>
              </a:extLst>
            </p:cNvPr>
            <p:cNvSpPr/>
            <p:nvPr/>
          </p:nvSpPr>
          <p:spPr>
            <a:xfrm>
              <a:off x="7579723" y="1556807"/>
              <a:ext cx="372292" cy="1674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Arrow: Right 138">
              <a:extLst>
                <a:ext uri="{FF2B5EF4-FFF2-40B4-BE49-F238E27FC236}">
                  <a16:creationId xmlns:a16="http://schemas.microsoft.com/office/drawing/2014/main" id="{6B44531E-4930-4095-B10E-321F0B78700D}"/>
                </a:ext>
              </a:extLst>
            </p:cNvPr>
            <p:cNvSpPr/>
            <p:nvPr/>
          </p:nvSpPr>
          <p:spPr>
            <a:xfrm rot="10800000">
              <a:off x="7561127" y="1724297"/>
              <a:ext cx="372292" cy="1674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Arrow: Right 139">
              <a:extLst>
                <a:ext uri="{FF2B5EF4-FFF2-40B4-BE49-F238E27FC236}">
                  <a16:creationId xmlns:a16="http://schemas.microsoft.com/office/drawing/2014/main" id="{47212E1A-45AF-4FD4-A60E-92D675C0F77B}"/>
                </a:ext>
              </a:extLst>
            </p:cNvPr>
            <p:cNvSpPr/>
            <p:nvPr/>
          </p:nvSpPr>
          <p:spPr>
            <a:xfrm>
              <a:off x="7589021" y="1872868"/>
              <a:ext cx="372292" cy="1674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Arrow: Right 140">
              <a:extLst>
                <a:ext uri="{FF2B5EF4-FFF2-40B4-BE49-F238E27FC236}">
                  <a16:creationId xmlns:a16="http://schemas.microsoft.com/office/drawing/2014/main" id="{7C549FC8-6E76-471F-A923-0B6FD01C838B}"/>
                </a:ext>
              </a:extLst>
            </p:cNvPr>
            <p:cNvSpPr/>
            <p:nvPr/>
          </p:nvSpPr>
          <p:spPr>
            <a:xfrm rot="10800000">
              <a:off x="7570425" y="2040358"/>
              <a:ext cx="372292" cy="1674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71D9614-898E-4A7F-861F-2BFCCEE2B13B}"/>
              </a:ext>
            </a:extLst>
          </p:cNvPr>
          <p:cNvGrpSpPr/>
          <p:nvPr/>
        </p:nvGrpSpPr>
        <p:grpSpPr>
          <a:xfrm>
            <a:off x="5958843" y="1972905"/>
            <a:ext cx="483325" cy="431299"/>
            <a:chOff x="7439297" y="1515291"/>
            <a:chExt cx="659674" cy="692557"/>
          </a:xfrm>
        </p:grpSpPr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92D6CB0E-6615-4C51-858F-073EA7470FED}"/>
                </a:ext>
              </a:extLst>
            </p:cNvPr>
            <p:cNvSpPr/>
            <p:nvPr/>
          </p:nvSpPr>
          <p:spPr>
            <a:xfrm>
              <a:off x="7439297" y="1515291"/>
              <a:ext cx="659674" cy="6925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Arrow: Right 143">
              <a:extLst>
                <a:ext uri="{FF2B5EF4-FFF2-40B4-BE49-F238E27FC236}">
                  <a16:creationId xmlns:a16="http://schemas.microsoft.com/office/drawing/2014/main" id="{1690A16F-32D0-4A8F-A3C7-EC477D66278B}"/>
                </a:ext>
              </a:extLst>
            </p:cNvPr>
            <p:cNvSpPr/>
            <p:nvPr/>
          </p:nvSpPr>
          <p:spPr>
            <a:xfrm>
              <a:off x="7579723" y="1556807"/>
              <a:ext cx="372292" cy="1674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Arrow: Right 144">
              <a:extLst>
                <a:ext uri="{FF2B5EF4-FFF2-40B4-BE49-F238E27FC236}">
                  <a16:creationId xmlns:a16="http://schemas.microsoft.com/office/drawing/2014/main" id="{65B4C788-565D-47FC-8C19-DBA10CF98119}"/>
                </a:ext>
              </a:extLst>
            </p:cNvPr>
            <p:cNvSpPr/>
            <p:nvPr/>
          </p:nvSpPr>
          <p:spPr>
            <a:xfrm rot="10800000">
              <a:off x="7561127" y="1724297"/>
              <a:ext cx="372292" cy="1674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Arrow: Right 145">
              <a:extLst>
                <a:ext uri="{FF2B5EF4-FFF2-40B4-BE49-F238E27FC236}">
                  <a16:creationId xmlns:a16="http://schemas.microsoft.com/office/drawing/2014/main" id="{1D475041-AC1B-42D3-AC7B-43CF23330025}"/>
                </a:ext>
              </a:extLst>
            </p:cNvPr>
            <p:cNvSpPr/>
            <p:nvPr/>
          </p:nvSpPr>
          <p:spPr>
            <a:xfrm>
              <a:off x="7589021" y="1872868"/>
              <a:ext cx="372292" cy="1674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Arrow: Right 146">
              <a:extLst>
                <a:ext uri="{FF2B5EF4-FFF2-40B4-BE49-F238E27FC236}">
                  <a16:creationId xmlns:a16="http://schemas.microsoft.com/office/drawing/2014/main" id="{17C6081C-0F79-463B-B2B7-AA889405DE7D}"/>
                </a:ext>
              </a:extLst>
            </p:cNvPr>
            <p:cNvSpPr/>
            <p:nvPr/>
          </p:nvSpPr>
          <p:spPr>
            <a:xfrm rot="10800000">
              <a:off x="7570425" y="2040358"/>
              <a:ext cx="372292" cy="1674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0" name="Picture 6" descr="Firewall Icons - Download Free Vector Icons | Noun Project">
            <a:extLst>
              <a:ext uri="{FF2B5EF4-FFF2-40B4-BE49-F238E27FC236}">
                <a16:creationId xmlns:a16="http://schemas.microsoft.com/office/drawing/2014/main" id="{F65CFA09-7971-43F4-805F-CA184E074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176" y="1678204"/>
            <a:ext cx="503314" cy="50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pic>
        <p:nvPicPr>
          <p:cNvPr id="148" name="Picture 6" descr="Firewall Icons - Download Free Vector Icons | Noun Project">
            <a:extLst>
              <a:ext uri="{FF2B5EF4-FFF2-40B4-BE49-F238E27FC236}">
                <a16:creationId xmlns:a16="http://schemas.microsoft.com/office/drawing/2014/main" id="{0F0CF999-3974-4B19-9A50-52882C8EA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79" y="1714211"/>
            <a:ext cx="503314" cy="50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BCFB34E4-94C7-4295-8912-3707B9C793FA}"/>
              </a:ext>
            </a:extLst>
          </p:cNvPr>
          <p:cNvSpPr txBox="1"/>
          <p:nvPr/>
        </p:nvSpPr>
        <p:spPr>
          <a:xfrm>
            <a:off x="2188423" y="2520425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CES / Firewall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2DF866E-05F1-4B84-BCDC-14200F2A0F5B}"/>
              </a:ext>
            </a:extLst>
          </p:cNvPr>
          <p:cNvSpPr txBox="1"/>
          <p:nvPr/>
        </p:nvSpPr>
        <p:spPr>
          <a:xfrm>
            <a:off x="5429114" y="2462763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CES / Firewall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863633E-552B-4196-909F-A53C09E492F1}"/>
              </a:ext>
            </a:extLst>
          </p:cNvPr>
          <p:cNvSpPr txBox="1"/>
          <p:nvPr/>
        </p:nvSpPr>
        <p:spPr>
          <a:xfrm>
            <a:off x="6531882" y="1375068"/>
            <a:ext cx="1481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Customer Network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80D8347-C7FD-4013-95C2-B2F1900BA9FE}"/>
              </a:ext>
            </a:extLst>
          </p:cNvPr>
          <p:cNvSpPr txBox="1"/>
          <p:nvPr/>
        </p:nvSpPr>
        <p:spPr>
          <a:xfrm>
            <a:off x="617751" y="1397207"/>
            <a:ext cx="1481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Customer Network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13E364-FD6E-43A0-9493-F5EB83EE11B1}"/>
              </a:ext>
            </a:extLst>
          </p:cNvPr>
          <p:cNvSpPr txBox="1"/>
          <p:nvPr/>
        </p:nvSpPr>
        <p:spPr>
          <a:xfrm>
            <a:off x="1236309" y="3272277"/>
            <a:ext cx="62776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Acts as NAT for outbound connection to legacy Internet hosts.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Supports Realm Gateway (RGW) to handle inbound connections.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Functions as a “cooperative” firewall with other networks.</a:t>
            </a:r>
          </a:p>
        </p:txBody>
      </p:sp>
    </p:spTree>
    <p:extLst>
      <p:ext uri="{BB962C8B-B14F-4D97-AF65-F5344CB8AC3E}">
        <p14:creationId xmlns:p14="http://schemas.microsoft.com/office/powerpoint/2010/main" val="793907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144655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5G Core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or MEC </a:t>
            </a:r>
            <a:r>
              <a:rPr lang="en-US" sz="1600" dirty="0">
                <a:solidFill>
                  <a:srgbClr val="FFFFFF"/>
                </a:solidFill>
                <a:latin typeface="Roboto"/>
              </a:rPr>
              <a:t>protection.</a:t>
            </a: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Corporate private network security.</a:t>
            </a: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noProof="0" dirty="0">
                <a:solidFill>
                  <a:srgbClr val="FFFFFF"/>
                </a:solidFill>
                <a:latin typeface="Roboto"/>
              </a:rPr>
              <a:t>IoT network security.</a:t>
            </a:r>
            <a:endParaRPr kumimoji="0" lang="en-US" sz="1600" b="0" i="0" u="none" strike="noStrike" kern="1200" cap="none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FFFF"/>
                </a:solidFill>
                <a:latin typeface="Roboto"/>
              </a:rPr>
              <a:t>5G Security Applications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B3AFCD-F519-4A4E-A312-7F9AE26130D2}"/>
              </a:ext>
            </a:extLst>
          </p:cNvPr>
          <p:cNvGrpSpPr/>
          <p:nvPr/>
        </p:nvGrpSpPr>
        <p:grpSpPr>
          <a:xfrm>
            <a:off x="1358499" y="3089916"/>
            <a:ext cx="683661" cy="802985"/>
            <a:chOff x="695325" y="4238625"/>
            <a:chExt cx="555625" cy="542925"/>
          </a:xfrm>
          <a:solidFill>
            <a:schemeClr val="bg1"/>
          </a:solidFill>
        </p:grpSpPr>
        <p:sp>
          <p:nvSpPr>
            <p:cNvPr id="9" name="Freeform 475">
              <a:extLst>
                <a:ext uri="{FF2B5EF4-FFF2-40B4-BE49-F238E27FC236}">
                  <a16:creationId xmlns:a16="http://schemas.microsoft.com/office/drawing/2014/main" id="{7F835EE3-0790-43E9-B4B7-CC6B9B73AC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888" y="4294188"/>
              <a:ext cx="84138" cy="82550"/>
            </a:xfrm>
            <a:custGeom>
              <a:avLst/>
              <a:gdLst>
                <a:gd name="T0" fmla="*/ 233 w 525"/>
                <a:gd name="T1" fmla="*/ 119 h 521"/>
                <a:gd name="T2" fmla="*/ 181 w 525"/>
                <a:gd name="T3" fmla="*/ 140 h 521"/>
                <a:gd name="T4" fmla="*/ 142 w 525"/>
                <a:gd name="T5" fmla="*/ 179 h 521"/>
                <a:gd name="T6" fmla="*/ 119 w 525"/>
                <a:gd name="T7" fmla="*/ 231 h 521"/>
                <a:gd name="T8" fmla="*/ 119 w 525"/>
                <a:gd name="T9" fmla="*/ 290 h 521"/>
                <a:gd name="T10" fmla="*/ 142 w 525"/>
                <a:gd name="T11" fmla="*/ 342 h 521"/>
                <a:gd name="T12" fmla="*/ 181 w 525"/>
                <a:gd name="T13" fmla="*/ 380 h 521"/>
                <a:gd name="T14" fmla="*/ 233 w 525"/>
                <a:gd name="T15" fmla="*/ 402 h 521"/>
                <a:gd name="T16" fmla="*/ 291 w 525"/>
                <a:gd name="T17" fmla="*/ 402 h 521"/>
                <a:gd name="T18" fmla="*/ 344 w 525"/>
                <a:gd name="T19" fmla="*/ 380 h 521"/>
                <a:gd name="T20" fmla="*/ 383 w 525"/>
                <a:gd name="T21" fmla="*/ 342 h 521"/>
                <a:gd name="T22" fmla="*/ 405 w 525"/>
                <a:gd name="T23" fmla="*/ 290 h 521"/>
                <a:gd name="T24" fmla="*/ 405 w 525"/>
                <a:gd name="T25" fmla="*/ 231 h 521"/>
                <a:gd name="T26" fmla="*/ 383 w 525"/>
                <a:gd name="T27" fmla="*/ 179 h 521"/>
                <a:gd name="T28" fmla="*/ 344 w 525"/>
                <a:gd name="T29" fmla="*/ 140 h 521"/>
                <a:gd name="T30" fmla="*/ 291 w 525"/>
                <a:gd name="T31" fmla="*/ 119 h 521"/>
                <a:gd name="T32" fmla="*/ 262 w 525"/>
                <a:gd name="T33" fmla="*/ 0 h 521"/>
                <a:gd name="T34" fmla="*/ 338 w 525"/>
                <a:gd name="T35" fmla="*/ 10 h 521"/>
                <a:gd name="T36" fmla="*/ 405 w 525"/>
                <a:gd name="T37" fmla="*/ 42 h 521"/>
                <a:gd name="T38" fmla="*/ 460 w 525"/>
                <a:gd name="T39" fmla="*/ 90 h 521"/>
                <a:gd name="T40" fmla="*/ 500 w 525"/>
                <a:gd name="T41" fmla="*/ 150 h 521"/>
                <a:gd name="T42" fmla="*/ 522 w 525"/>
                <a:gd name="T43" fmla="*/ 222 h 521"/>
                <a:gd name="T44" fmla="*/ 522 w 525"/>
                <a:gd name="T45" fmla="*/ 299 h 521"/>
                <a:gd name="T46" fmla="*/ 500 w 525"/>
                <a:gd name="T47" fmla="*/ 371 h 521"/>
                <a:gd name="T48" fmla="*/ 460 w 525"/>
                <a:gd name="T49" fmla="*/ 432 h 521"/>
                <a:gd name="T50" fmla="*/ 405 w 525"/>
                <a:gd name="T51" fmla="*/ 479 h 521"/>
                <a:gd name="T52" fmla="*/ 338 w 525"/>
                <a:gd name="T53" fmla="*/ 511 h 521"/>
                <a:gd name="T54" fmla="*/ 262 w 525"/>
                <a:gd name="T55" fmla="*/ 521 h 521"/>
                <a:gd name="T56" fmla="*/ 186 w 525"/>
                <a:gd name="T57" fmla="*/ 511 h 521"/>
                <a:gd name="T58" fmla="*/ 119 w 525"/>
                <a:gd name="T59" fmla="*/ 479 h 521"/>
                <a:gd name="T60" fmla="*/ 64 w 525"/>
                <a:gd name="T61" fmla="*/ 432 h 521"/>
                <a:gd name="T62" fmla="*/ 25 w 525"/>
                <a:gd name="T63" fmla="*/ 371 h 521"/>
                <a:gd name="T64" fmla="*/ 3 w 525"/>
                <a:gd name="T65" fmla="*/ 299 h 521"/>
                <a:gd name="T66" fmla="*/ 3 w 525"/>
                <a:gd name="T67" fmla="*/ 222 h 521"/>
                <a:gd name="T68" fmla="*/ 25 w 525"/>
                <a:gd name="T69" fmla="*/ 150 h 521"/>
                <a:gd name="T70" fmla="*/ 64 w 525"/>
                <a:gd name="T71" fmla="*/ 90 h 521"/>
                <a:gd name="T72" fmla="*/ 119 w 525"/>
                <a:gd name="T73" fmla="*/ 42 h 521"/>
                <a:gd name="T74" fmla="*/ 186 w 525"/>
                <a:gd name="T75" fmla="*/ 10 h 521"/>
                <a:gd name="T76" fmla="*/ 262 w 525"/>
                <a:gd name="T7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5" h="521">
                  <a:moveTo>
                    <a:pt x="262" y="116"/>
                  </a:moveTo>
                  <a:lnTo>
                    <a:pt x="233" y="119"/>
                  </a:lnTo>
                  <a:lnTo>
                    <a:pt x="206" y="127"/>
                  </a:lnTo>
                  <a:lnTo>
                    <a:pt x="181" y="140"/>
                  </a:lnTo>
                  <a:lnTo>
                    <a:pt x="159" y="158"/>
                  </a:lnTo>
                  <a:lnTo>
                    <a:pt x="142" y="179"/>
                  </a:lnTo>
                  <a:lnTo>
                    <a:pt x="128" y="204"/>
                  </a:lnTo>
                  <a:lnTo>
                    <a:pt x="119" y="231"/>
                  </a:lnTo>
                  <a:lnTo>
                    <a:pt x="117" y="260"/>
                  </a:lnTo>
                  <a:lnTo>
                    <a:pt x="119" y="290"/>
                  </a:lnTo>
                  <a:lnTo>
                    <a:pt x="128" y="317"/>
                  </a:lnTo>
                  <a:lnTo>
                    <a:pt x="142" y="342"/>
                  </a:lnTo>
                  <a:lnTo>
                    <a:pt x="159" y="363"/>
                  </a:lnTo>
                  <a:lnTo>
                    <a:pt x="181" y="380"/>
                  </a:lnTo>
                  <a:lnTo>
                    <a:pt x="206" y="394"/>
                  </a:lnTo>
                  <a:lnTo>
                    <a:pt x="233" y="402"/>
                  </a:lnTo>
                  <a:lnTo>
                    <a:pt x="262" y="405"/>
                  </a:lnTo>
                  <a:lnTo>
                    <a:pt x="291" y="402"/>
                  </a:lnTo>
                  <a:lnTo>
                    <a:pt x="319" y="394"/>
                  </a:lnTo>
                  <a:lnTo>
                    <a:pt x="344" y="380"/>
                  </a:lnTo>
                  <a:lnTo>
                    <a:pt x="366" y="363"/>
                  </a:lnTo>
                  <a:lnTo>
                    <a:pt x="383" y="342"/>
                  </a:lnTo>
                  <a:lnTo>
                    <a:pt x="396" y="317"/>
                  </a:lnTo>
                  <a:lnTo>
                    <a:pt x="405" y="290"/>
                  </a:lnTo>
                  <a:lnTo>
                    <a:pt x="408" y="260"/>
                  </a:lnTo>
                  <a:lnTo>
                    <a:pt x="405" y="231"/>
                  </a:lnTo>
                  <a:lnTo>
                    <a:pt x="396" y="204"/>
                  </a:lnTo>
                  <a:lnTo>
                    <a:pt x="383" y="179"/>
                  </a:lnTo>
                  <a:lnTo>
                    <a:pt x="366" y="158"/>
                  </a:lnTo>
                  <a:lnTo>
                    <a:pt x="344" y="140"/>
                  </a:lnTo>
                  <a:lnTo>
                    <a:pt x="319" y="127"/>
                  </a:lnTo>
                  <a:lnTo>
                    <a:pt x="291" y="119"/>
                  </a:lnTo>
                  <a:lnTo>
                    <a:pt x="262" y="116"/>
                  </a:lnTo>
                  <a:close/>
                  <a:moveTo>
                    <a:pt x="262" y="0"/>
                  </a:moveTo>
                  <a:lnTo>
                    <a:pt x="301" y="3"/>
                  </a:lnTo>
                  <a:lnTo>
                    <a:pt x="338" y="10"/>
                  </a:lnTo>
                  <a:lnTo>
                    <a:pt x="373" y="24"/>
                  </a:lnTo>
                  <a:lnTo>
                    <a:pt x="405" y="42"/>
                  </a:lnTo>
                  <a:lnTo>
                    <a:pt x="434" y="64"/>
                  </a:lnTo>
                  <a:lnTo>
                    <a:pt x="460" y="90"/>
                  </a:lnTo>
                  <a:lnTo>
                    <a:pt x="483" y="119"/>
                  </a:lnTo>
                  <a:lnTo>
                    <a:pt x="500" y="150"/>
                  </a:lnTo>
                  <a:lnTo>
                    <a:pt x="514" y="186"/>
                  </a:lnTo>
                  <a:lnTo>
                    <a:pt x="522" y="222"/>
                  </a:lnTo>
                  <a:lnTo>
                    <a:pt x="525" y="260"/>
                  </a:lnTo>
                  <a:lnTo>
                    <a:pt x="522" y="299"/>
                  </a:lnTo>
                  <a:lnTo>
                    <a:pt x="514" y="336"/>
                  </a:lnTo>
                  <a:lnTo>
                    <a:pt x="500" y="371"/>
                  </a:lnTo>
                  <a:lnTo>
                    <a:pt x="483" y="403"/>
                  </a:lnTo>
                  <a:lnTo>
                    <a:pt x="460" y="432"/>
                  </a:lnTo>
                  <a:lnTo>
                    <a:pt x="434" y="458"/>
                  </a:lnTo>
                  <a:lnTo>
                    <a:pt x="405" y="479"/>
                  </a:lnTo>
                  <a:lnTo>
                    <a:pt x="373" y="497"/>
                  </a:lnTo>
                  <a:lnTo>
                    <a:pt x="338" y="511"/>
                  </a:lnTo>
                  <a:lnTo>
                    <a:pt x="301" y="518"/>
                  </a:lnTo>
                  <a:lnTo>
                    <a:pt x="262" y="521"/>
                  </a:lnTo>
                  <a:lnTo>
                    <a:pt x="223" y="518"/>
                  </a:lnTo>
                  <a:lnTo>
                    <a:pt x="186" y="511"/>
                  </a:lnTo>
                  <a:lnTo>
                    <a:pt x="151" y="497"/>
                  </a:lnTo>
                  <a:lnTo>
                    <a:pt x="119" y="479"/>
                  </a:lnTo>
                  <a:lnTo>
                    <a:pt x="90" y="458"/>
                  </a:lnTo>
                  <a:lnTo>
                    <a:pt x="64" y="432"/>
                  </a:lnTo>
                  <a:lnTo>
                    <a:pt x="42" y="403"/>
                  </a:lnTo>
                  <a:lnTo>
                    <a:pt x="25" y="371"/>
                  </a:lnTo>
                  <a:lnTo>
                    <a:pt x="11" y="336"/>
                  </a:lnTo>
                  <a:lnTo>
                    <a:pt x="3" y="299"/>
                  </a:lnTo>
                  <a:lnTo>
                    <a:pt x="0" y="260"/>
                  </a:lnTo>
                  <a:lnTo>
                    <a:pt x="3" y="222"/>
                  </a:lnTo>
                  <a:lnTo>
                    <a:pt x="11" y="186"/>
                  </a:lnTo>
                  <a:lnTo>
                    <a:pt x="25" y="150"/>
                  </a:lnTo>
                  <a:lnTo>
                    <a:pt x="42" y="119"/>
                  </a:lnTo>
                  <a:lnTo>
                    <a:pt x="64" y="90"/>
                  </a:lnTo>
                  <a:lnTo>
                    <a:pt x="90" y="64"/>
                  </a:lnTo>
                  <a:lnTo>
                    <a:pt x="119" y="42"/>
                  </a:lnTo>
                  <a:lnTo>
                    <a:pt x="151" y="24"/>
                  </a:lnTo>
                  <a:lnTo>
                    <a:pt x="186" y="10"/>
                  </a:lnTo>
                  <a:lnTo>
                    <a:pt x="223" y="3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76">
              <a:extLst>
                <a:ext uri="{FF2B5EF4-FFF2-40B4-BE49-F238E27FC236}">
                  <a16:creationId xmlns:a16="http://schemas.microsoft.com/office/drawing/2014/main" id="{42F2EC71-28E7-49E0-8D10-B77E0341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350" y="4311650"/>
              <a:ext cx="17463" cy="19050"/>
            </a:xfrm>
            <a:custGeom>
              <a:avLst/>
              <a:gdLst>
                <a:gd name="T0" fmla="*/ 58 w 116"/>
                <a:gd name="T1" fmla="*/ 0 h 116"/>
                <a:gd name="T2" fmla="*/ 77 w 116"/>
                <a:gd name="T3" fmla="*/ 3 h 116"/>
                <a:gd name="T4" fmla="*/ 92 w 116"/>
                <a:gd name="T5" fmla="*/ 11 h 116"/>
                <a:gd name="T6" fmla="*/ 105 w 116"/>
                <a:gd name="T7" fmla="*/ 23 h 116"/>
                <a:gd name="T8" fmla="*/ 114 w 116"/>
                <a:gd name="T9" fmla="*/ 40 h 116"/>
                <a:gd name="T10" fmla="*/ 116 w 116"/>
                <a:gd name="T11" fmla="*/ 58 h 116"/>
                <a:gd name="T12" fmla="*/ 114 w 116"/>
                <a:gd name="T13" fmla="*/ 76 h 116"/>
                <a:gd name="T14" fmla="*/ 105 w 116"/>
                <a:gd name="T15" fmla="*/ 92 h 116"/>
                <a:gd name="T16" fmla="*/ 92 w 116"/>
                <a:gd name="T17" fmla="*/ 104 h 116"/>
                <a:gd name="T18" fmla="*/ 77 w 116"/>
                <a:gd name="T19" fmla="*/ 113 h 116"/>
                <a:gd name="T20" fmla="*/ 58 w 116"/>
                <a:gd name="T21" fmla="*/ 116 h 116"/>
                <a:gd name="T22" fmla="*/ 40 w 116"/>
                <a:gd name="T23" fmla="*/ 113 h 116"/>
                <a:gd name="T24" fmla="*/ 24 w 116"/>
                <a:gd name="T25" fmla="*/ 104 h 116"/>
                <a:gd name="T26" fmla="*/ 11 w 116"/>
                <a:gd name="T27" fmla="*/ 92 h 116"/>
                <a:gd name="T28" fmla="*/ 2 w 116"/>
                <a:gd name="T29" fmla="*/ 76 h 116"/>
                <a:gd name="T30" fmla="*/ 0 w 116"/>
                <a:gd name="T31" fmla="*/ 58 h 116"/>
                <a:gd name="T32" fmla="*/ 2 w 116"/>
                <a:gd name="T33" fmla="*/ 40 h 116"/>
                <a:gd name="T34" fmla="*/ 11 w 116"/>
                <a:gd name="T35" fmla="*/ 23 h 116"/>
                <a:gd name="T36" fmla="*/ 24 w 116"/>
                <a:gd name="T37" fmla="*/ 11 h 116"/>
                <a:gd name="T38" fmla="*/ 40 w 116"/>
                <a:gd name="T39" fmla="*/ 3 h 116"/>
                <a:gd name="T40" fmla="*/ 58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lnTo>
                    <a:pt x="77" y="3"/>
                  </a:lnTo>
                  <a:lnTo>
                    <a:pt x="92" y="11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6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77">
              <a:extLst>
                <a:ext uri="{FF2B5EF4-FFF2-40B4-BE49-F238E27FC236}">
                  <a16:creationId xmlns:a16="http://schemas.microsoft.com/office/drawing/2014/main" id="{59E4AFA8-2399-4CC9-91C5-39FC5D6A5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838" y="4311650"/>
              <a:ext cx="17463" cy="19050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6 w 117"/>
                <a:gd name="T15" fmla="*/ 92 h 116"/>
                <a:gd name="T16" fmla="*/ 93 w 117"/>
                <a:gd name="T17" fmla="*/ 104 h 116"/>
                <a:gd name="T18" fmla="*/ 77 w 117"/>
                <a:gd name="T19" fmla="*/ 113 h 116"/>
                <a:gd name="T20" fmla="*/ 58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2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78">
              <a:extLst>
                <a:ext uri="{FF2B5EF4-FFF2-40B4-BE49-F238E27FC236}">
                  <a16:creationId xmlns:a16="http://schemas.microsoft.com/office/drawing/2014/main" id="{B7D94884-CF1E-4D46-BF58-5CCAB566C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3" y="4340225"/>
              <a:ext cx="19050" cy="17463"/>
            </a:xfrm>
            <a:custGeom>
              <a:avLst/>
              <a:gdLst>
                <a:gd name="T0" fmla="*/ 58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3 w 117"/>
                <a:gd name="T9" fmla="*/ 39 h 115"/>
                <a:gd name="T10" fmla="*/ 117 w 117"/>
                <a:gd name="T11" fmla="*/ 58 h 115"/>
                <a:gd name="T12" fmla="*/ 113 w 117"/>
                <a:gd name="T13" fmla="*/ 76 h 115"/>
                <a:gd name="T14" fmla="*/ 106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8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2 w 117"/>
                <a:gd name="T27" fmla="*/ 91 h 115"/>
                <a:gd name="T28" fmla="*/ 3 w 117"/>
                <a:gd name="T29" fmla="*/ 76 h 115"/>
                <a:gd name="T30" fmla="*/ 0 w 117"/>
                <a:gd name="T31" fmla="*/ 58 h 115"/>
                <a:gd name="T32" fmla="*/ 3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8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8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3" y="39"/>
                  </a:lnTo>
                  <a:lnTo>
                    <a:pt x="117" y="58"/>
                  </a:lnTo>
                  <a:lnTo>
                    <a:pt x="113" y="76"/>
                  </a:lnTo>
                  <a:lnTo>
                    <a:pt x="106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79">
              <a:extLst>
                <a:ext uri="{FF2B5EF4-FFF2-40B4-BE49-F238E27FC236}">
                  <a16:creationId xmlns:a16="http://schemas.microsoft.com/office/drawing/2014/main" id="{16E06846-6847-44E8-B14D-EE6009952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300" y="4340225"/>
              <a:ext cx="19050" cy="17463"/>
            </a:xfrm>
            <a:custGeom>
              <a:avLst/>
              <a:gdLst>
                <a:gd name="T0" fmla="*/ 58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5 w 117"/>
                <a:gd name="T7" fmla="*/ 24 h 115"/>
                <a:gd name="T8" fmla="*/ 114 w 117"/>
                <a:gd name="T9" fmla="*/ 39 h 115"/>
                <a:gd name="T10" fmla="*/ 117 w 117"/>
                <a:gd name="T11" fmla="*/ 58 h 115"/>
                <a:gd name="T12" fmla="*/ 114 w 117"/>
                <a:gd name="T13" fmla="*/ 76 h 115"/>
                <a:gd name="T14" fmla="*/ 105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8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1 w 117"/>
                <a:gd name="T27" fmla="*/ 91 h 115"/>
                <a:gd name="T28" fmla="*/ 3 w 117"/>
                <a:gd name="T29" fmla="*/ 76 h 115"/>
                <a:gd name="T30" fmla="*/ 0 w 117"/>
                <a:gd name="T31" fmla="*/ 58 h 115"/>
                <a:gd name="T32" fmla="*/ 3 w 117"/>
                <a:gd name="T33" fmla="*/ 39 h 115"/>
                <a:gd name="T34" fmla="*/ 11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8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8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80">
              <a:extLst>
                <a:ext uri="{FF2B5EF4-FFF2-40B4-BE49-F238E27FC236}">
                  <a16:creationId xmlns:a16="http://schemas.microsoft.com/office/drawing/2014/main" id="{1A4D366A-F961-42E3-B6A9-3197228A3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738" y="4311650"/>
              <a:ext cx="19050" cy="19050"/>
            </a:xfrm>
            <a:custGeom>
              <a:avLst/>
              <a:gdLst>
                <a:gd name="T0" fmla="*/ 59 w 116"/>
                <a:gd name="T1" fmla="*/ 0 h 116"/>
                <a:gd name="T2" fmla="*/ 77 w 116"/>
                <a:gd name="T3" fmla="*/ 3 h 116"/>
                <a:gd name="T4" fmla="*/ 92 w 116"/>
                <a:gd name="T5" fmla="*/ 11 h 116"/>
                <a:gd name="T6" fmla="*/ 105 w 116"/>
                <a:gd name="T7" fmla="*/ 23 h 116"/>
                <a:gd name="T8" fmla="*/ 114 w 116"/>
                <a:gd name="T9" fmla="*/ 40 h 116"/>
                <a:gd name="T10" fmla="*/ 116 w 116"/>
                <a:gd name="T11" fmla="*/ 58 h 116"/>
                <a:gd name="T12" fmla="*/ 114 w 116"/>
                <a:gd name="T13" fmla="*/ 76 h 116"/>
                <a:gd name="T14" fmla="*/ 105 w 116"/>
                <a:gd name="T15" fmla="*/ 92 h 116"/>
                <a:gd name="T16" fmla="*/ 92 w 116"/>
                <a:gd name="T17" fmla="*/ 104 h 116"/>
                <a:gd name="T18" fmla="*/ 77 w 116"/>
                <a:gd name="T19" fmla="*/ 113 h 116"/>
                <a:gd name="T20" fmla="*/ 59 w 116"/>
                <a:gd name="T21" fmla="*/ 116 h 116"/>
                <a:gd name="T22" fmla="*/ 40 w 116"/>
                <a:gd name="T23" fmla="*/ 113 h 116"/>
                <a:gd name="T24" fmla="*/ 24 w 116"/>
                <a:gd name="T25" fmla="*/ 104 h 116"/>
                <a:gd name="T26" fmla="*/ 11 w 116"/>
                <a:gd name="T27" fmla="*/ 92 h 116"/>
                <a:gd name="T28" fmla="*/ 2 w 116"/>
                <a:gd name="T29" fmla="*/ 76 h 116"/>
                <a:gd name="T30" fmla="*/ 0 w 116"/>
                <a:gd name="T31" fmla="*/ 58 h 116"/>
                <a:gd name="T32" fmla="*/ 2 w 116"/>
                <a:gd name="T33" fmla="*/ 40 h 116"/>
                <a:gd name="T34" fmla="*/ 11 w 116"/>
                <a:gd name="T35" fmla="*/ 23 h 116"/>
                <a:gd name="T36" fmla="*/ 24 w 116"/>
                <a:gd name="T37" fmla="*/ 11 h 116"/>
                <a:gd name="T38" fmla="*/ 40 w 116"/>
                <a:gd name="T39" fmla="*/ 3 h 116"/>
                <a:gd name="T40" fmla="*/ 59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9" y="0"/>
                  </a:moveTo>
                  <a:lnTo>
                    <a:pt x="77" y="3"/>
                  </a:lnTo>
                  <a:lnTo>
                    <a:pt x="92" y="11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6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81">
              <a:extLst>
                <a:ext uri="{FF2B5EF4-FFF2-40B4-BE49-F238E27FC236}">
                  <a16:creationId xmlns:a16="http://schemas.microsoft.com/office/drawing/2014/main" id="{8252DC1D-BF1F-4AA6-A00B-A3C31131C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788" y="4340225"/>
              <a:ext cx="19050" cy="17463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4 w 117"/>
                <a:gd name="T9" fmla="*/ 39 h 115"/>
                <a:gd name="T10" fmla="*/ 117 w 117"/>
                <a:gd name="T11" fmla="*/ 58 h 115"/>
                <a:gd name="T12" fmla="*/ 114 w 117"/>
                <a:gd name="T13" fmla="*/ 76 h 115"/>
                <a:gd name="T14" fmla="*/ 106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9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2 w 117"/>
                <a:gd name="T27" fmla="*/ 91 h 115"/>
                <a:gd name="T28" fmla="*/ 3 w 117"/>
                <a:gd name="T29" fmla="*/ 76 h 115"/>
                <a:gd name="T30" fmla="*/ 0 w 117"/>
                <a:gd name="T31" fmla="*/ 58 h 115"/>
                <a:gd name="T32" fmla="*/ 3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82">
              <a:extLst>
                <a:ext uri="{FF2B5EF4-FFF2-40B4-BE49-F238E27FC236}">
                  <a16:creationId xmlns:a16="http://schemas.microsoft.com/office/drawing/2014/main" id="{0282FD88-1E31-44CB-953E-2A3801FF8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225" y="4311650"/>
              <a:ext cx="19050" cy="19050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3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2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83">
              <a:extLst>
                <a:ext uri="{FF2B5EF4-FFF2-40B4-BE49-F238E27FC236}">
                  <a16:creationId xmlns:a16="http://schemas.microsoft.com/office/drawing/2014/main" id="{B0AE5A9A-0F0C-4037-AF2A-BCC7EBCCA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75" y="4340225"/>
              <a:ext cx="17463" cy="17463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5 w 117"/>
                <a:gd name="T7" fmla="*/ 24 h 115"/>
                <a:gd name="T8" fmla="*/ 114 w 117"/>
                <a:gd name="T9" fmla="*/ 39 h 115"/>
                <a:gd name="T10" fmla="*/ 117 w 117"/>
                <a:gd name="T11" fmla="*/ 58 h 115"/>
                <a:gd name="T12" fmla="*/ 114 w 117"/>
                <a:gd name="T13" fmla="*/ 76 h 115"/>
                <a:gd name="T14" fmla="*/ 105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9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1 w 117"/>
                <a:gd name="T27" fmla="*/ 91 h 115"/>
                <a:gd name="T28" fmla="*/ 3 w 117"/>
                <a:gd name="T29" fmla="*/ 76 h 115"/>
                <a:gd name="T30" fmla="*/ 0 w 117"/>
                <a:gd name="T31" fmla="*/ 58 h 115"/>
                <a:gd name="T32" fmla="*/ 3 w 117"/>
                <a:gd name="T33" fmla="*/ 39 h 115"/>
                <a:gd name="T34" fmla="*/ 11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84">
              <a:extLst>
                <a:ext uri="{FF2B5EF4-FFF2-40B4-BE49-F238E27FC236}">
                  <a16:creationId xmlns:a16="http://schemas.microsoft.com/office/drawing/2014/main" id="{30C9F979-B5C0-4E30-8084-C5AFCAD58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125" y="4311650"/>
              <a:ext cx="19050" cy="19050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5 w 117"/>
                <a:gd name="T9" fmla="*/ 40 h 116"/>
                <a:gd name="T10" fmla="*/ 117 w 117"/>
                <a:gd name="T11" fmla="*/ 58 h 116"/>
                <a:gd name="T12" fmla="*/ 115 w 117"/>
                <a:gd name="T13" fmla="*/ 76 h 116"/>
                <a:gd name="T14" fmla="*/ 106 w 117"/>
                <a:gd name="T15" fmla="*/ 92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5 w 117"/>
                <a:gd name="T25" fmla="*/ 104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3 h 116"/>
                <a:gd name="T36" fmla="*/ 25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5" y="40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2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5" y="104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3"/>
                  </a:lnTo>
                  <a:lnTo>
                    <a:pt x="25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85">
              <a:extLst>
                <a:ext uri="{FF2B5EF4-FFF2-40B4-BE49-F238E27FC236}">
                  <a16:creationId xmlns:a16="http://schemas.microsoft.com/office/drawing/2014/main" id="{3D8C631B-A2A8-46AE-828A-015A9E71E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175" y="4340225"/>
              <a:ext cx="19050" cy="17463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5 w 117"/>
                <a:gd name="T9" fmla="*/ 39 h 115"/>
                <a:gd name="T10" fmla="*/ 117 w 117"/>
                <a:gd name="T11" fmla="*/ 58 h 115"/>
                <a:gd name="T12" fmla="*/ 115 w 117"/>
                <a:gd name="T13" fmla="*/ 76 h 115"/>
                <a:gd name="T14" fmla="*/ 106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9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2 w 117"/>
                <a:gd name="T27" fmla="*/ 91 h 115"/>
                <a:gd name="T28" fmla="*/ 4 w 117"/>
                <a:gd name="T29" fmla="*/ 76 h 115"/>
                <a:gd name="T30" fmla="*/ 0 w 117"/>
                <a:gd name="T31" fmla="*/ 58 h 115"/>
                <a:gd name="T32" fmla="*/ 4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5" y="39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1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86">
              <a:extLst>
                <a:ext uri="{FF2B5EF4-FFF2-40B4-BE49-F238E27FC236}">
                  <a16:creationId xmlns:a16="http://schemas.microsoft.com/office/drawing/2014/main" id="{40F6FB21-0047-4AA2-AC01-4452221E69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325" y="4238625"/>
              <a:ext cx="555625" cy="542925"/>
            </a:xfrm>
            <a:custGeom>
              <a:avLst/>
              <a:gdLst>
                <a:gd name="T0" fmla="*/ 183 w 3500"/>
                <a:gd name="T1" fmla="*/ 2344 h 3420"/>
                <a:gd name="T2" fmla="*/ 119 w 3500"/>
                <a:gd name="T3" fmla="*/ 2439 h 3420"/>
                <a:gd name="T4" fmla="*/ 129 w 3500"/>
                <a:gd name="T5" fmla="*/ 3211 h 3420"/>
                <a:gd name="T6" fmla="*/ 209 w 3500"/>
                <a:gd name="T7" fmla="*/ 3292 h 3420"/>
                <a:gd name="T8" fmla="*/ 3262 w 3500"/>
                <a:gd name="T9" fmla="*/ 3301 h 3420"/>
                <a:gd name="T10" fmla="*/ 3357 w 3500"/>
                <a:gd name="T11" fmla="*/ 3237 h 3420"/>
                <a:gd name="T12" fmla="*/ 3383 w 3500"/>
                <a:gd name="T13" fmla="*/ 2469 h 3420"/>
                <a:gd name="T14" fmla="*/ 3339 w 3500"/>
                <a:gd name="T15" fmla="*/ 2362 h 3420"/>
                <a:gd name="T16" fmla="*/ 3231 w 3500"/>
                <a:gd name="T17" fmla="*/ 2318 h 3420"/>
                <a:gd name="T18" fmla="*/ 209 w 3500"/>
                <a:gd name="T19" fmla="*/ 1229 h 3420"/>
                <a:gd name="T20" fmla="*/ 129 w 3500"/>
                <a:gd name="T21" fmla="*/ 1309 h 3420"/>
                <a:gd name="T22" fmla="*/ 119 w 3500"/>
                <a:gd name="T23" fmla="*/ 2082 h 3420"/>
                <a:gd name="T24" fmla="*/ 183 w 3500"/>
                <a:gd name="T25" fmla="*/ 2176 h 3420"/>
                <a:gd name="T26" fmla="*/ 3231 w 3500"/>
                <a:gd name="T27" fmla="*/ 2202 h 3420"/>
                <a:gd name="T28" fmla="*/ 3339 w 3500"/>
                <a:gd name="T29" fmla="*/ 2158 h 3420"/>
                <a:gd name="T30" fmla="*/ 3383 w 3500"/>
                <a:gd name="T31" fmla="*/ 2052 h 3420"/>
                <a:gd name="T32" fmla="*/ 3357 w 3500"/>
                <a:gd name="T33" fmla="*/ 1283 h 3420"/>
                <a:gd name="T34" fmla="*/ 3262 w 3500"/>
                <a:gd name="T35" fmla="*/ 1220 h 3420"/>
                <a:gd name="T36" fmla="*/ 238 w 3500"/>
                <a:gd name="T37" fmla="*/ 120 h 3420"/>
                <a:gd name="T38" fmla="*/ 143 w 3500"/>
                <a:gd name="T39" fmla="*/ 183 h 3420"/>
                <a:gd name="T40" fmla="*/ 117 w 3500"/>
                <a:gd name="T41" fmla="*/ 950 h 3420"/>
                <a:gd name="T42" fmla="*/ 161 w 3500"/>
                <a:gd name="T43" fmla="*/ 1056 h 3420"/>
                <a:gd name="T44" fmla="*/ 269 w 3500"/>
                <a:gd name="T45" fmla="*/ 1101 h 3420"/>
                <a:gd name="T46" fmla="*/ 3317 w 3500"/>
                <a:gd name="T47" fmla="*/ 1075 h 3420"/>
                <a:gd name="T48" fmla="*/ 3381 w 3500"/>
                <a:gd name="T49" fmla="*/ 980 h 3420"/>
                <a:gd name="T50" fmla="*/ 3371 w 3500"/>
                <a:gd name="T51" fmla="*/ 209 h 3420"/>
                <a:gd name="T52" fmla="*/ 3291 w 3500"/>
                <a:gd name="T53" fmla="*/ 128 h 3420"/>
                <a:gd name="T54" fmla="*/ 269 w 3500"/>
                <a:gd name="T55" fmla="*/ 0 h 3420"/>
                <a:gd name="T56" fmla="*/ 3345 w 3500"/>
                <a:gd name="T57" fmla="*/ 25 h 3420"/>
                <a:gd name="T58" fmla="*/ 3457 w 3500"/>
                <a:gd name="T59" fmla="*/ 122 h 3420"/>
                <a:gd name="T60" fmla="*/ 3500 w 3500"/>
                <a:gd name="T61" fmla="*/ 267 h 3420"/>
                <a:gd name="T62" fmla="*/ 3472 w 3500"/>
                <a:gd name="T63" fmla="*/ 1068 h 3420"/>
                <a:gd name="T64" fmla="*/ 3426 w 3500"/>
                <a:gd name="T65" fmla="*/ 1186 h 3420"/>
                <a:gd name="T66" fmla="*/ 3497 w 3500"/>
                <a:gd name="T67" fmla="*/ 1327 h 3420"/>
                <a:gd name="T68" fmla="*/ 3487 w 3500"/>
                <a:gd name="T69" fmla="*/ 2132 h 3420"/>
                <a:gd name="T70" fmla="*/ 3397 w 3500"/>
                <a:gd name="T71" fmla="*/ 2260 h 3420"/>
                <a:gd name="T72" fmla="*/ 3487 w 3500"/>
                <a:gd name="T73" fmla="*/ 2388 h 3420"/>
                <a:gd name="T74" fmla="*/ 3498 w 3500"/>
                <a:gd name="T75" fmla="*/ 3192 h 3420"/>
                <a:gd name="T76" fmla="*/ 3434 w 3500"/>
                <a:gd name="T77" fmla="*/ 3327 h 3420"/>
                <a:gd name="T78" fmla="*/ 3309 w 3500"/>
                <a:gd name="T79" fmla="*/ 3408 h 3420"/>
                <a:gd name="T80" fmla="*/ 228 w 3500"/>
                <a:gd name="T81" fmla="*/ 3417 h 3420"/>
                <a:gd name="T82" fmla="*/ 92 w 3500"/>
                <a:gd name="T83" fmla="*/ 3354 h 3420"/>
                <a:gd name="T84" fmla="*/ 11 w 3500"/>
                <a:gd name="T85" fmla="*/ 3230 h 3420"/>
                <a:gd name="T86" fmla="*/ 3 w 3500"/>
                <a:gd name="T87" fmla="*/ 2428 h 3420"/>
                <a:gd name="T88" fmla="*/ 74 w 3500"/>
                <a:gd name="T89" fmla="*/ 2287 h 3420"/>
                <a:gd name="T90" fmla="*/ 28 w 3500"/>
                <a:gd name="T91" fmla="*/ 2169 h 3420"/>
                <a:gd name="T92" fmla="*/ 0 w 3500"/>
                <a:gd name="T93" fmla="*/ 1368 h 3420"/>
                <a:gd name="T94" fmla="*/ 49 w 3500"/>
                <a:gd name="T95" fmla="*/ 1216 h 3420"/>
                <a:gd name="T96" fmla="*/ 49 w 3500"/>
                <a:gd name="T97" fmla="*/ 1102 h 3420"/>
                <a:gd name="T98" fmla="*/ 0 w 3500"/>
                <a:gd name="T99" fmla="*/ 950 h 3420"/>
                <a:gd name="T100" fmla="*/ 25 w 3500"/>
                <a:gd name="T101" fmla="*/ 155 h 3420"/>
                <a:gd name="T102" fmla="*/ 122 w 3500"/>
                <a:gd name="T103" fmla="*/ 43 h 3420"/>
                <a:gd name="T104" fmla="*/ 269 w 3500"/>
                <a:gd name="T105" fmla="*/ 0 h 3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00" h="3420">
                  <a:moveTo>
                    <a:pt x="269" y="2318"/>
                  </a:moveTo>
                  <a:lnTo>
                    <a:pt x="238" y="2322"/>
                  </a:lnTo>
                  <a:lnTo>
                    <a:pt x="209" y="2330"/>
                  </a:lnTo>
                  <a:lnTo>
                    <a:pt x="183" y="2344"/>
                  </a:lnTo>
                  <a:lnTo>
                    <a:pt x="161" y="2362"/>
                  </a:lnTo>
                  <a:lnTo>
                    <a:pt x="143" y="2385"/>
                  </a:lnTo>
                  <a:lnTo>
                    <a:pt x="129" y="2411"/>
                  </a:lnTo>
                  <a:lnTo>
                    <a:pt x="119" y="2439"/>
                  </a:lnTo>
                  <a:lnTo>
                    <a:pt x="117" y="2469"/>
                  </a:lnTo>
                  <a:lnTo>
                    <a:pt x="117" y="3152"/>
                  </a:lnTo>
                  <a:lnTo>
                    <a:pt x="119" y="3183"/>
                  </a:lnTo>
                  <a:lnTo>
                    <a:pt x="129" y="3211"/>
                  </a:lnTo>
                  <a:lnTo>
                    <a:pt x="143" y="3237"/>
                  </a:lnTo>
                  <a:lnTo>
                    <a:pt x="161" y="3260"/>
                  </a:lnTo>
                  <a:lnTo>
                    <a:pt x="183" y="3278"/>
                  </a:lnTo>
                  <a:lnTo>
                    <a:pt x="209" y="3292"/>
                  </a:lnTo>
                  <a:lnTo>
                    <a:pt x="238" y="3301"/>
                  </a:lnTo>
                  <a:lnTo>
                    <a:pt x="269" y="3304"/>
                  </a:lnTo>
                  <a:lnTo>
                    <a:pt x="3231" y="3304"/>
                  </a:lnTo>
                  <a:lnTo>
                    <a:pt x="3262" y="3301"/>
                  </a:lnTo>
                  <a:lnTo>
                    <a:pt x="3291" y="3292"/>
                  </a:lnTo>
                  <a:lnTo>
                    <a:pt x="3317" y="3278"/>
                  </a:lnTo>
                  <a:lnTo>
                    <a:pt x="3339" y="3260"/>
                  </a:lnTo>
                  <a:lnTo>
                    <a:pt x="3357" y="3237"/>
                  </a:lnTo>
                  <a:lnTo>
                    <a:pt x="3371" y="3211"/>
                  </a:lnTo>
                  <a:lnTo>
                    <a:pt x="3381" y="3183"/>
                  </a:lnTo>
                  <a:lnTo>
                    <a:pt x="3383" y="3152"/>
                  </a:lnTo>
                  <a:lnTo>
                    <a:pt x="3383" y="2469"/>
                  </a:lnTo>
                  <a:lnTo>
                    <a:pt x="3381" y="2439"/>
                  </a:lnTo>
                  <a:lnTo>
                    <a:pt x="3371" y="2411"/>
                  </a:lnTo>
                  <a:lnTo>
                    <a:pt x="3357" y="2385"/>
                  </a:lnTo>
                  <a:lnTo>
                    <a:pt x="3339" y="2362"/>
                  </a:lnTo>
                  <a:lnTo>
                    <a:pt x="3317" y="2344"/>
                  </a:lnTo>
                  <a:lnTo>
                    <a:pt x="3291" y="2330"/>
                  </a:lnTo>
                  <a:lnTo>
                    <a:pt x="3262" y="2322"/>
                  </a:lnTo>
                  <a:lnTo>
                    <a:pt x="3231" y="2318"/>
                  </a:lnTo>
                  <a:lnTo>
                    <a:pt x="269" y="2318"/>
                  </a:lnTo>
                  <a:close/>
                  <a:moveTo>
                    <a:pt x="269" y="1217"/>
                  </a:moveTo>
                  <a:lnTo>
                    <a:pt x="238" y="1220"/>
                  </a:lnTo>
                  <a:lnTo>
                    <a:pt x="209" y="1229"/>
                  </a:lnTo>
                  <a:lnTo>
                    <a:pt x="183" y="1243"/>
                  </a:lnTo>
                  <a:lnTo>
                    <a:pt x="161" y="1261"/>
                  </a:lnTo>
                  <a:lnTo>
                    <a:pt x="143" y="1283"/>
                  </a:lnTo>
                  <a:lnTo>
                    <a:pt x="129" y="1309"/>
                  </a:lnTo>
                  <a:lnTo>
                    <a:pt x="119" y="1338"/>
                  </a:lnTo>
                  <a:lnTo>
                    <a:pt x="117" y="1368"/>
                  </a:lnTo>
                  <a:lnTo>
                    <a:pt x="117" y="2052"/>
                  </a:lnTo>
                  <a:lnTo>
                    <a:pt x="119" y="2082"/>
                  </a:lnTo>
                  <a:lnTo>
                    <a:pt x="129" y="2110"/>
                  </a:lnTo>
                  <a:lnTo>
                    <a:pt x="143" y="2135"/>
                  </a:lnTo>
                  <a:lnTo>
                    <a:pt x="161" y="2158"/>
                  </a:lnTo>
                  <a:lnTo>
                    <a:pt x="183" y="2176"/>
                  </a:lnTo>
                  <a:lnTo>
                    <a:pt x="209" y="2190"/>
                  </a:lnTo>
                  <a:lnTo>
                    <a:pt x="238" y="2199"/>
                  </a:lnTo>
                  <a:lnTo>
                    <a:pt x="269" y="2202"/>
                  </a:lnTo>
                  <a:lnTo>
                    <a:pt x="3231" y="2202"/>
                  </a:lnTo>
                  <a:lnTo>
                    <a:pt x="3262" y="2199"/>
                  </a:lnTo>
                  <a:lnTo>
                    <a:pt x="3291" y="2190"/>
                  </a:lnTo>
                  <a:lnTo>
                    <a:pt x="3317" y="2176"/>
                  </a:lnTo>
                  <a:lnTo>
                    <a:pt x="3339" y="2158"/>
                  </a:lnTo>
                  <a:lnTo>
                    <a:pt x="3357" y="2135"/>
                  </a:lnTo>
                  <a:lnTo>
                    <a:pt x="3371" y="2110"/>
                  </a:lnTo>
                  <a:lnTo>
                    <a:pt x="3381" y="2082"/>
                  </a:lnTo>
                  <a:lnTo>
                    <a:pt x="3383" y="2052"/>
                  </a:lnTo>
                  <a:lnTo>
                    <a:pt x="3383" y="1368"/>
                  </a:lnTo>
                  <a:lnTo>
                    <a:pt x="3381" y="1338"/>
                  </a:lnTo>
                  <a:lnTo>
                    <a:pt x="3371" y="1309"/>
                  </a:lnTo>
                  <a:lnTo>
                    <a:pt x="3357" y="1283"/>
                  </a:lnTo>
                  <a:lnTo>
                    <a:pt x="3339" y="1261"/>
                  </a:lnTo>
                  <a:lnTo>
                    <a:pt x="3317" y="1243"/>
                  </a:lnTo>
                  <a:lnTo>
                    <a:pt x="3291" y="1229"/>
                  </a:lnTo>
                  <a:lnTo>
                    <a:pt x="3262" y="1220"/>
                  </a:lnTo>
                  <a:lnTo>
                    <a:pt x="3231" y="1217"/>
                  </a:lnTo>
                  <a:lnTo>
                    <a:pt x="269" y="1217"/>
                  </a:lnTo>
                  <a:close/>
                  <a:moveTo>
                    <a:pt x="269" y="116"/>
                  </a:moveTo>
                  <a:lnTo>
                    <a:pt x="238" y="120"/>
                  </a:lnTo>
                  <a:lnTo>
                    <a:pt x="209" y="128"/>
                  </a:lnTo>
                  <a:lnTo>
                    <a:pt x="183" y="142"/>
                  </a:lnTo>
                  <a:lnTo>
                    <a:pt x="161" y="160"/>
                  </a:lnTo>
                  <a:lnTo>
                    <a:pt x="143" y="183"/>
                  </a:lnTo>
                  <a:lnTo>
                    <a:pt x="129" y="209"/>
                  </a:lnTo>
                  <a:lnTo>
                    <a:pt x="119" y="237"/>
                  </a:lnTo>
                  <a:lnTo>
                    <a:pt x="117" y="267"/>
                  </a:lnTo>
                  <a:lnTo>
                    <a:pt x="117" y="950"/>
                  </a:lnTo>
                  <a:lnTo>
                    <a:pt x="119" y="980"/>
                  </a:lnTo>
                  <a:lnTo>
                    <a:pt x="129" y="1009"/>
                  </a:lnTo>
                  <a:lnTo>
                    <a:pt x="143" y="1035"/>
                  </a:lnTo>
                  <a:lnTo>
                    <a:pt x="161" y="1056"/>
                  </a:lnTo>
                  <a:lnTo>
                    <a:pt x="183" y="1076"/>
                  </a:lnTo>
                  <a:lnTo>
                    <a:pt x="209" y="1089"/>
                  </a:lnTo>
                  <a:lnTo>
                    <a:pt x="238" y="1098"/>
                  </a:lnTo>
                  <a:lnTo>
                    <a:pt x="269" y="1101"/>
                  </a:lnTo>
                  <a:lnTo>
                    <a:pt x="3231" y="1101"/>
                  </a:lnTo>
                  <a:lnTo>
                    <a:pt x="3262" y="1098"/>
                  </a:lnTo>
                  <a:lnTo>
                    <a:pt x="3291" y="1089"/>
                  </a:lnTo>
                  <a:lnTo>
                    <a:pt x="3317" y="1075"/>
                  </a:lnTo>
                  <a:lnTo>
                    <a:pt x="3339" y="1056"/>
                  </a:lnTo>
                  <a:lnTo>
                    <a:pt x="3357" y="1034"/>
                  </a:lnTo>
                  <a:lnTo>
                    <a:pt x="3371" y="1009"/>
                  </a:lnTo>
                  <a:lnTo>
                    <a:pt x="3381" y="980"/>
                  </a:lnTo>
                  <a:lnTo>
                    <a:pt x="3383" y="950"/>
                  </a:lnTo>
                  <a:lnTo>
                    <a:pt x="3383" y="267"/>
                  </a:lnTo>
                  <a:lnTo>
                    <a:pt x="3381" y="237"/>
                  </a:lnTo>
                  <a:lnTo>
                    <a:pt x="3371" y="209"/>
                  </a:lnTo>
                  <a:lnTo>
                    <a:pt x="3357" y="183"/>
                  </a:lnTo>
                  <a:lnTo>
                    <a:pt x="3339" y="160"/>
                  </a:lnTo>
                  <a:lnTo>
                    <a:pt x="3317" y="142"/>
                  </a:lnTo>
                  <a:lnTo>
                    <a:pt x="3291" y="128"/>
                  </a:lnTo>
                  <a:lnTo>
                    <a:pt x="3262" y="120"/>
                  </a:lnTo>
                  <a:lnTo>
                    <a:pt x="3231" y="116"/>
                  </a:lnTo>
                  <a:lnTo>
                    <a:pt x="269" y="116"/>
                  </a:lnTo>
                  <a:close/>
                  <a:moveTo>
                    <a:pt x="269" y="0"/>
                  </a:moveTo>
                  <a:lnTo>
                    <a:pt x="3231" y="0"/>
                  </a:lnTo>
                  <a:lnTo>
                    <a:pt x="3272" y="3"/>
                  </a:lnTo>
                  <a:lnTo>
                    <a:pt x="3309" y="11"/>
                  </a:lnTo>
                  <a:lnTo>
                    <a:pt x="3345" y="25"/>
                  </a:lnTo>
                  <a:lnTo>
                    <a:pt x="3378" y="43"/>
                  </a:lnTo>
                  <a:lnTo>
                    <a:pt x="3408" y="66"/>
                  </a:lnTo>
                  <a:lnTo>
                    <a:pt x="3434" y="92"/>
                  </a:lnTo>
                  <a:lnTo>
                    <a:pt x="3457" y="122"/>
                  </a:lnTo>
                  <a:lnTo>
                    <a:pt x="3475" y="155"/>
                  </a:lnTo>
                  <a:lnTo>
                    <a:pt x="3489" y="191"/>
                  </a:lnTo>
                  <a:lnTo>
                    <a:pt x="3498" y="228"/>
                  </a:lnTo>
                  <a:lnTo>
                    <a:pt x="3500" y="267"/>
                  </a:lnTo>
                  <a:lnTo>
                    <a:pt x="3500" y="950"/>
                  </a:lnTo>
                  <a:lnTo>
                    <a:pt x="3497" y="992"/>
                  </a:lnTo>
                  <a:lnTo>
                    <a:pt x="3487" y="1031"/>
                  </a:lnTo>
                  <a:lnTo>
                    <a:pt x="3472" y="1068"/>
                  </a:lnTo>
                  <a:lnTo>
                    <a:pt x="3451" y="1102"/>
                  </a:lnTo>
                  <a:lnTo>
                    <a:pt x="3426" y="1133"/>
                  </a:lnTo>
                  <a:lnTo>
                    <a:pt x="3397" y="1159"/>
                  </a:lnTo>
                  <a:lnTo>
                    <a:pt x="3426" y="1186"/>
                  </a:lnTo>
                  <a:lnTo>
                    <a:pt x="3451" y="1216"/>
                  </a:lnTo>
                  <a:lnTo>
                    <a:pt x="3472" y="1250"/>
                  </a:lnTo>
                  <a:lnTo>
                    <a:pt x="3487" y="1287"/>
                  </a:lnTo>
                  <a:lnTo>
                    <a:pt x="3497" y="1327"/>
                  </a:lnTo>
                  <a:lnTo>
                    <a:pt x="3500" y="1368"/>
                  </a:lnTo>
                  <a:lnTo>
                    <a:pt x="3500" y="2052"/>
                  </a:lnTo>
                  <a:lnTo>
                    <a:pt x="3497" y="2092"/>
                  </a:lnTo>
                  <a:lnTo>
                    <a:pt x="3487" y="2132"/>
                  </a:lnTo>
                  <a:lnTo>
                    <a:pt x="3472" y="2169"/>
                  </a:lnTo>
                  <a:lnTo>
                    <a:pt x="3451" y="2203"/>
                  </a:lnTo>
                  <a:lnTo>
                    <a:pt x="3426" y="2233"/>
                  </a:lnTo>
                  <a:lnTo>
                    <a:pt x="3397" y="2260"/>
                  </a:lnTo>
                  <a:lnTo>
                    <a:pt x="3426" y="2287"/>
                  </a:lnTo>
                  <a:lnTo>
                    <a:pt x="3451" y="2317"/>
                  </a:lnTo>
                  <a:lnTo>
                    <a:pt x="3472" y="2352"/>
                  </a:lnTo>
                  <a:lnTo>
                    <a:pt x="3487" y="2388"/>
                  </a:lnTo>
                  <a:lnTo>
                    <a:pt x="3497" y="2428"/>
                  </a:lnTo>
                  <a:lnTo>
                    <a:pt x="3500" y="2469"/>
                  </a:lnTo>
                  <a:lnTo>
                    <a:pt x="3500" y="3152"/>
                  </a:lnTo>
                  <a:lnTo>
                    <a:pt x="3498" y="3192"/>
                  </a:lnTo>
                  <a:lnTo>
                    <a:pt x="3489" y="3230"/>
                  </a:lnTo>
                  <a:lnTo>
                    <a:pt x="3475" y="3265"/>
                  </a:lnTo>
                  <a:lnTo>
                    <a:pt x="3457" y="3297"/>
                  </a:lnTo>
                  <a:lnTo>
                    <a:pt x="3434" y="3327"/>
                  </a:lnTo>
                  <a:lnTo>
                    <a:pt x="3408" y="3354"/>
                  </a:lnTo>
                  <a:lnTo>
                    <a:pt x="3378" y="3377"/>
                  </a:lnTo>
                  <a:lnTo>
                    <a:pt x="3345" y="3394"/>
                  </a:lnTo>
                  <a:lnTo>
                    <a:pt x="3309" y="3408"/>
                  </a:lnTo>
                  <a:lnTo>
                    <a:pt x="3272" y="3417"/>
                  </a:lnTo>
                  <a:lnTo>
                    <a:pt x="3231" y="3420"/>
                  </a:lnTo>
                  <a:lnTo>
                    <a:pt x="269" y="3420"/>
                  </a:lnTo>
                  <a:lnTo>
                    <a:pt x="228" y="3417"/>
                  </a:lnTo>
                  <a:lnTo>
                    <a:pt x="191" y="3408"/>
                  </a:lnTo>
                  <a:lnTo>
                    <a:pt x="155" y="3394"/>
                  </a:lnTo>
                  <a:lnTo>
                    <a:pt x="122" y="3377"/>
                  </a:lnTo>
                  <a:lnTo>
                    <a:pt x="92" y="3354"/>
                  </a:lnTo>
                  <a:lnTo>
                    <a:pt x="66" y="3327"/>
                  </a:lnTo>
                  <a:lnTo>
                    <a:pt x="43" y="3297"/>
                  </a:lnTo>
                  <a:lnTo>
                    <a:pt x="25" y="3265"/>
                  </a:lnTo>
                  <a:lnTo>
                    <a:pt x="11" y="3230"/>
                  </a:lnTo>
                  <a:lnTo>
                    <a:pt x="2" y="3192"/>
                  </a:lnTo>
                  <a:lnTo>
                    <a:pt x="0" y="3152"/>
                  </a:lnTo>
                  <a:lnTo>
                    <a:pt x="0" y="2469"/>
                  </a:lnTo>
                  <a:lnTo>
                    <a:pt x="3" y="2428"/>
                  </a:lnTo>
                  <a:lnTo>
                    <a:pt x="13" y="2388"/>
                  </a:lnTo>
                  <a:lnTo>
                    <a:pt x="28" y="2352"/>
                  </a:lnTo>
                  <a:lnTo>
                    <a:pt x="49" y="2317"/>
                  </a:lnTo>
                  <a:lnTo>
                    <a:pt x="74" y="2287"/>
                  </a:lnTo>
                  <a:lnTo>
                    <a:pt x="103" y="2260"/>
                  </a:lnTo>
                  <a:lnTo>
                    <a:pt x="74" y="2233"/>
                  </a:lnTo>
                  <a:lnTo>
                    <a:pt x="49" y="2203"/>
                  </a:lnTo>
                  <a:lnTo>
                    <a:pt x="28" y="2169"/>
                  </a:lnTo>
                  <a:lnTo>
                    <a:pt x="13" y="2132"/>
                  </a:lnTo>
                  <a:lnTo>
                    <a:pt x="3" y="2092"/>
                  </a:lnTo>
                  <a:lnTo>
                    <a:pt x="0" y="2052"/>
                  </a:lnTo>
                  <a:lnTo>
                    <a:pt x="0" y="1368"/>
                  </a:lnTo>
                  <a:lnTo>
                    <a:pt x="3" y="1327"/>
                  </a:lnTo>
                  <a:lnTo>
                    <a:pt x="13" y="1287"/>
                  </a:lnTo>
                  <a:lnTo>
                    <a:pt x="28" y="1250"/>
                  </a:lnTo>
                  <a:lnTo>
                    <a:pt x="49" y="1216"/>
                  </a:lnTo>
                  <a:lnTo>
                    <a:pt x="74" y="1186"/>
                  </a:lnTo>
                  <a:lnTo>
                    <a:pt x="103" y="1159"/>
                  </a:lnTo>
                  <a:lnTo>
                    <a:pt x="74" y="1133"/>
                  </a:lnTo>
                  <a:lnTo>
                    <a:pt x="49" y="1102"/>
                  </a:lnTo>
                  <a:lnTo>
                    <a:pt x="28" y="1068"/>
                  </a:lnTo>
                  <a:lnTo>
                    <a:pt x="13" y="1031"/>
                  </a:lnTo>
                  <a:lnTo>
                    <a:pt x="3" y="992"/>
                  </a:lnTo>
                  <a:lnTo>
                    <a:pt x="0" y="950"/>
                  </a:lnTo>
                  <a:lnTo>
                    <a:pt x="0" y="267"/>
                  </a:lnTo>
                  <a:lnTo>
                    <a:pt x="2" y="228"/>
                  </a:lnTo>
                  <a:lnTo>
                    <a:pt x="11" y="191"/>
                  </a:lnTo>
                  <a:lnTo>
                    <a:pt x="25" y="155"/>
                  </a:lnTo>
                  <a:lnTo>
                    <a:pt x="43" y="122"/>
                  </a:lnTo>
                  <a:lnTo>
                    <a:pt x="66" y="92"/>
                  </a:lnTo>
                  <a:lnTo>
                    <a:pt x="92" y="66"/>
                  </a:lnTo>
                  <a:lnTo>
                    <a:pt x="122" y="43"/>
                  </a:lnTo>
                  <a:lnTo>
                    <a:pt x="155" y="25"/>
                  </a:lnTo>
                  <a:lnTo>
                    <a:pt x="191" y="11"/>
                  </a:lnTo>
                  <a:lnTo>
                    <a:pt x="228" y="3"/>
                  </a:lnTo>
                  <a:lnTo>
                    <a:pt x="2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87">
              <a:extLst>
                <a:ext uri="{FF2B5EF4-FFF2-40B4-BE49-F238E27FC236}">
                  <a16:creationId xmlns:a16="http://schemas.microsoft.com/office/drawing/2014/main" id="{D10D1992-45F1-4673-902A-5181DD4818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888" y="4468813"/>
              <a:ext cx="84138" cy="82550"/>
            </a:xfrm>
            <a:custGeom>
              <a:avLst/>
              <a:gdLst>
                <a:gd name="T0" fmla="*/ 233 w 525"/>
                <a:gd name="T1" fmla="*/ 118 h 522"/>
                <a:gd name="T2" fmla="*/ 181 w 525"/>
                <a:gd name="T3" fmla="*/ 141 h 522"/>
                <a:gd name="T4" fmla="*/ 142 w 525"/>
                <a:gd name="T5" fmla="*/ 180 h 522"/>
                <a:gd name="T6" fmla="*/ 119 w 525"/>
                <a:gd name="T7" fmla="*/ 231 h 522"/>
                <a:gd name="T8" fmla="*/ 119 w 525"/>
                <a:gd name="T9" fmla="*/ 290 h 522"/>
                <a:gd name="T10" fmla="*/ 142 w 525"/>
                <a:gd name="T11" fmla="*/ 342 h 522"/>
                <a:gd name="T12" fmla="*/ 181 w 525"/>
                <a:gd name="T13" fmla="*/ 381 h 522"/>
                <a:gd name="T14" fmla="*/ 233 w 525"/>
                <a:gd name="T15" fmla="*/ 402 h 522"/>
                <a:gd name="T16" fmla="*/ 291 w 525"/>
                <a:gd name="T17" fmla="*/ 402 h 522"/>
                <a:gd name="T18" fmla="*/ 344 w 525"/>
                <a:gd name="T19" fmla="*/ 381 h 522"/>
                <a:gd name="T20" fmla="*/ 383 w 525"/>
                <a:gd name="T21" fmla="*/ 342 h 522"/>
                <a:gd name="T22" fmla="*/ 405 w 525"/>
                <a:gd name="T23" fmla="*/ 290 h 522"/>
                <a:gd name="T24" fmla="*/ 405 w 525"/>
                <a:gd name="T25" fmla="*/ 231 h 522"/>
                <a:gd name="T26" fmla="*/ 383 w 525"/>
                <a:gd name="T27" fmla="*/ 180 h 522"/>
                <a:gd name="T28" fmla="*/ 344 w 525"/>
                <a:gd name="T29" fmla="*/ 141 h 522"/>
                <a:gd name="T30" fmla="*/ 291 w 525"/>
                <a:gd name="T31" fmla="*/ 118 h 522"/>
                <a:gd name="T32" fmla="*/ 262 w 525"/>
                <a:gd name="T33" fmla="*/ 0 h 522"/>
                <a:gd name="T34" fmla="*/ 338 w 525"/>
                <a:gd name="T35" fmla="*/ 11 h 522"/>
                <a:gd name="T36" fmla="*/ 405 w 525"/>
                <a:gd name="T37" fmla="*/ 42 h 522"/>
                <a:gd name="T38" fmla="*/ 460 w 525"/>
                <a:gd name="T39" fmla="*/ 89 h 522"/>
                <a:gd name="T40" fmla="*/ 500 w 525"/>
                <a:gd name="T41" fmla="*/ 151 h 522"/>
                <a:gd name="T42" fmla="*/ 522 w 525"/>
                <a:gd name="T43" fmla="*/ 223 h 522"/>
                <a:gd name="T44" fmla="*/ 522 w 525"/>
                <a:gd name="T45" fmla="*/ 299 h 522"/>
                <a:gd name="T46" fmla="*/ 500 w 525"/>
                <a:gd name="T47" fmla="*/ 370 h 522"/>
                <a:gd name="T48" fmla="*/ 460 w 525"/>
                <a:gd name="T49" fmla="*/ 432 h 522"/>
                <a:gd name="T50" fmla="*/ 405 w 525"/>
                <a:gd name="T51" fmla="*/ 480 h 522"/>
                <a:gd name="T52" fmla="*/ 338 w 525"/>
                <a:gd name="T53" fmla="*/ 510 h 522"/>
                <a:gd name="T54" fmla="*/ 262 w 525"/>
                <a:gd name="T55" fmla="*/ 522 h 522"/>
                <a:gd name="T56" fmla="*/ 186 w 525"/>
                <a:gd name="T57" fmla="*/ 510 h 522"/>
                <a:gd name="T58" fmla="*/ 119 w 525"/>
                <a:gd name="T59" fmla="*/ 480 h 522"/>
                <a:gd name="T60" fmla="*/ 64 w 525"/>
                <a:gd name="T61" fmla="*/ 432 h 522"/>
                <a:gd name="T62" fmla="*/ 25 w 525"/>
                <a:gd name="T63" fmla="*/ 370 h 522"/>
                <a:gd name="T64" fmla="*/ 3 w 525"/>
                <a:gd name="T65" fmla="*/ 299 h 522"/>
                <a:gd name="T66" fmla="*/ 3 w 525"/>
                <a:gd name="T67" fmla="*/ 223 h 522"/>
                <a:gd name="T68" fmla="*/ 25 w 525"/>
                <a:gd name="T69" fmla="*/ 151 h 522"/>
                <a:gd name="T70" fmla="*/ 64 w 525"/>
                <a:gd name="T71" fmla="*/ 89 h 522"/>
                <a:gd name="T72" fmla="*/ 119 w 525"/>
                <a:gd name="T73" fmla="*/ 42 h 522"/>
                <a:gd name="T74" fmla="*/ 186 w 525"/>
                <a:gd name="T75" fmla="*/ 11 h 522"/>
                <a:gd name="T76" fmla="*/ 262 w 525"/>
                <a:gd name="T77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5" h="522">
                  <a:moveTo>
                    <a:pt x="262" y="116"/>
                  </a:moveTo>
                  <a:lnTo>
                    <a:pt x="233" y="118"/>
                  </a:lnTo>
                  <a:lnTo>
                    <a:pt x="206" y="127"/>
                  </a:lnTo>
                  <a:lnTo>
                    <a:pt x="181" y="141"/>
                  </a:lnTo>
                  <a:lnTo>
                    <a:pt x="159" y="158"/>
                  </a:lnTo>
                  <a:lnTo>
                    <a:pt x="142" y="180"/>
                  </a:lnTo>
                  <a:lnTo>
                    <a:pt x="128" y="205"/>
                  </a:lnTo>
                  <a:lnTo>
                    <a:pt x="119" y="231"/>
                  </a:lnTo>
                  <a:lnTo>
                    <a:pt x="117" y="260"/>
                  </a:lnTo>
                  <a:lnTo>
                    <a:pt x="119" y="290"/>
                  </a:lnTo>
                  <a:lnTo>
                    <a:pt x="128" y="317"/>
                  </a:lnTo>
                  <a:lnTo>
                    <a:pt x="142" y="342"/>
                  </a:lnTo>
                  <a:lnTo>
                    <a:pt x="159" y="364"/>
                  </a:lnTo>
                  <a:lnTo>
                    <a:pt x="181" y="381"/>
                  </a:lnTo>
                  <a:lnTo>
                    <a:pt x="206" y="394"/>
                  </a:lnTo>
                  <a:lnTo>
                    <a:pt x="233" y="402"/>
                  </a:lnTo>
                  <a:lnTo>
                    <a:pt x="262" y="406"/>
                  </a:lnTo>
                  <a:lnTo>
                    <a:pt x="291" y="402"/>
                  </a:lnTo>
                  <a:lnTo>
                    <a:pt x="319" y="394"/>
                  </a:lnTo>
                  <a:lnTo>
                    <a:pt x="344" y="381"/>
                  </a:lnTo>
                  <a:lnTo>
                    <a:pt x="366" y="364"/>
                  </a:lnTo>
                  <a:lnTo>
                    <a:pt x="383" y="342"/>
                  </a:lnTo>
                  <a:lnTo>
                    <a:pt x="396" y="317"/>
                  </a:lnTo>
                  <a:lnTo>
                    <a:pt x="405" y="290"/>
                  </a:lnTo>
                  <a:lnTo>
                    <a:pt x="408" y="260"/>
                  </a:lnTo>
                  <a:lnTo>
                    <a:pt x="405" y="231"/>
                  </a:lnTo>
                  <a:lnTo>
                    <a:pt x="396" y="205"/>
                  </a:lnTo>
                  <a:lnTo>
                    <a:pt x="383" y="180"/>
                  </a:lnTo>
                  <a:lnTo>
                    <a:pt x="366" y="158"/>
                  </a:lnTo>
                  <a:lnTo>
                    <a:pt x="344" y="141"/>
                  </a:lnTo>
                  <a:lnTo>
                    <a:pt x="319" y="127"/>
                  </a:lnTo>
                  <a:lnTo>
                    <a:pt x="291" y="118"/>
                  </a:lnTo>
                  <a:lnTo>
                    <a:pt x="262" y="116"/>
                  </a:lnTo>
                  <a:close/>
                  <a:moveTo>
                    <a:pt x="262" y="0"/>
                  </a:moveTo>
                  <a:lnTo>
                    <a:pt x="301" y="2"/>
                  </a:lnTo>
                  <a:lnTo>
                    <a:pt x="338" y="11"/>
                  </a:lnTo>
                  <a:lnTo>
                    <a:pt x="373" y="24"/>
                  </a:lnTo>
                  <a:lnTo>
                    <a:pt x="405" y="42"/>
                  </a:lnTo>
                  <a:lnTo>
                    <a:pt x="434" y="64"/>
                  </a:lnTo>
                  <a:lnTo>
                    <a:pt x="460" y="89"/>
                  </a:lnTo>
                  <a:lnTo>
                    <a:pt x="483" y="118"/>
                  </a:lnTo>
                  <a:lnTo>
                    <a:pt x="500" y="151"/>
                  </a:lnTo>
                  <a:lnTo>
                    <a:pt x="514" y="185"/>
                  </a:lnTo>
                  <a:lnTo>
                    <a:pt x="522" y="223"/>
                  </a:lnTo>
                  <a:lnTo>
                    <a:pt x="525" y="260"/>
                  </a:lnTo>
                  <a:lnTo>
                    <a:pt x="522" y="299"/>
                  </a:lnTo>
                  <a:lnTo>
                    <a:pt x="514" y="336"/>
                  </a:lnTo>
                  <a:lnTo>
                    <a:pt x="500" y="370"/>
                  </a:lnTo>
                  <a:lnTo>
                    <a:pt x="483" y="402"/>
                  </a:lnTo>
                  <a:lnTo>
                    <a:pt x="460" y="432"/>
                  </a:lnTo>
                  <a:lnTo>
                    <a:pt x="434" y="457"/>
                  </a:lnTo>
                  <a:lnTo>
                    <a:pt x="405" y="480"/>
                  </a:lnTo>
                  <a:lnTo>
                    <a:pt x="373" y="497"/>
                  </a:lnTo>
                  <a:lnTo>
                    <a:pt x="338" y="510"/>
                  </a:lnTo>
                  <a:lnTo>
                    <a:pt x="301" y="519"/>
                  </a:lnTo>
                  <a:lnTo>
                    <a:pt x="262" y="522"/>
                  </a:lnTo>
                  <a:lnTo>
                    <a:pt x="223" y="519"/>
                  </a:lnTo>
                  <a:lnTo>
                    <a:pt x="186" y="510"/>
                  </a:lnTo>
                  <a:lnTo>
                    <a:pt x="151" y="497"/>
                  </a:lnTo>
                  <a:lnTo>
                    <a:pt x="119" y="480"/>
                  </a:lnTo>
                  <a:lnTo>
                    <a:pt x="90" y="457"/>
                  </a:lnTo>
                  <a:lnTo>
                    <a:pt x="64" y="432"/>
                  </a:lnTo>
                  <a:lnTo>
                    <a:pt x="42" y="402"/>
                  </a:lnTo>
                  <a:lnTo>
                    <a:pt x="25" y="370"/>
                  </a:lnTo>
                  <a:lnTo>
                    <a:pt x="11" y="336"/>
                  </a:lnTo>
                  <a:lnTo>
                    <a:pt x="3" y="299"/>
                  </a:lnTo>
                  <a:lnTo>
                    <a:pt x="0" y="260"/>
                  </a:lnTo>
                  <a:lnTo>
                    <a:pt x="3" y="223"/>
                  </a:lnTo>
                  <a:lnTo>
                    <a:pt x="11" y="185"/>
                  </a:lnTo>
                  <a:lnTo>
                    <a:pt x="25" y="151"/>
                  </a:lnTo>
                  <a:lnTo>
                    <a:pt x="42" y="118"/>
                  </a:lnTo>
                  <a:lnTo>
                    <a:pt x="64" y="89"/>
                  </a:lnTo>
                  <a:lnTo>
                    <a:pt x="90" y="64"/>
                  </a:lnTo>
                  <a:lnTo>
                    <a:pt x="119" y="42"/>
                  </a:lnTo>
                  <a:lnTo>
                    <a:pt x="151" y="24"/>
                  </a:lnTo>
                  <a:lnTo>
                    <a:pt x="186" y="11"/>
                  </a:lnTo>
                  <a:lnTo>
                    <a:pt x="223" y="2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88">
              <a:extLst>
                <a:ext uri="{FF2B5EF4-FFF2-40B4-BE49-F238E27FC236}">
                  <a16:creationId xmlns:a16="http://schemas.microsoft.com/office/drawing/2014/main" id="{EDBEFAB8-5FF9-4773-8835-48D3EBDFC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350" y="4486275"/>
              <a:ext cx="17463" cy="19050"/>
            </a:xfrm>
            <a:custGeom>
              <a:avLst/>
              <a:gdLst>
                <a:gd name="T0" fmla="*/ 58 w 116"/>
                <a:gd name="T1" fmla="*/ 0 h 115"/>
                <a:gd name="T2" fmla="*/ 77 w 116"/>
                <a:gd name="T3" fmla="*/ 2 h 115"/>
                <a:gd name="T4" fmla="*/ 92 w 116"/>
                <a:gd name="T5" fmla="*/ 11 h 115"/>
                <a:gd name="T6" fmla="*/ 105 w 116"/>
                <a:gd name="T7" fmla="*/ 24 h 115"/>
                <a:gd name="T8" fmla="*/ 114 w 116"/>
                <a:gd name="T9" fmla="*/ 39 h 115"/>
                <a:gd name="T10" fmla="*/ 116 w 116"/>
                <a:gd name="T11" fmla="*/ 57 h 115"/>
                <a:gd name="T12" fmla="*/ 114 w 116"/>
                <a:gd name="T13" fmla="*/ 76 h 115"/>
                <a:gd name="T14" fmla="*/ 105 w 116"/>
                <a:gd name="T15" fmla="*/ 92 h 115"/>
                <a:gd name="T16" fmla="*/ 92 w 116"/>
                <a:gd name="T17" fmla="*/ 105 h 115"/>
                <a:gd name="T18" fmla="*/ 77 w 116"/>
                <a:gd name="T19" fmla="*/ 113 h 115"/>
                <a:gd name="T20" fmla="*/ 58 w 116"/>
                <a:gd name="T21" fmla="*/ 115 h 115"/>
                <a:gd name="T22" fmla="*/ 40 w 116"/>
                <a:gd name="T23" fmla="*/ 113 h 115"/>
                <a:gd name="T24" fmla="*/ 24 w 116"/>
                <a:gd name="T25" fmla="*/ 105 h 115"/>
                <a:gd name="T26" fmla="*/ 11 w 116"/>
                <a:gd name="T27" fmla="*/ 92 h 115"/>
                <a:gd name="T28" fmla="*/ 2 w 116"/>
                <a:gd name="T29" fmla="*/ 76 h 115"/>
                <a:gd name="T30" fmla="*/ 0 w 116"/>
                <a:gd name="T31" fmla="*/ 57 h 115"/>
                <a:gd name="T32" fmla="*/ 2 w 116"/>
                <a:gd name="T33" fmla="*/ 39 h 115"/>
                <a:gd name="T34" fmla="*/ 11 w 116"/>
                <a:gd name="T35" fmla="*/ 24 h 115"/>
                <a:gd name="T36" fmla="*/ 24 w 116"/>
                <a:gd name="T37" fmla="*/ 11 h 115"/>
                <a:gd name="T38" fmla="*/ 40 w 116"/>
                <a:gd name="T39" fmla="*/ 2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7" y="2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6" y="57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5"/>
                  </a:lnTo>
                  <a:lnTo>
                    <a:pt x="77" y="113"/>
                  </a:lnTo>
                  <a:lnTo>
                    <a:pt x="58" y="115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89">
              <a:extLst>
                <a:ext uri="{FF2B5EF4-FFF2-40B4-BE49-F238E27FC236}">
                  <a16:creationId xmlns:a16="http://schemas.microsoft.com/office/drawing/2014/main" id="{B4F54264-0599-4623-AC2F-114AD0982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838" y="4486275"/>
              <a:ext cx="17463" cy="19050"/>
            </a:xfrm>
            <a:custGeom>
              <a:avLst/>
              <a:gdLst>
                <a:gd name="T0" fmla="*/ 58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4 w 117"/>
                <a:gd name="T9" fmla="*/ 39 h 115"/>
                <a:gd name="T10" fmla="*/ 117 w 117"/>
                <a:gd name="T11" fmla="*/ 57 h 115"/>
                <a:gd name="T12" fmla="*/ 114 w 117"/>
                <a:gd name="T13" fmla="*/ 76 h 115"/>
                <a:gd name="T14" fmla="*/ 106 w 117"/>
                <a:gd name="T15" fmla="*/ 92 h 115"/>
                <a:gd name="T16" fmla="*/ 93 w 117"/>
                <a:gd name="T17" fmla="*/ 105 h 115"/>
                <a:gd name="T18" fmla="*/ 77 w 117"/>
                <a:gd name="T19" fmla="*/ 113 h 115"/>
                <a:gd name="T20" fmla="*/ 58 w 117"/>
                <a:gd name="T21" fmla="*/ 115 h 115"/>
                <a:gd name="T22" fmla="*/ 40 w 117"/>
                <a:gd name="T23" fmla="*/ 113 h 115"/>
                <a:gd name="T24" fmla="*/ 24 w 117"/>
                <a:gd name="T25" fmla="*/ 105 h 115"/>
                <a:gd name="T26" fmla="*/ 12 w 117"/>
                <a:gd name="T27" fmla="*/ 92 h 115"/>
                <a:gd name="T28" fmla="*/ 3 w 117"/>
                <a:gd name="T29" fmla="*/ 76 h 115"/>
                <a:gd name="T30" fmla="*/ 0 w 117"/>
                <a:gd name="T31" fmla="*/ 57 h 115"/>
                <a:gd name="T32" fmla="*/ 3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8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8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4" y="39"/>
                  </a:lnTo>
                  <a:lnTo>
                    <a:pt x="117" y="57"/>
                  </a:lnTo>
                  <a:lnTo>
                    <a:pt x="114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8" y="115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90">
              <a:extLst>
                <a:ext uri="{FF2B5EF4-FFF2-40B4-BE49-F238E27FC236}">
                  <a16:creationId xmlns:a16="http://schemas.microsoft.com/office/drawing/2014/main" id="{01BF01A7-4F1C-4977-AA83-EE0C9EC9B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3" y="4514850"/>
              <a:ext cx="19050" cy="17463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3 w 117"/>
                <a:gd name="T9" fmla="*/ 39 h 116"/>
                <a:gd name="T10" fmla="*/ 117 w 117"/>
                <a:gd name="T11" fmla="*/ 58 h 116"/>
                <a:gd name="T12" fmla="*/ 113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8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2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39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3" y="39"/>
                  </a:lnTo>
                  <a:lnTo>
                    <a:pt x="117" y="58"/>
                  </a:lnTo>
                  <a:lnTo>
                    <a:pt x="113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8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91">
              <a:extLst>
                <a:ext uri="{FF2B5EF4-FFF2-40B4-BE49-F238E27FC236}">
                  <a16:creationId xmlns:a16="http://schemas.microsoft.com/office/drawing/2014/main" id="{EBF0A568-378D-4621-AC10-2DBD2C6E5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300" y="4514850"/>
              <a:ext cx="19050" cy="17463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3 h 116"/>
                <a:gd name="T8" fmla="*/ 114 w 117"/>
                <a:gd name="T9" fmla="*/ 39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8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1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39 h 116"/>
                <a:gd name="T34" fmla="*/ 11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3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8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92">
              <a:extLst>
                <a:ext uri="{FF2B5EF4-FFF2-40B4-BE49-F238E27FC236}">
                  <a16:creationId xmlns:a16="http://schemas.microsoft.com/office/drawing/2014/main" id="{E9C67E4A-64EA-4F8F-A601-65FA65A75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738" y="4486275"/>
              <a:ext cx="19050" cy="19050"/>
            </a:xfrm>
            <a:custGeom>
              <a:avLst/>
              <a:gdLst>
                <a:gd name="T0" fmla="*/ 59 w 116"/>
                <a:gd name="T1" fmla="*/ 0 h 115"/>
                <a:gd name="T2" fmla="*/ 77 w 116"/>
                <a:gd name="T3" fmla="*/ 2 h 115"/>
                <a:gd name="T4" fmla="*/ 92 w 116"/>
                <a:gd name="T5" fmla="*/ 11 h 115"/>
                <a:gd name="T6" fmla="*/ 105 w 116"/>
                <a:gd name="T7" fmla="*/ 24 h 115"/>
                <a:gd name="T8" fmla="*/ 114 w 116"/>
                <a:gd name="T9" fmla="*/ 39 h 115"/>
                <a:gd name="T10" fmla="*/ 116 w 116"/>
                <a:gd name="T11" fmla="*/ 57 h 115"/>
                <a:gd name="T12" fmla="*/ 114 w 116"/>
                <a:gd name="T13" fmla="*/ 76 h 115"/>
                <a:gd name="T14" fmla="*/ 105 w 116"/>
                <a:gd name="T15" fmla="*/ 92 h 115"/>
                <a:gd name="T16" fmla="*/ 92 w 116"/>
                <a:gd name="T17" fmla="*/ 105 h 115"/>
                <a:gd name="T18" fmla="*/ 77 w 116"/>
                <a:gd name="T19" fmla="*/ 113 h 115"/>
                <a:gd name="T20" fmla="*/ 59 w 116"/>
                <a:gd name="T21" fmla="*/ 115 h 115"/>
                <a:gd name="T22" fmla="*/ 40 w 116"/>
                <a:gd name="T23" fmla="*/ 113 h 115"/>
                <a:gd name="T24" fmla="*/ 24 w 116"/>
                <a:gd name="T25" fmla="*/ 105 h 115"/>
                <a:gd name="T26" fmla="*/ 11 w 116"/>
                <a:gd name="T27" fmla="*/ 92 h 115"/>
                <a:gd name="T28" fmla="*/ 2 w 116"/>
                <a:gd name="T29" fmla="*/ 76 h 115"/>
                <a:gd name="T30" fmla="*/ 0 w 116"/>
                <a:gd name="T31" fmla="*/ 57 h 115"/>
                <a:gd name="T32" fmla="*/ 2 w 116"/>
                <a:gd name="T33" fmla="*/ 39 h 115"/>
                <a:gd name="T34" fmla="*/ 11 w 116"/>
                <a:gd name="T35" fmla="*/ 24 h 115"/>
                <a:gd name="T36" fmla="*/ 24 w 116"/>
                <a:gd name="T37" fmla="*/ 11 h 115"/>
                <a:gd name="T38" fmla="*/ 40 w 116"/>
                <a:gd name="T39" fmla="*/ 2 h 115"/>
                <a:gd name="T40" fmla="*/ 59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9" y="0"/>
                  </a:moveTo>
                  <a:lnTo>
                    <a:pt x="77" y="2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6" y="57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5"/>
                  </a:lnTo>
                  <a:lnTo>
                    <a:pt x="77" y="113"/>
                  </a:lnTo>
                  <a:lnTo>
                    <a:pt x="59" y="115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93">
              <a:extLst>
                <a:ext uri="{FF2B5EF4-FFF2-40B4-BE49-F238E27FC236}">
                  <a16:creationId xmlns:a16="http://schemas.microsoft.com/office/drawing/2014/main" id="{75FD3F91-927C-404D-AD06-525AC90EA5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788" y="4514850"/>
              <a:ext cx="19050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4 w 117"/>
                <a:gd name="T9" fmla="*/ 39 h 116"/>
                <a:gd name="T10" fmla="*/ 117 w 117"/>
                <a:gd name="T11" fmla="*/ 58 h 116"/>
                <a:gd name="T12" fmla="*/ 114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9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2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39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9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94">
              <a:extLst>
                <a:ext uri="{FF2B5EF4-FFF2-40B4-BE49-F238E27FC236}">
                  <a16:creationId xmlns:a16="http://schemas.microsoft.com/office/drawing/2014/main" id="{74CFED57-5F95-4BD0-A1F2-C947A76ED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225" y="4486275"/>
              <a:ext cx="19050" cy="19050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5 w 117"/>
                <a:gd name="T7" fmla="*/ 24 h 115"/>
                <a:gd name="T8" fmla="*/ 114 w 117"/>
                <a:gd name="T9" fmla="*/ 39 h 115"/>
                <a:gd name="T10" fmla="*/ 117 w 117"/>
                <a:gd name="T11" fmla="*/ 57 h 115"/>
                <a:gd name="T12" fmla="*/ 114 w 117"/>
                <a:gd name="T13" fmla="*/ 76 h 115"/>
                <a:gd name="T14" fmla="*/ 105 w 117"/>
                <a:gd name="T15" fmla="*/ 92 h 115"/>
                <a:gd name="T16" fmla="*/ 93 w 117"/>
                <a:gd name="T17" fmla="*/ 105 h 115"/>
                <a:gd name="T18" fmla="*/ 77 w 117"/>
                <a:gd name="T19" fmla="*/ 113 h 115"/>
                <a:gd name="T20" fmla="*/ 59 w 117"/>
                <a:gd name="T21" fmla="*/ 115 h 115"/>
                <a:gd name="T22" fmla="*/ 40 w 117"/>
                <a:gd name="T23" fmla="*/ 113 h 115"/>
                <a:gd name="T24" fmla="*/ 24 w 117"/>
                <a:gd name="T25" fmla="*/ 105 h 115"/>
                <a:gd name="T26" fmla="*/ 12 w 117"/>
                <a:gd name="T27" fmla="*/ 92 h 115"/>
                <a:gd name="T28" fmla="*/ 4 w 117"/>
                <a:gd name="T29" fmla="*/ 76 h 115"/>
                <a:gd name="T30" fmla="*/ 0 w 117"/>
                <a:gd name="T31" fmla="*/ 57 h 115"/>
                <a:gd name="T32" fmla="*/ 4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7" y="57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9" y="115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7"/>
                  </a:lnTo>
                  <a:lnTo>
                    <a:pt x="4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95">
              <a:extLst>
                <a:ext uri="{FF2B5EF4-FFF2-40B4-BE49-F238E27FC236}">
                  <a16:creationId xmlns:a16="http://schemas.microsoft.com/office/drawing/2014/main" id="{694448F4-3B2D-4FD8-BAC8-C5E1636F6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75" y="4514850"/>
              <a:ext cx="17463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3 h 116"/>
                <a:gd name="T8" fmla="*/ 114 w 117"/>
                <a:gd name="T9" fmla="*/ 39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9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1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39 h 116"/>
                <a:gd name="T34" fmla="*/ 11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3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9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96">
              <a:extLst>
                <a:ext uri="{FF2B5EF4-FFF2-40B4-BE49-F238E27FC236}">
                  <a16:creationId xmlns:a16="http://schemas.microsoft.com/office/drawing/2014/main" id="{A954DE8F-CCA9-46F6-9F4C-0929E45F6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125" y="4486275"/>
              <a:ext cx="19050" cy="19050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5 w 117"/>
                <a:gd name="T9" fmla="*/ 39 h 115"/>
                <a:gd name="T10" fmla="*/ 117 w 117"/>
                <a:gd name="T11" fmla="*/ 57 h 115"/>
                <a:gd name="T12" fmla="*/ 115 w 117"/>
                <a:gd name="T13" fmla="*/ 76 h 115"/>
                <a:gd name="T14" fmla="*/ 106 w 117"/>
                <a:gd name="T15" fmla="*/ 92 h 115"/>
                <a:gd name="T16" fmla="*/ 93 w 117"/>
                <a:gd name="T17" fmla="*/ 105 h 115"/>
                <a:gd name="T18" fmla="*/ 77 w 117"/>
                <a:gd name="T19" fmla="*/ 113 h 115"/>
                <a:gd name="T20" fmla="*/ 59 w 117"/>
                <a:gd name="T21" fmla="*/ 115 h 115"/>
                <a:gd name="T22" fmla="*/ 40 w 117"/>
                <a:gd name="T23" fmla="*/ 113 h 115"/>
                <a:gd name="T24" fmla="*/ 25 w 117"/>
                <a:gd name="T25" fmla="*/ 105 h 115"/>
                <a:gd name="T26" fmla="*/ 12 w 117"/>
                <a:gd name="T27" fmla="*/ 92 h 115"/>
                <a:gd name="T28" fmla="*/ 4 w 117"/>
                <a:gd name="T29" fmla="*/ 76 h 115"/>
                <a:gd name="T30" fmla="*/ 0 w 117"/>
                <a:gd name="T31" fmla="*/ 57 h 115"/>
                <a:gd name="T32" fmla="*/ 4 w 117"/>
                <a:gd name="T33" fmla="*/ 39 h 115"/>
                <a:gd name="T34" fmla="*/ 12 w 117"/>
                <a:gd name="T35" fmla="*/ 24 h 115"/>
                <a:gd name="T36" fmla="*/ 25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5" y="39"/>
                  </a:lnTo>
                  <a:lnTo>
                    <a:pt x="117" y="57"/>
                  </a:lnTo>
                  <a:lnTo>
                    <a:pt x="115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9" y="115"/>
                  </a:lnTo>
                  <a:lnTo>
                    <a:pt x="40" y="113"/>
                  </a:lnTo>
                  <a:lnTo>
                    <a:pt x="25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7"/>
                  </a:lnTo>
                  <a:lnTo>
                    <a:pt x="4" y="39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97">
              <a:extLst>
                <a:ext uri="{FF2B5EF4-FFF2-40B4-BE49-F238E27FC236}">
                  <a16:creationId xmlns:a16="http://schemas.microsoft.com/office/drawing/2014/main" id="{92C748F9-A5E3-4106-ACC6-DF1CD3FF8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175" y="4514850"/>
              <a:ext cx="19050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5 w 117"/>
                <a:gd name="T9" fmla="*/ 39 h 116"/>
                <a:gd name="T10" fmla="*/ 117 w 117"/>
                <a:gd name="T11" fmla="*/ 58 h 116"/>
                <a:gd name="T12" fmla="*/ 115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9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39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5" y="39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9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39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98">
              <a:extLst>
                <a:ext uri="{FF2B5EF4-FFF2-40B4-BE49-F238E27FC236}">
                  <a16:creationId xmlns:a16="http://schemas.microsoft.com/office/drawing/2014/main" id="{8FDD538B-6756-4552-B792-56E855AEEE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888" y="4643438"/>
              <a:ext cx="84138" cy="82550"/>
            </a:xfrm>
            <a:custGeom>
              <a:avLst/>
              <a:gdLst>
                <a:gd name="T0" fmla="*/ 233 w 525"/>
                <a:gd name="T1" fmla="*/ 119 h 521"/>
                <a:gd name="T2" fmla="*/ 181 w 525"/>
                <a:gd name="T3" fmla="*/ 141 h 521"/>
                <a:gd name="T4" fmla="*/ 142 w 525"/>
                <a:gd name="T5" fmla="*/ 180 h 521"/>
                <a:gd name="T6" fmla="*/ 119 w 525"/>
                <a:gd name="T7" fmla="*/ 232 h 521"/>
                <a:gd name="T8" fmla="*/ 119 w 525"/>
                <a:gd name="T9" fmla="*/ 290 h 521"/>
                <a:gd name="T10" fmla="*/ 142 w 525"/>
                <a:gd name="T11" fmla="*/ 342 h 521"/>
                <a:gd name="T12" fmla="*/ 181 w 525"/>
                <a:gd name="T13" fmla="*/ 382 h 521"/>
                <a:gd name="T14" fmla="*/ 233 w 525"/>
                <a:gd name="T15" fmla="*/ 403 h 521"/>
                <a:gd name="T16" fmla="*/ 291 w 525"/>
                <a:gd name="T17" fmla="*/ 403 h 521"/>
                <a:gd name="T18" fmla="*/ 344 w 525"/>
                <a:gd name="T19" fmla="*/ 382 h 521"/>
                <a:gd name="T20" fmla="*/ 383 w 525"/>
                <a:gd name="T21" fmla="*/ 342 h 521"/>
                <a:gd name="T22" fmla="*/ 405 w 525"/>
                <a:gd name="T23" fmla="*/ 290 h 521"/>
                <a:gd name="T24" fmla="*/ 405 w 525"/>
                <a:gd name="T25" fmla="*/ 232 h 521"/>
                <a:gd name="T26" fmla="*/ 383 w 525"/>
                <a:gd name="T27" fmla="*/ 180 h 521"/>
                <a:gd name="T28" fmla="*/ 344 w 525"/>
                <a:gd name="T29" fmla="*/ 141 h 521"/>
                <a:gd name="T30" fmla="*/ 291 w 525"/>
                <a:gd name="T31" fmla="*/ 119 h 521"/>
                <a:gd name="T32" fmla="*/ 262 w 525"/>
                <a:gd name="T33" fmla="*/ 0 h 521"/>
                <a:gd name="T34" fmla="*/ 338 w 525"/>
                <a:gd name="T35" fmla="*/ 11 h 521"/>
                <a:gd name="T36" fmla="*/ 405 w 525"/>
                <a:gd name="T37" fmla="*/ 43 h 521"/>
                <a:gd name="T38" fmla="*/ 460 w 525"/>
                <a:gd name="T39" fmla="*/ 90 h 521"/>
                <a:gd name="T40" fmla="*/ 500 w 525"/>
                <a:gd name="T41" fmla="*/ 151 h 521"/>
                <a:gd name="T42" fmla="*/ 522 w 525"/>
                <a:gd name="T43" fmla="*/ 222 h 521"/>
                <a:gd name="T44" fmla="*/ 522 w 525"/>
                <a:gd name="T45" fmla="*/ 300 h 521"/>
                <a:gd name="T46" fmla="*/ 500 w 525"/>
                <a:gd name="T47" fmla="*/ 371 h 521"/>
                <a:gd name="T48" fmla="*/ 460 w 525"/>
                <a:gd name="T49" fmla="*/ 432 h 521"/>
                <a:gd name="T50" fmla="*/ 405 w 525"/>
                <a:gd name="T51" fmla="*/ 479 h 521"/>
                <a:gd name="T52" fmla="*/ 338 w 525"/>
                <a:gd name="T53" fmla="*/ 511 h 521"/>
                <a:gd name="T54" fmla="*/ 262 w 525"/>
                <a:gd name="T55" fmla="*/ 521 h 521"/>
                <a:gd name="T56" fmla="*/ 186 w 525"/>
                <a:gd name="T57" fmla="*/ 511 h 521"/>
                <a:gd name="T58" fmla="*/ 119 w 525"/>
                <a:gd name="T59" fmla="*/ 479 h 521"/>
                <a:gd name="T60" fmla="*/ 64 w 525"/>
                <a:gd name="T61" fmla="*/ 432 h 521"/>
                <a:gd name="T62" fmla="*/ 25 w 525"/>
                <a:gd name="T63" fmla="*/ 371 h 521"/>
                <a:gd name="T64" fmla="*/ 3 w 525"/>
                <a:gd name="T65" fmla="*/ 300 h 521"/>
                <a:gd name="T66" fmla="*/ 3 w 525"/>
                <a:gd name="T67" fmla="*/ 222 h 521"/>
                <a:gd name="T68" fmla="*/ 25 w 525"/>
                <a:gd name="T69" fmla="*/ 151 h 521"/>
                <a:gd name="T70" fmla="*/ 64 w 525"/>
                <a:gd name="T71" fmla="*/ 90 h 521"/>
                <a:gd name="T72" fmla="*/ 119 w 525"/>
                <a:gd name="T73" fmla="*/ 43 h 521"/>
                <a:gd name="T74" fmla="*/ 186 w 525"/>
                <a:gd name="T75" fmla="*/ 11 h 521"/>
                <a:gd name="T76" fmla="*/ 262 w 525"/>
                <a:gd name="T7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5" h="521">
                  <a:moveTo>
                    <a:pt x="262" y="116"/>
                  </a:moveTo>
                  <a:lnTo>
                    <a:pt x="233" y="119"/>
                  </a:lnTo>
                  <a:lnTo>
                    <a:pt x="206" y="128"/>
                  </a:lnTo>
                  <a:lnTo>
                    <a:pt x="181" y="141"/>
                  </a:lnTo>
                  <a:lnTo>
                    <a:pt x="159" y="159"/>
                  </a:lnTo>
                  <a:lnTo>
                    <a:pt x="142" y="180"/>
                  </a:lnTo>
                  <a:lnTo>
                    <a:pt x="128" y="205"/>
                  </a:lnTo>
                  <a:lnTo>
                    <a:pt x="119" y="232"/>
                  </a:lnTo>
                  <a:lnTo>
                    <a:pt x="117" y="261"/>
                  </a:lnTo>
                  <a:lnTo>
                    <a:pt x="119" y="290"/>
                  </a:lnTo>
                  <a:lnTo>
                    <a:pt x="128" y="317"/>
                  </a:lnTo>
                  <a:lnTo>
                    <a:pt x="142" y="342"/>
                  </a:lnTo>
                  <a:lnTo>
                    <a:pt x="159" y="363"/>
                  </a:lnTo>
                  <a:lnTo>
                    <a:pt x="181" y="382"/>
                  </a:lnTo>
                  <a:lnTo>
                    <a:pt x="206" y="394"/>
                  </a:lnTo>
                  <a:lnTo>
                    <a:pt x="233" y="403"/>
                  </a:lnTo>
                  <a:lnTo>
                    <a:pt x="262" y="406"/>
                  </a:lnTo>
                  <a:lnTo>
                    <a:pt x="291" y="403"/>
                  </a:lnTo>
                  <a:lnTo>
                    <a:pt x="319" y="394"/>
                  </a:lnTo>
                  <a:lnTo>
                    <a:pt x="344" y="382"/>
                  </a:lnTo>
                  <a:lnTo>
                    <a:pt x="366" y="363"/>
                  </a:lnTo>
                  <a:lnTo>
                    <a:pt x="383" y="342"/>
                  </a:lnTo>
                  <a:lnTo>
                    <a:pt x="396" y="317"/>
                  </a:lnTo>
                  <a:lnTo>
                    <a:pt x="405" y="290"/>
                  </a:lnTo>
                  <a:lnTo>
                    <a:pt x="408" y="261"/>
                  </a:lnTo>
                  <a:lnTo>
                    <a:pt x="405" y="232"/>
                  </a:lnTo>
                  <a:lnTo>
                    <a:pt x="396" y="205"/>
                  </a:lnTo>
                  <a:lnTo>
                    <a:pt x="383" y="180"/>
                  </a:lnTo>
                  <a:lnTo>
                    <a:pt x="366" y="159"/>
                  </a:lnTo>
                  <a:lnTo>
                    <a:pt x="344" y="141"/>
                  </a:lnTo>
                  <a:lnTo>
                    <a:pt x="319" y="128"/>
                  </a:lnTo>
                  <a:lnTo>
                    <a:pt x="291" y="119"/>
                  </a:lnTo>
                  <a:lnTo>
                    <a:pt x="262" y="116"/>
                  </a:lnTo>
                  <a:close/>
                  <a:moveTo>
                    <a:pt x="262" y="0"/>
                  </a:moveTo>
                  <a:lnTo>
                    <a:pt x="301" y="3"/>
                  </a:lnTo>
                  <a:lnTo>
                    <a:pt x="338" y="11"/>
                  </a:lnTo>
                  <a:lnTo>
                    <a:pt x="373" y="24"/>
                  </a:lnTo>
                  <a:lnTo>
                    <a:pt x="405" y="43"/>
                  </a:lnTo>
                  <a:lnTo>
                    <a:pt x="434" y="64"/>
                  </a:lnTo>
                  <a:lnTo>
                    <a:pt x="460" y="90"/>
                  </a:lnTo>
                  <a:lnTo>
                    <a:pt x="483" y="119"/>
                  </a:lnTo>
                  <a:lnTo>
                    <a:pt x="500" y="151"/>
                  </a:lnTo>
                  <a:lnTo>
                    <a:pt x="514" y="186"/>
                  </a:lnTo>
                  <a:lnTo>
                    <a:pt x="522" y="222"/>
                  </a:lnTo>
                  <a:lnTo>
                    <a:pt x="525" y="261"/>
                  </a:lnTo>
                  <a:lnTo>
                    <a:pt x="522" y="300"/>
                  </a:lnTo>
                  <a:lnTo>
                    <a:pt x="514" y="336"/>
                  </a:lnTo>
                  <a:lnTo>
                    <a:pt x="500" y="371"/>
                  </a:lnTo>
                  <a:lnTo>
                    <a:pt x="483" y="403"/>
                  </a:lnTo>
                  <a:lnTo>
                    <a:pt x="460" y="432"/>
                  </a:lnTo>
                  <a:lnTo>
                    <a:pt x="434" y="458"/>
                  </a:lnTo>
                  <a:lnTo>
                    <a:pt x="405" y="479"/>
                  </a:lnTo>
                  <a:lnTo>
                    <a:pt x="373" y="498"/>
                  </a:lnTo>
                  <a:lnTo>
                    <a:pt x="338" y="511"/>
                  </a:lnTo>
                  <a:lnTo>
                    <a:pt x="301" y="519"/>
                  </a:lnTo>
                  <a:lnTo>
                    <a:pt x="262" y="521"/>
                  </a:lnTo>
                  <a:lnTo>
                    <a:pt x="223" y="519"/>
                  </a:lnTo>
                  <a:lnTo>
                    <a:pt x="186" y="511"/>
                  </a:lnTo>
                  <a:lnTo>
                    <a:pt x="151" y="498"/>
                  </a:lnTo>
                  <a:lnTo>
                    <a:pt x="119" y="479"/>
                  </a:lnTo>
                  <a:lnTo>
                    <a:pt x="90" y="458"/>
                  </a:lnTo>
                  <a:lnTo>
                    <a:pt x="64" y="432"/>
                  </a:lnTo>
                  <a:lnTo>
                    <a:pt x="42" y="403"/>
                  </a:lnTo>
                  <a:lnTo>
                    <a:pt x="25" y="371"/>
                  </a:lnTo>
                  <a:lnTo>
                    <a:pt x="11" y="336"/>
                  </a:lnTo>
                  <a:lnTo>
                    <a:pt x="3" y="300"/>
                  </a:lnTo>
                  <a:lnTo>
                    <a:pt x="0" y="261"/>
                  </a:lnTo>
                  <a:lnTo>
                    <a:pt x="3" y="222"/>
                  </a:lnTo>
                  <a:lnTo>
                    <a:pt x="11" y="186"/>
                  </a:lnTo>
                  <a:lnTo>
                    <a:pt x="25" y="151"/>
                  </a:lnTo>
                  <a:lnTo>
                    <a:pt x="42" y="119"/>
                  </a:lnTo>
                  <a:lnTo>
                    <a:pt x="64" y="90"/>
                  </a:lnTo>
                  <a:lnTo>
                    <a:pt x="90" y="64"/>
                  </a:lnTo>
                  <a:lnTo>
                    <a:pt x="119" y="43"/>
                  </a:lnTo>
                  <a:lnTo>
                    <a:pt x="151" y="24"/>
                  </a:lnTo>
                  <a:lnTo>
                    <a:pt x="186" y="11"/>
                  </a:lnTo>
                  <a:lnTo>
                    <a:pt x="223" y="3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99">
              <a:extLst>
                <a:ext uri="{FF2B5EF4-FFF2-40B4-BE49-F238E27FC236}">
                  <a16:creationId xmlns:a16="http://schemas.microsoft.com/office/drawing/2014/main" id="{C571A530-21B8-40D4-89E1-7AA45D95D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350" y="4660900"/>
              <a:ext cx="17463" cy="19050"/>
            </a:xfrm>
            <a:custGeom>
              <a:avLst/>
              <a:gdLst>
                <a:gd name="T0" fmla="*/ 58 w 116"/>
                <a:gd name="T1" fmla="*/ 0 h 116"/>
                <a:gd name="T2" fmla="*/ 77 w 116"/>
                <a:gd name="T3" fmla="*/ 3 h 116"/>
                <a:gd name="T4" fmla="*/ 92 w 116"/>
                <a:gd name="T5" fmla="*/ 12 h 116"/>
                <a:gd name="T6" fmla="*/ 105 w 116"/>
                <a:gd name="T7" fmla="*/ 23 h 116"/>
                <a:gd name="T8" fmla="*/ 114 w 116"/>
                <a:gd name="T9" fmla="*/ 40 h 116"/>
                <a:gd name="T10" fmla="*/ 116 w 116"/>
                <a:gd name="T11" fmla="*/ 58 h 116"/>
                <a:gd name="T12" fmla="*/ 114 w 116"/>
                <a:gd name="T13" fmla="*/ 76 h 116"/>
                <a:gd name="T14" fmla="*/ 105 w 116"/>
                <a:gd name="T15" fmla="*/ 92 h 116"/>
                <a:gd name="T16" fmla="*/ 92 w 116"/>
                <a:gd name="T17" fmla="*/ 105 h 116"/>
                <a:gd name="T18" fmla="*/ 77 w 116"/>
                <a:gd name="T19" fmla="*/ 113 h 116"/>
                <a:gd name="T20" fmla="*/ 58 w 116"/>
                <a:gd name="T21" fmla="*/ 116 h 116"/>
                <a:gd name="T22" fmla="*/ 40 w 116"/>
                <a:gd name="T23" fmla="*/ 113 h 116"/>
                <a:gd name="T24" fmla="*/ 24 w 116"/>
                <a:gd name="T25" fmla="*/ 105 h 116"/>
                <a:gd name="T26" fmla="*/ 11 w 116"/>
                <a:gd name="T27" fmla="*/ 92 h 116"/>
                <a:gd name="T28" fmla="*/ 2 w 116"/>
                <a:gd name="T29" fmla="*/ 76 h 116"/>
                <a:gd name="T30" fmla="*/ 0 w 116"/>
                <a:gd name="T31" fmla="*/ 58 h 116"/>
                <a:gd name="T32" fmla="*/ 2 w 116"/>
                <a:gd name="T33" fmla="*/ 40 h 116"/>
                <a:gd name="T34" fmla="*/ 11 w 116"/>
                <a:gd name="T35" fmla="*/ 23 h 116"/>
                <a:gd name="T36" fmla="*/ 24 w 116"/>
                <a:gd name="T37" fmla="*/ 12 h 116"/>
                <a:gd name="T38" fmla="*/ 40 w 116"/>
                <a:gd name="T39" fmla="*/ 3 h 116"/>
                <a:gd name="T40" fmla="*/ 58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lnTo>
                    <a:pt x="77" y="3"/>
                  </a:lnTo>
                  <a:lnTo>
                    <a:pt x="92" y="12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6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5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00">
              <a:extLst>
                <a:ext uri="{FF2B5EF4-FFF2-40B4-BE49-F238E27FC236}">
                  <a16:creationId xmlns:a16="http://schemas.microsoft.com/office/drawing/2014/main" id="{44A84075-D0A1-4209-831F-1D6785C2E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838" y="4660900"/>
              <a:ext cx="17463" cy="19050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2 h 116"/>
                <a:gd name="T6" fmla="*/ 106 w 117"/>
                <a:gd name="T7" fmla="*/ 23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3 h 116"/>
                <a:gd name="T20" fmla="*/ 58 w 117"/>
                <a:gd name="T21" fmla="*/ 116 h 116"/>
                <a:gd name="T22" fmla="*/ 40 w 117"/>
                <a:gd name="T23" fmla="*/ 113 h 116"/>
                <a:gd name="T24" fmla="*/ 24 w 117"/>
                <a:gd name="T25" fmla="*/ 105 h 116"/>
                <a:gd name="T26" fmla="*/ 12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2 w 117"/>
                <a:gd name="T35" fmla="*/ 23 h 116"/>
                <a:gd name="T36" fmla="*/ 24 w 117"/>
                <a:gd name="T37" fmla="*/ 12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2"/>
                  </a:lnTo>
                  <a:lnTo>
                    <a:pt x="106" y="23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3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01">
              <a:extLst>
                <a:ext uri="{FF2B5EF4-FFF2-40B4-BE49-F238E27FC236}">
                  <a16:creationId xmlns:a16="http://schemas.microsoft.com/office/drawing/2014/main" id="{A37CD229-D12D-4E74-BD9A-BD773F414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3" y="4689475"/>
              <a:ext cx="19050" cy="17463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4 h 116"/>
                <a:gd name="T8" fmla="*/ 113 w 117"/>
                <a:gd name="T9" fmla="*/ 40 h 116"/>
                <a:gd name="T10" fmla="*/ 117 w 117"/>
                <a:gd name="T11" fmla="*/ 58 h 116"/>
                <a:gd name="T12" fmla="*/ 113 w 117"/>
                <a:gd name="T13" fmla="*/ 76 h 116"/>
                <a:gd name="T14" fmla="*/ 106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8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3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2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6"/>
                  </a:lnTo>
                  <a:lnTo>
                    <a:pt x="106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02">
              <a:extLst>
                <a:ext uri="{FF2B5EF4-FFF2-40B4-BE49-F238E27FC236}">
                  <a16:creationId xmlns:a16="http://schemas.microsoft.com/office/drawing/2014/main" id="{61FB8EDF-4BA0-4CFA-9C58-36BB2A27B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300" y="4689475"/>
              <a:ext cx="19050" cy="17463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4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8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1 w 117"/>
                <a:gd name="T27" fmla="*/ 93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1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03">
              <a:extLst>
                <a:ext uri="{FF2B5EF4-FFF2-40B4-BE49-F238E27FC236}">
                  <a16:creationId xmlns:a16="http://schemas.microsoft.com/office/drawing/2014/main" id="{E045AA68-EA2D-490E-88DF-52364B5A5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738" y="4660900"/>
              <a:ext cx="19050" cy="19050"/>
            </a:xfrm>
            <a:custGeom>
              <a:avLst/>
              <a:gdLst>
                <a:gd name="T0" fmla="*/ 59 w 116"/>
                <a:gd name="T1" fmla="*/ 0 h 116"/>
                <a:gd name="T2" fmla="*/ 77 w 116"/>
                <a:gd name="T3" fmla="*/ 3 h 116"/>
                <a:gd name="T4" fmla="*/ 92 w 116"/>
                <a:gd name="T5" fmla="*/ 12 h 116"/>
                <a:gd name="T6" fmla="*/ 105 w 116"/>
                <a:gd name="T7" fmla="*/ 23 h 116"/>
                <a:gd name="T8" fmla="*/ 114 w 116"/>
                <a:gd name="T9" fmla="*/ 40 h 116"/>
                <a:gd name="T10" fmla="*/ 116 w 116"/>
                <a:gd name="T11" fmla="*/ 58 h 116"/>
                <a:gd name="T12" fmla="*/ 114 w 116"/>
                <a:gd name="T13" fmla="*/ 76 h 116"/>
                <a:gd name="T14" fmla="*/ 105 w 116"/>
                <a:gd name="T15" fmla="*/ 92 h 116"/>
                <a:gd name="T16" fmla="*/ 92 w 116"/>
                <a:gd name="T17" fmla="*/ 105 h 116"/>
                <a:gd name="T18" fmla="*/ 77 w 116"/>
                <a:gd name="T19" fmla="*/ 113 h 116"/>
                <a:gd name="T20" fmla="*/ 59 w 116"/>
                <a:gd name="T21" fmla="*/ 116 h 116"/>
                <a:gd name="T22" fmla="*/ 40 w 116"/>
                <a:gd name="T23" fmla="*/ 113 h 116"/>
                <a:gd name="T24" fmla="*/ 24 w 116"/>
                <a:gd name="T25" fmla="*/ 105 h 116"/>
                <a:gd name="T26" fmla="*/ 11 w 116"/>
                <a:gd name="T27" fmla="*/ 92 h 116"/>
                <a:gd name="T28" fmla="*/ 2 w 116"/>
                <a:gd name="T29" fmla="*/ 76 h 116"/>
                <a:gd name="T30" fmla="*/ 0 w 116"/>
                <a:gd name="T31" fmla="*/ 58 h 116"/>
                <a:gd name="T32" fmla="*/ 2 w 116"/>
                <a:gd name="T33" fmla="*/ 40 h 116"/>
                <a:gd name="T34" fmla="*/ 11 w 116"/>
                <a:gd name="T35" fmla="*/ 23 h 116"/>
                <a:gd name="T36" fmla="*/ 24 w 116"/>
                <a:gd name="T37" fmla="*/ 12 h 116"/>
                <a:gd name="T38" fmla="*/ 40 w 116"/>
                <a:gd name="T39" fmla="*/ 3 h 116"/>
                <a:gd name="T40" fmla="*/ 59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9" y="0"/>
                  </a:moveTo>
                  <a:lnTo>
                    <a:pt x="77" y="3"/>
                  </a:lnTo>
                  <a:lnTo>
                    <a:pt x="92" y="12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6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5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04">
              <a:extLst>
                <a:ext uri="{FF2B5EF4-FFF2-40B4-BE49-F238E27FC236}">
                  <a16:creationId xmlns:a16="http://schemas.microsoft.com/office/drawing/2014/main" id="{94F86735-3940-481D-B9A4-AAA9EF417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788" y="4689475"/>
              <a:ext cx="19050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4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6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3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2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505">
              <a:extLst>
                <a:ext uri="{FF2B5EF4-FFF2-40B4-BE49-F238E27FC236}">
                  <a16:creationId xmlns:a16="http://schemas.microsoft.com/office/drawing/2014/main" id="{99E84659-8FC1-4B03-BBDC-819E86B66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225" y="4660900"/>
              <a:ext cx="19050" cy="19050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2 h 116"/>
                <a:gd name="T6" fmla="*/ 105 w 117"/>
                <a:gd name="T7" fmla="*/ 23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2 h 116"/>
                <a:gd name="T16" fmla="*/ 93 w 117"/>
                <a:gd name="T17" fmla="*/ 105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5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3 h 116"/>
                <a:gd name="T36" fmla="*/ 24 w 117"/>
                <a:gd name="T37" fmla="*/ 12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2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3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506">
              <a:extLst>
                <a:ext uri="{FF2B5EF4-FFF2-40B4-BE49-F238E27FC236}">
                  <a16:creationId xmlns:a16="http://schemas.microsoft.com/office/drawing/2014/main" id="{1C42771A-5C08-460F-9AC8-6832B78CE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75" y="4689475"/>
              <a:ext cx="17463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4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1 w 117"/>
                <a:gd name="T27" fmla="*/ 93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1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507">
              <a:extLst>
                <a:ext uri="{FF2B5EF4-FFF2-40B4-BE49-F238E27FC236}">
                  <a16:creationId xmlns:a16="http://schemas.microsoft.com/office/drawing/2014/main" id="{91D5E061-31F5-4314-A338-ADC7590BC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125" y="4660900"/>
              <a:ext cx="19050" cy="19050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2 h 116"/>
                <a:gd name="T6" fmla="*/ 106 w 117"/>
                <a:gd name="T7" fmla="*/ 23 h 116"/>
                <a:gd name="T8" fmla="*/ 115 w 117"/>
                <a:gd name="T9" fmla="*/ 40 h 116"/>
                <a:gd name="T10" fmla="*/ 117 w 117"/>
                <a:gd name="T11" fmla="*/ 58 h 116"/>
                <a:gd name="T12" fmla="*/ 115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5 w 117"/>
                <a:gd name="T25" fmla="*/ 105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3 h 116"/>
                <a:gd name="T36" fmla="*/ 25 w 117"/>
                <a:gd name="T37" fmla="*/ 12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2"/>
                  </a:lnTo>
                  <a:lnTo>
                    <a:pt x="106" y="23"/>
                  </a:lnTo>
                  <a:lnTo>
                    <a:pt x="115" y="40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5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3"/>
                  </a:lnTo>
                  <a:lnTo>
                    <a:pt x="25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08">
              <a:extLst>
                <a:ext uri="{FF2B5EF4-FFF2-40B4-BE49-F238E27FC236}">
                  <a16:creationId xmlns:a16="http://schemas.microsoft.com/office/drawing/2014/main" id="{BB1AC135-F983-41DF-90DD-AD73D7698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175" y="4689475"/>
              <a:ext cx="19050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4 h 116"/>
                <a:gd name="T8" fmla="*/ 115 w 117"/>
                <a:gd name="T9" fmla="*/ 40 h 116"/>
                <a:gd name="T10" fmla="*/ 117 w 117"/>
                <a:gd name="T11" fmla="*/ 58 h 116"/>
                <a:gd name="T12" fmla="*/ 115 w 117"/>
                <a:gd name="T13" fmla="*/ 76 h 116"/>
                <a:gd name="T14" fmla="*/ 106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3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5" y="40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3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7120C6A-A453-4383-B7FA-ECF215509CE1}"/>
              </a:ext>
            </a:extLst>
          </p:cNvPr>
          <p:cNvGrpSpPr/>
          <p:nvPr/>
        </p:nvGrpSpPr>
        <p:grpSpPr>
          <a:xfrm>
            <a:off x="6627183" y="3125135"/>
            <a:ext cx="683661" cy="802985"/>
            <a:chOff x="695325" y="4238625"/>
            <a:chExt cx="555625" cy="542925"/>
          </a:xfrm>
          <a:solidFill>
            <a:schemeClr val="bg1"/>
          </a:solidFill>
        </p:grpSpPr>
        <p:sp>
          <p:nvSpPr>
            <p:cNvPr id="44" name="Freeform 475">
              <a:extLst>
                <a:ext uri="{FF2B5EF4-FFF2-40B4-BE49-F238E27FC236}">
                  <a16:creationId xmlns:a16="http://schemas.microsoft.com/office/drawing/2014/main" id="{D741A8FC-48DF-4D64-B70C-D94C0134E0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888" y="4294188"/>
              <a:ext cx="84138" cy="82550"/>
            </a:xfrm>
            <a:custGeom>
              <a:avLst/>
              <a:gdLst>
                <a:gd name="T0" fmla="*/ 233 w 525"/>
                <a:gd name="T1" fmla="*/ 119 h 521"/>
                <a:gd name="T2" fmla="*/ 181 w 525"/>
                <a:gd name="T3" fmla="*/ 140 h 521"/>
                <a:gd name="T4" fmla="*/ 142 w 525"/>
                <a:gd name="T5" fmla="*/ 179 h 521"/>
                <a:gd name="T6" fmla="*/ 119 w 525"/>
                <a:gd name="T7" fmla="*/ 231 h 521"/>
                <a:gd name="T8" fmla="*/ 119 w 525"/>
                <a:gd name="T9" fmla="*/ 290 h 521"/>
                <a:gd name="T10" fmla="*/ 142 w 525"/>
                <a:gd name="T11" fmla="*/ 342 h 521"/>
                <a:gd name="T12" fmla="*/ 181 w 525"/>
                <a:gd name="T13" fmla="*/ 380 h 521"/>
                <a:gd name="T14" fmla="*/ 233 w 525"/>
                <a:gd name="T15" fmla="*/ 402 h 521"/>
                <a:gd name="T16" fmla="*/ 291 w 525"/>
                <a:gd name="T17" fmla="*/ 402 h 521"/>
                <a:gd name="T18" fmla="*/ 344 w 525"/>
                <a:gd name="T19" fmla="*/ 380 h 521"/>
                <a:gd name="T20" fmla="*/ 383 w 525"/>
                <a:gd name="T21" fmla="*/ 342 h 521"/>
                <a:gd name="T22" fmla="*/ 405 w 525"/>
                <a:gd name="T23" fmla="*/ 290 h 521"/>
                <a:gd name="T24" fmla="*/ 405 w 525"/>
                <a:gd name="T25" fmla="*/ 231 h 521"/>
                <a:gd name="T26" fmla="*/ 383 w 525"/>
                <a:gd name="T27" fmla="*/ 179 h 521"/>
                <a:gd name="T28" fmla="*/ 344 w 525"/>
                <a:gd name="T29" fmla="*/ 140 h 521"/>
                <a:gd name="T30" fmla="*/ 291 w 525"/>
                <a:gd name="T31" fmla="*/ 119 h 521"/>
                <a:gd name="T32" fmla="*/ 262 w 525"/>
                <a:gd name="T33" fmla="*/ 0 h 521"/>
                <a:gd name="T34" fmla="*/ 338 w 525"/>
                <a:gd name="T35" fmla="*/ 10 h 521"/>
                <a:gd name="T36" fmla="*/ 405 w 525"/>
                <a:gd name="T37" fmla="*/ 42 h 521"/>
                <a:gd name="T38" fmla="*/ 460 w 525"/>
                <a:gd name="T39" fmla="*/ 90 h 521"/>
                <a:gd name="T40" fmla="*/ 500 w 525"/>
                <a:gd name="T41" fmla="*/ 150 h 521"/>
                <a:gd name="T42" fmla="*/ 522 w 525"/>
                <a:gd name="T43" fmla="*/ 222 h 521"/>
                <a:gd name="T44" fmla="*/ 522 w 525"/>
                <a:gd name="T45" fmla="*/ 299 h 521"/>
                <a:gd name="T46" fmla="*/ 500 w 525"/>
                <a:gd name="T47" fmla="*/ 371 h 521"/>
                <a:gd name="T48" fmla="*/ 460 w 525"/>
                <a:gd name="T49" fmla="*/ 432 h 521"/>
                <a:gd name="T50" fmla="*/ 405 w 525"/>
                <a:gd name="T51" fmla="*/ 479 h 521"/>
                <a:gd name="T52" fmla="*/ 338 w 525"/>
                <a:gd name="T53" fmla="*/ 511 h 521"/>
                <a:gd name="T54" fmla="*/ 262 w 525"/>
                <a:gd name="T55" fmla="*/ 521 h 521"/>
                <a:gd name="T56" fmla="*/ 186 w 525"/>
                <a:gd name="T57" fmla="*/ 511 h 521"/>
                <a:gd name="T58" fmla="*/ 119 w 525"/>
                <a:gd name="T59" fmla="*/ 479 h 521"/>
                <a:gd name="T60" fmla="*/ 64 w 525"/>
                <a:gd name="T61" fmla="*/ 432 h 521"/>
                <a:gd name="T62" fmla="*/ 25 w 525"/>
                <a:gd name="T63" fmla="*/ 371 h 521"/>
                <a:gd name="T64" fmla="*/ 3 w 525"/>
                <a:gd name="T65" fmla="*/ 299 h 521"/>
                <a:gd name="T66" fmla="*/ 3 w 525"/>
                <a:gd name="T67" fmla="*/ 222 h 521"/>
                <a:gd name="T68" fmla="*/ 25 w 525"/>
                <a:gd name="T69" fmla="*/ 150 h 521"/>
                <a:gd name="T70" fmla="*/ 64 w 525"/>
                <a:gd name="T71" fmla="*/ 90 h 521"/>
                <a:gd name="T72" fmla="*/ 119 w 525"/>
                <a:gd name="T73" fmla="*/ 42 h 521"/>
                <a:gd name="T74" fmla="*/ 186 w 525"/>
                <a:gd name="T75" fmla="*/ 10 h 521"/>
                <a:gd name="T76" fmla="*/ 262 w 525"/>
                <a:gd name="T7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5" h="521">
                  <a:moveTo>
                    <a:pt x="262" y="116"/>
                  </a:moveTo>
                  <a:lnTo>
                    <a:pt x="233" y="119"/>
                  </a:lnTo>
                  <a:lnTo>
                    <a:pt x="206" y="127"/>
                  </a:lnTo>
                  <a:lnTo>
                    <a:pt x="181" y="140"/>
                  </a:lnTo>
                  <a:lnTo>
                    <a:pt x="159" y="158"/>
                  </a:lnTo>
                  <a:lnTo>
                    <a:pt x="142" y="179"/>
                  </a:lnTo>
                  <a:lnTo>
                    <a:pt x="128" y="204"/>
                  </a:lnTo>
                  <a:lnTo>
                    <a:pt x="119" y="231"/>
                  </a:lnTo>
                  <a:lnTo>
                    <a:pt x="117" y="260"/>
                  </a:lnTo>
                  <a:lnTo>
                    <a:pt x="119" y="290"/>
                  </a:lnTo>
                  <a:lnTo>
                    <a:pt x="128" y="317"/>
                  </a:lnTo>
                  <a:lnTo>
                    <a:pt x="142" y="342"/>
                  </a:lnTo>
                  <a:lnTo>
                    <a:pt x="159" y="363"/>
                  </a:lnTo>
                  <a:lnTo>
                    <a:pt x="181" y="380"/>
                  </a:lnTo>
                  <a:lnTo>
                    <a:pt x="206" y="394"/>
                  </a:lnTo>
                  <a:lnTo>
                    <a:pt x="233" y="402"/>
                  </a:lnTo>
                  <a:lnTo>
                    <a:pt x="262" y="405"/>
                  </a:lnTo>
                  <a:lnTo>
                    <a:pt x="291" y="402"/>
                  </a:lnTo>
                  <a:lnTo>
                    <a:pt x="319" y="394"/>
                  </a:lnTo>
                  <a:lnTo>
                    <a:pt x="344" y="380"/>
                  </a:lnTo>
                  <a:lnTo>
                    <a:pt x="366" y="363"/>
                  </a:lnTo>
                  <a:lnTo>
                    <a:pt x="383" y="342"/>
                  </a:lnTo>
                  <a:lnTo>
                    <a:pt x="396" y="317"/>
                  </a:lnTo>
                  <a:lnTo>
                    <a:pt x="405" y="290"/>
                  </a:lnTo>
                  <a:lnTo>
                    <a:pt x="408" y="260"/>
                  </a:lnTo>
                  <a:lnTo>
                    <a:pt x="405" y="231"/>
                  </a:lnTo>
                  <a:lnTo>
                    <a:pt x="396" y="204"/>
                  </a:lnTo>
                  <a:lnTo>
                    <a:pt x="383" y="179"/>
                  </a:lnTo>
                  <a:lnTo>
                    <a:pt x="366" y="158"/>
                  </a:lnTo>
                  <a:lnTo>
                    <a:pt x="344" y="140"/>
                  </a:lnTo>
                  <a:lnTo>
                    <a:pt x="319" y="127"/>
                  </a:lnTo>
                  <a:lnTo>
                    <a:pt x="291" y="119"/>
                  </a:lnTo>
                  <a:lnTo>
                    <a:pt x="262" y="116"/>
                  </a:lnTo>
                  <a:close/>
                  <a:moveTo>
                    <a:pt x="262" y="0"/>
                  </a:moveTo>
                  <a:lnTo>
                    <a:pt x="301" y="3"/>
                  </a:lnTo>
                  <a:lnTo>
                    <a:pt x="338" y="10"/>
                  </a:lnTo>
                  <a:lnTo>
                    <a:pt x="373" y="24"/>
                  </a:lnTo>
                  <a:lnTo>
                    <a:pt x="405" y="42"/>
                  </a:lnTo>
                  <a:lnTo>
                    <a:pt x="434" y="64"/>
                  </a:lnTo>
                  <a:lnTo>
                    <a:pt x="460" y="90"/>
                  </a:lnTo>
                  <a:lnTo>
                    <a:pt x="483" y="119"/>
                  </a:lnTo>
                  <a:lnTo>
                    <a:pt x="500" y="150"/>
                  </a:lnTo>
                  <a:lnTo>
                    <a:pt x="514" y="186"/>
                  </a:lnTo>
                  <a:lnTo>
                    <a:pt x="522" y="222"/>
                  </a:lnTo>
                  <a:lnTo>
                    <a:pt x="525" y="260"/>
                  </a:lnTo>
                  <a:lnTo>
                    <a:pt x="522" y="299"/>
                  </a:lnTo>
                  <a:lnTo>
                    <a:pt x="514" y="336"/>
                  </a:lnTo>
                  <a:lnTo>
                    <a:pt x="500" y="371"/>
                  </a:lnTo>
                  <a:lnTo>
                    <a:pt x="483" y="403"/>
                  </a:lnTo>
                  <a:lnTo>
                    <a:pt x="460" y="432"/>
                  </a:lnTo>
                  <a:lnTo>
                    <a:pt x="434" y="458"/>
                  </a:lnTo>
                  <a:lnTo>
                    <a:pt x="405" y="479"/>
                  </a:lnTo>
                  <a:lnTo>
                    <a:pt x="373" y="497"/>
                  </a:lnTo>
                  <a:lnTo>
                    <a:pt x="338" y="511"/>
                  </a:lnTo>
                  <a:lnTo>
                    <a:pt x="301" y="518"/>
                  </a:lnTo>
                  <a:lnTo>
                    <a:pt x="262" y="521"/>
                  </a:lnTo>
                  <a:lnTo>
                    <a:pt x="223" y="518"/>
                  </a:lnTo>
                  <a:lnTo>
                    <a:pt x="186" y="511"/>
                  </a:lnTo>
                  <a:lnTo>
                    <a:pt x="151" y="497"/>
                  </a:lnTo>
                  <a:lnTo>
                    <a:pt x="119" y="479"/>
                  </a:lnTo>
                  <a:lnTo>
                    <a:pt x="90" y="458"/>
                  </a:lnTo>
                  <a:lnTo>
                    <a:pt x="64" y="432"/>
                  </a:lnTo>
                  <a:lnTo>
                    <a:pt x="42" y="403"/>
                  </a:lnTo>
                  <a:lnTo>
                    <a:pt x="25" y="371"/>
                  </a:lnTo>
                  <a:lnTo>
                    <a:pt x="11" y="336"/>
                  </a:lnTo>
                  <a:lnTo>
                    <a:pt x="3" y="299"/>
                  </a:lnTo>
                  <a:lnTo>
                    <a:pt x="0" y="260"/>
                  </a:lnTo>
                  <a:lnTo>
                    <a:pt x="3" y="222"/>
                  </a:lnTo>
                  <a:lnTo>
                    <a:pt x="11" y="186"/>
                  </a:lnTo>
                  <a:lnTo>
                    <a:pt x="25" y="150"/>
                  </a:lnTo>
                  <a:lnTo>
                    <a:pt x="42" y="119"/>
                  </a:lnTo>
                  <a:lnTo>
                    <a:pt x="64" y="90"/>
                  </a:lnTo>
                  <a:lnTo>
                    <a:pt x="90" y="64"/>
                  </a:lnTo>
                  <a:lnTo>
                    <a:pt x="119" y="42"/>
                  </a:lnTo>
                  <a:lnTo>
                    <a:pt x="151" y="24"/>
                  </a:lnTo>
                  <a:lnTo>
                    <a:pt x="186" y="10"/>
                  </a:lnTo>
                  <a:lnTo>
                    <a:pt x="223" y="3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76">
              <a:extLst>
                <a:ext uri="{FF2B5EF4-FFF2-40B4-BE49-F238E27FC236}">
                  <a16:creationId xmlns:a16="http://schemas.microsoft.com/office/drawing/2014/main" id="{1AE7E278-D439-46CE-A216-0B9DFD48D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350" y="4311650"/>
              <a:ext cx="17463" cy="19050"/>
            </a:xfrm>
            <a:custGeom>
              <a:avLst/>
              <a:gdLst>
                <a:gd name="T0" fmla="*/ 58 w 116"/>
                <a:gd name="T1" fmla="*/ 0 h 116"/>
                <a:gd name="T2" fmla="*/ 77 w 116"/>
                <a:gd name="T3" fmla="*/ 3 h 116"/>
                <a:gd name="T4" fmla="*/ 92 w 116"/>
                <a:gd name="T5" fmla="*/ 11 h 116"/>
                <a:gd name="T6" fmla="*/ 105 w 116"/>
                <a:gd name="T7" fmla="*/ 23 h 116"/>
                <a:gd name="T8" fmla="*/ 114 w 116"/>
                <a:gd name="T9" fmla="*/ 40 h 116"/>
                <a:gd name="T10" fmla="*/ 116 w 116"/>
                <a:gd name="T11" fmla="*/ 58 h 116"/>
                <a:gd name="T12" fmla="*/ 114 w 116"/>
                <a:gd name="T13" fmla="*/ 76 h 116"/>
                <a:gd name="T14" fmla="*/ 105 w 116"/>
                <a:gd name="T15" fmla="*/ 92 h 116"/>
                <a:gd name="T16" fmla="*/ 92 w 116"/>
                <a:gd name="T17" fmla="*/ 104 h 116"/>
                <a:gd name="T18" fmla="*/ 77 w 116"/>
                <a:gd name="T19" fmla="*/ 113 h 116"/>
                <a:gd name="T20" fmla="*/ 58 w 116"/>
                <a:gd name="T21" fmla="*/ 116 h 116"/>
                <a:gd name="T22" fmla="*/ 40 w 116"/>
                <a:gd name="T23" fmla="*/ 113 h 116"/>
                <a:gd name="T24" fmla="*/ 24 w 116"/>
                <a:gd name="T25" fmla="*/ 104 h 116"/>
                <a:gd name="T26" fmla="*/ 11 w 116"/>
                <a:gd name="T27" fmla="*/ 92 h 116"/>
                <a:gd name="T28" fmla="*/ 2 w 116"/>
                <a:gd name="T29" fmla="*/ 76 h 116"/>
                <a:gd name="T30" fmla="*/ 0 w 116"/>
                <a:gd name="T31" fmla="*/ 58 h 116"/>
                <a:gd name="T32" fmla="*/ 2 w 116"/>
                <a:gd name="T33" fmla="*/ 40 h 116"/>
                <a:gd name="T34" fmla="*/ 11 w 116"/>
                <a:gd name="T35" fmla="*/ 23 h 116"/>
                <a:gd name="T36" fmla="*/ 24 w 116"/>
                <a:gd name="T37" fmla="*/ 11 h 116"/>
                <a:gd name="T38" fmla="*/ 40 w 116"/>
                <a:gd name="T39" fmla="*/ 3 h 116"/>
                <a:gd name="T40" fmla="*/ 58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lnTo>
                    <a:pt x="77" y="3"/>
                  </a:lnTo>
                  <a:lnTo>
                    <a:pt x="92" y="11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6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77">
              <a:extLst>
                <a:ext uri="{FF2B5EF4-FFF2-40B4-BE49-F238E27FC236}">
                  <a16:creationId xmlns:a16="http://schemas.microsoft.com/office/drawing/2014/main" id="{7B8DF10E-A828-4D5C-96F6-89CD34804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838" y="4311650"/>
              <a:ext cx="17463" cy="19050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6 w 117"/>
                <a:gd name="T15" fmla="*/ 92 h 116"/>
                <a:gd name="T16" fmla="*/ 93 w 117"/>
                <a:gd name="T17" fmla="*/ 104 h 116"/>
                <a:gd name="T18" fmla="*/ 77 w 117"/>
                <a:gd name="T19" fmla="*/ 113 h 116"/>
                <a:gd name="T20" fmla="*/ 58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2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8">
              <a:extLst>
                <a:ext uri="{FF2B5EF4-FFF2-40B4-BE49-F238E27FC236}">
                  <a16:creationId xmlns:a16="http://schemas.microsoft.com/office/drawing/2014/main" id="{B471A2E9-1055-4735-A1B2-ACFADB2C0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3" y="4340225"/>
              <a:ext cx="19050" cy="17463"/>
            </a:xfrm>
            <a:custGeom>
              <a:avLst/>
              <a:gdLst>
                <a:gd name="T0" fmla="*/ 58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3 w 117"/>
                <a:gd name="T9" fmla="*/ 39 h 115"/>
                <a:gd name="T10" fmla="*/ 117 w 117"/>
                <a:gd name="T11" fmla="*/ 58 h 115"/>
                <a:gd name="T12" fmla="*/ 113 w 117"/>
                <a:gd name="T13" fmla="*/ 76 h 115"/>
                <a:gd name="T14" fmla="*/ 106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8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2 w 117"/>
                <a:gd name="T27" fmla="*/ 91 h 115"/>
                <a:gd name="T28" fmla="*/ 3 w 117"/>
                <a:gd name="T29" fmla="*/ 76 h 115"/>
                <a:gd name="T30" fmla="*/ 0 w 117"/>
                <a:gd name="T31" fmla="*/ 58 h 115"/>
                <a:gd name="T32" fmla="*/ 3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8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8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3" y="39"/>
                  </a:lnTo>
                  <a:lnTo>
                    <a:pt x="117" y="58"/>
                  </a:lnTo>
                  <a:lnTo>
                    <a:pt x="113" y="76"/>
                  </a:lnTo>
                  <a:lnTo>
                    <a:pt x="106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79">
              <a:extLst>
                <a:ext uri="{FF2B5EF4-FFF2-40B4-BE49-F238E27FC236}">
                  <a16:creationId xmlns:a16="http://schemas.microsoft.com/office/drawing/2014/main" id="{3499474D-C3BD-4D71-8780-8B12EF57B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300" y="4340225"/>
              <a:ext cx="19050" cy="17463"/>
            </a:xfrm>
            <a:custGeom>
              <a:avLst/>
              <a:gdLst>
                <a:gd name="T0" fmla="*/ 58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5 w 117"/>
                <a:gd name="T7" fmla="*/ 24 h 115"/>
                <a:gd name="T8" fmla="*/ 114 w 117"/>
                <a:gd name="T9" fmla="*/ 39 h 115"/>
                <a:gd name="T10" fmla="*/ 117 w 117"/>
                <a:gd name="T11" fmla="*/ 58 h 115"/>
                <a:gd name="T12" fmla="*/ 114 w 117"/>
                <a:gd name="T13" fmla="*/ 76 h 115"/>
                <a:gd name="T14" fmla="*/ 105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8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1 w 117"/>
                <a:gd name="T27" fmla="*/ 91 h 115"/>
                <a:gd name="T28" fmla="*/ 3 w 117"/>
                <a:gd name="T29" fmla="*/ 76 h 115"/>
                <a:gd name="T30" fmla="*/ 0 w 117"/>
                <a:gd name="T31" fmla="*/ 58 h 115"/>
                <a:gd name="T32" fmla="*/ 3 w 117"/>
                <a:gd name="T33" fmla="*/ 39 h 115"/>
                <a:gd name="T34" fmla="*/ 11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8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8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80">
              <a:extLst>
                <a:ext uri="{FF2B5EF4-FFF2-40B4-BE49-F238E27FC236}">
                  <a16:creationId xmlns:a16="http://schemas.microsoft.com/office/drawing/2014/main" id="{3AB7C2FB-9B41-4C5E-9FBB-41813F2FB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738" y="4311650"/>
              <a:ext cx="19050" cy="19050"/>
            </a:xfrm>
            <a:custGeom>
              <a:avLst/>
              <a:gdLst>
                <a:gd name="T0" fmla="*/ 59 w 116"/>
                <a:gd name="T1" fmla="*/ 0 h 116"/>
                <a:gd name="T2" fmla="*/ 77 w 116"/>
                <a:gd name="T3" fmla="*/ 3 h 116"/>
                <a:gd name="T4" fmla="*/ 92 w 116"/>
                <a:gd name="T5" fmla="*/ 11 h 116"/>
                <a:gd name="T6" fmla="*/ 105 w 116"/>
                <a:gd name="T7" fmla="*/ 23 h 116"/>
                <a:gd name="T8" fmla="*/ 114 w 116"/>
                <a:gd name="T9" fmla="*/ 40 h 116"/>
                <a:gd name="T10" fmla="*/ 116 w 116"/>
                <a:gd name="T11" fmla="*/ 58 h 116"/>
                <a:gd name="T12" fmla="*/ 114 w 116"/>
                <a:gd name="T13" fmla="*/ 76 h 116"/>
                <a:gd name="T14" fmla="*/ 105 w 116"/>
                <a:gd name="T15" fmla="*/ 92 h 116"/>
                <a:gd name="T16" fmla="*/ 92 w 116"/>
                <a:gd name="T17" fmla="*/ 104 h 116"/>
                <a:gd name="T18" fmla="*/ 77 w 116"/>
                <a:gd name="T19" fmla="*/ 113 h 116"/>
                <a:gd name="T20" fmla="*/ 59 w 116"/>
                <a:gd name="T21" fmla="*/ 116 h 116"/>
                <a:gd name="T22" fmla="*/ 40 w 116"/>
                <a:gd name="T23" fmla="*/ 113 h 116"/>
                <a:gd name="T24" fmla="*/ 24 w 116"/>
                <a:gd name="T25" fmla="*/ 104 h 116"/>
                <a:gd name="T26" fmla="*/ 11 w 116"/>
                <a:gd name="T27" fmla="*/ 92 h 116"/>
                <a:gd name="T28" fmla="*/ 2 w 116"/>
                <a:gd name="T29" fmla="*/ 76 h 116"/>
                <a:gd name="T30" fmla="*/ 0 w 116"/>
                <a:gd name="T31" fmla="*/ 58 h 116"/>
                <a:gd name="T32" fmla="*/ 2 w 116"/>
                <a:gd name="T33" fmla="*/ 40 h 116"/>
                <a:gd name="T34" fmla="*/ 11 w 116"/>
                <a:gd name="T35" fmla="*/ 23 h 116"/>
                <a:gd name="T36" fmla="*/ 24 w 116"/>
                <a:gd name="T37" fmla="*/ 11 h 116"/>
                <a:gd name="T38" fmla="*/ 40 w 116"/>
                <a:gd name="T39" fmla="*/ 3 h 116"/>
                <a:gd name="T40" fmla="*/ 59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9" y="0"/>
                  </a:moveTo>
                  <a:lnTo>
                    <a:pt x="77" y="3"/>
                  </a:lnTo>
                  <a:lnTo>
                    <a:pt x="92" y="11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6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81">
              <a:extLst>
                <a:ext uri="{FF2B5EF4-FFF2-40B4-BE49-F238E27FC236}">
                  <a16:creationId xmlns:a16="http://schemas.microsoft.com/office/drawing/2014/main" id="{BB5F5D2B-710B-4037-BAAB-27F44364F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788" y="4340225"/>
              <a:ext cx="19050" cy="17463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4 w 117"/>
                <a:gd name="T9" fmla="*/ 39 h 115"/>
                <a:gd name="T10" fmla="*/ 117 w 117"/>
                <a:gd name="T11" fmla="*/ 58 h 115"/>
                <a:gd name="T12" fmla="*/ 114 w 117"/>
                <a:gd name="T13" fmla="*/ 76 h 115"/>
                <a:gd name="T14" fmla="*/ 106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9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2 w 117"/>
                <a:gd name="T27" fmla="*/ 91 h 115"/>
                <a:gd name="T28" fmla="*/ 3 w 117"/>
                <a:gd name="T29" fmla="*/ 76 h 115"/>
                <a:gd name="T30" fmla="*/ 0 w 117"/>
                <a:gd name="T31" fmla="*/ 58 h 115"/>
                <a:gd name="T32" fmla="*/ 3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82">
              <a:extLst>
                <a:ext uri="{FF2B5EF4-FFF2-40B4-BE49-F238E27FC236}">
                  <a16:creationId xmlns:a16="http://schemas.microsoft.com/office/drawing/2014/main" id="{8D35CD35-C0D9-4315-A46F-8B3F9ADE5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225" y="4311650"/>
              <a:ext cx="19050" cy="19050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3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2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83">
              <a:extLst>
                <a:ext uri="{FF2B5EF4-FFF2-40B4-BE49-F238E27FC236}">
                  <a16:creationId xmlns:a16="http://schemas.microsoft.com/office/drawing/2014/main" id="{6D6BAF88-7616-46A5-AC8A-66691DCE9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75" y="4340225"/>
              <a:ext cx="17463" cy="17463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5 w 117"/>
                <a:gd name="T7" fmla="*/ 24 h 115"/>
                <a:gd name="T8" fmla="*/ 114 w 117"/>
                <a:gd name="T9" fmla="*/ 39 h 115"/>
                <a:gd name="T10" fmla="*/ 117 w 117"/>
                <a:gd name="T11" fmla="*/ 58 h 115"/>
                <a:gd name="T12" fmla="*/ 114 w 117"/>
                <a:gd name="T13" fmla="*/ 76 h 115"/>
                <a:gd name="T14" fmla="*/ 105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9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1 w 117"/>
                <a:gd name="T27" fmla="*/ 91 h 115"/>
                <a:gd name="T28" fmla="*/ 3 w 117"/>
                <a:gd name="T29" fmla="*/ 76 h 115"/>
                <a:gd name="T30" fmla="*/ 0 w 117"/>
                <a:gd name="T31" fmla="*/ 58 h 115"/>
                <a:gd name="T32" fmla="*/ 3 w 117"/>
                <a:gd name="T33" fmla="*/ 39 h 115"/>
                <a:gd name="T34" fmla="*/ 11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84">
              <a:extLst>
                <a:ext uri="{FF2B5EF4-FFF2-40B4-BE49-F238E27FC236}">
                  <a16:creationId xmlns:a16="http://schemas.microsoft.com/office/drawing/2014/main" id="{EF3D269C-7A0C-4DF0-AEB9-5BB9BFD12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125" y="4311650"/>
              <a:ext cx="19050" cy="19050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5 w 117"/>
                <a:gd name="T9" fmla="*/ 40 h 116"/>
                <a:gd name="T10" fmla="*/ 117 w 117"/>
                <a:gd name="T11" fmla="*/ 58 h 116"/>
                <a:gd name="T12" fmla="*/ 115 w 117"/>
                <a:gd name="T13" fmla="*/ 76 h 116"/>
                <a:gd name="T14" fmla="*/ 106 w 117"/>
                <a:gd name="T15" fmla="*/ 92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5 w 117"/>
                <a:gd name="T25" fmla="*/ 104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3 h 116"/>
                <a:gd name="T36" fmla="*/ 25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5" y="40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2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5" y="104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3"/>
                  </a:lnTo>
                  <a:lnTo>
                    <a:pt x="25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85">
              <a:extLst>
                <a:ext uri="{FF2B5EF4-FFF2-40B4-BE49-F238E27FC236}">
                  <a16:creationId xmlns:a16="http://schemas.microsoft.com/office/drawing/2014/main" id="{CB7E0A97-0E5C-42EC-9245-298219DDD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175" y="4340225"/>
              <a:ext cx="19050" cy="17463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5 w 117"/>
                <a:gd name="T9" fmla="*/ 39 h 115"/>
                <a:gd name="T10" fmla="*/ 117 w 117"/>
                <a:gd name="T11" fmla="*/ 58 h 115"/>
                <a:gd name="T12" fmla="*/ 115 w 117"/>
                <a:gd name="T13" fmla="*/ 76 h 115"/>
                <a:gd name="T14" fmla="*/ 106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9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2 w 117"/>
                <a:gd name="T27" fmla="*/ 91 h 115"/>
                <a:gd name="T28" fmla="*/ 4 w 117"/>
                <a:gd name="T29" fmla="*/ 76 h 115"/>
                <a:gd name="T30" fmla="*/ 0 w 117"/>
                <a:gd name="T31" fmla="*/ 58 h 115"/>
                <a:gd name="T32" fmla="*/ 4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5" y="39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1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86">
              <a:extLst>
                <a:ext uri="{FF2B5EF4-FFF2-40B4-BE49-F238E27FC236}">
                  <a16:creationId xmlns:a16="http://schemas.microsoft.com/office/drawing/2014/main" id="{9CF45776-FDC4-49A0-AE26-9005927159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325" y="4238625"/>
              <a:ext cx="555625" cy="542925"/>
            </a:xfrm>
            <a:custGeom>
              <a:avLst/>
              <a:gdLst>
                <a:gd name="T0" fmla="*/ 183 w 3500"/>
                <a:gd name="T1" fmla="*/ 2344 h 3420"/>
                <a:gd name="T2" fmla="*/ 119 w 3500"/>
                <a:gd name="T3" fmla="*/ 2439 h 3420"/>
                <a:gd name="T4" fmla="*/ 129 w 3500"/>
                <a:gd name="T5" fmla="*/ 3211 h 3420"/>
                <a:gd name="T6" fmla="*/ 209 w 3500"/>
                <a:gd name="T7" fmla="*/ 3292 h 3420"/>
                <a:gd name="T8" fmla="*/ 3262 w 3500"/>
                <a:gd name="T9" fmla="*/ 3301 h 3420"/>
                <a:gd name="T10" fmla="*/ 3357 w 3500"/>
                <a:gd name="T11" fmla="*/ 3237 h 3420"/>
                <a:gd name="T12" fmla="*/ 3383 w 3500"/>
                <a:gd name="T13" fmla="*/ 2469 h 3420"/>
                <a:gd name="T14" fmla="*/ 3339 w 3500"/>
                <a:gd name="T15" fmla="*/ 2362 h 3420"/>
                <a:gd name="T16" fmla="*/ 3231 w 3500"/>
                <a:gd name="T17" fmla="*/ 2318 h 3420"/>
                <a:gd name="T18" fmla="*/ 209 w 3500"/>
                <a:gd name="T19" fmla="*/ 1229 h 3420"/>
                <a:gd name="T20" fmla="*/ 129 w 3500"/>
                <a:gd name="T21" fmla="*/ 1309 h 3420"/>
                <a:gd name="T22" fmla="*/ 119 w 3500"/>
                <a:gd name="T23" fmla="*/ 2082 h 3420"/>
                <a:gd name="T24" fmla="*/ 183 w 3500"/>
                <a:gd name="T25" fmla="*/ 2176 h 3420"/>
                <a:gd name="T26" fmla="*/ 3231 w 3500"/>
                <a:gd name="T27" fmla="*/ 2202 h 3420"/>
                <a:gd name="T28" fmla="*/ 3339 w 3500"/>
                <a:gd name="T29" fmla="*/ 2158 h 3420"/>
                <a:gd name="T30" fmla="*/ 3383 w 3500"/>
                <a:gd name="T31" fmla="*/ 2052 h 3420"/>
                <a:gd name="T32" fmla="*/ 3357 w 3500"/>
                <a:gd name="T33" fmla="*/ 1283 h 3420"/>
                <a:gd name="T34" fmla="*/ 3262 w 3500"/>
                <a:gd name="T35" fmla="*/ 1220 h 3420"/>
                <a:gd name="T36" fmla="*/ 238 w 3500"/>
                <a:gd name="T37" fmla="*/ 120 h 3420"/>
                <a:gd name="T38" fmla="*/ 143 w 3500"/>
                <a:gd name="T39" fmla="*/ 183 h 3420"/>
                <a:gd name="T40" fmla="*/ 117 w 3500"/>
                <a:gd name="T41" fmla="*/ 950 h 3420"/>
                <a:gd name="T42" fmla="*/ 161 w 3500"/>
                <a:gd name="T43" fmla="*/ 1056 h 3420"/>
                <a:gd name="T44" fmla="*/ 269 w 3500"/>
                <a:gd name="T45" fmla="*/ 1101 h 3420"/>
                <a:gd name="T46" fmla="*/ 3317 w 3500"/>
                <a:gd name="T47" fmla="*/ 1075 h 3420"/>
                <a:gd name="T48" fmla="*/ 3381 w 3500"/>
                <a:gd name="T49" fmla="*/ 980 h 3420"/>
                <a:gd name="T50" fmla="*/ 3371 w 3500"/>
                <a:gd name="T51" fmla="*/ 209 h 3420"/>
                <a:gd name="T52" fmla="*/ 3291 w 3500"/>
                <a:gd name="T53" fmla="*/ 128 h 3420"/>
                <a:gd name="T54" fmla="*/ 269 w 3500"/>
                <a:gd name="T55" fmla="*/ 0 h 3420"/>
                <a:gd name="T56" fmla="*/ 3345 w 3500"/>
                <a:gd name="T57" fmla="*/ 25 h 3420"/>
                <a:gd name="T58" fmla="*/ 3457 w 3500"/>
                <a:gd name="T59" fmla="*/ 122 h 3420"/>
                <a:gd name="T60" fmla="*/ 3500 w 3500"/>
                <a:gd name="T61" fmla="*/ 267 h 3420"/>
                <a:gd name="T62" fmla="*/ 3472 w 3500"/>
                <a:gd name="T63" fmla="*/ 1068 h 3420"/>
                <a:gd name="T64" fmla="*/ 3426 w 3500"/>
                <a:gd name="T65" fmla="*/ 1186 h 3420"/>
                <a:gd name="T66" fmla="*/ 3497 w 3500"/>
                <a:gd name="T67" fmla="*/ 1327 h 3420"/>
                <a:gd name="T68" fmla="*/ 3487 w 3500"/>
                <a:gd name="T69" fmla="*/ 2132 h 3420"/>
                <a:gd name="T70" fmla="*/ 3397 w 3500"/>
                <a:gd name="T71" fmla="*/ 2260 h 3420"/>
                <a:gd name="T72" fmla="*/ 3487 w 3500"/>
                <a:gd name="T73" fmla="*/ 2388 h 3420"/>
                <a:gd name="T74" fmla="*/ 3498 w 3500"/>
                <a:gd name="T75" fmla="*/ 3192 h 3420"/>
                <a:gd name="T76" fmla="*/ 3434 w 3500"/>
                <a:gd name="T77" fmla="*/ 3327 h 3420"/>
                <a:gd name="T78" fmla="*/ 3309 w 3500"/>
                <a:gd name="T79" fmla="*/ 3408 h 3420"/>
                <a:gd name="T80" fmla="*/ 228 w 3500"/>
                <a:gd name="T81" fmla="*/ 3417 h 3420"/>
                <a:gd name="T82" fmla="*/ 92 w 3500"/>
                <a:gd name="T83" fmla="*/ 3354 h 3420"/>
                <a:gd name="T84" fmla="*/ 11 w 3500"/>
                <a:gd name="T85" fmla="*/ 3230 h 3420"/>
                <a:gd name="T86" fmla="*/ 3 w 3500"/>
                <a:gd name="T87" fmla="*/ 2428 h 3420"/>
                <a:gd name="T88" fmla="*/ 74 w 3500"/>
                <a:gd name="T89" fmla="*/ 2287 h 3420"/>
                <a:gd name="T90" fmla="*/ 28 w 3500"/>
                <a:gd name="T91" fmla="*/ 2169 h 3420"/>
                <a:gd name="T92" fmla="*/ 0 w 3500"/>
                <a:gd name="T93" fmla="*/ 1368 h 3420"/>
                <a:gd name="T94" fmla="*/ 49 w 3500"/>
                <a:gd name="T95" fmla="*/ 1216 h 3420"/>
                <a:gd name="T96" fmla="*/ 49 w 3500"/>
                <a:gd name="T97" fmla="*/ 1102 h 3420"/>
                <a:gd name="T98" fmla="*/ 0 w 3500"/>
                <a:gd name="T99" fmla="*/ 950 h 3420"/>
                <a:gd name="T100" fmla="*/ 25 w 3500"/>
                <a:gd name="T101" fmla="*/ 155 h 3420"/>
                <a:gd name="T102" fmla="*/ 122 w 3500"/>
                <a:gd name="T103" fmla="*/ 43 h 3420"/>
                <a:gd name="T104" fmla="*/ 269 w 3500"/>
                <a:gd name="T105" fmla="*/ 0 h 3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00" h="3420">
                  <a:moveTo>
                    <a:pt x="269" y="2318"/>
                  </a:moveTo>
                  <a:lnTo>
                    <a:pt x="238" y="2322"/>
                  </a:lnTo>
                  <a:lnTo>
                    <a:pt x="209" y="2330"/>
                  </a:lnTo>
                  <a:lnTo>
                    <a:pt x="183" y="2344"/>
                  </a:lnTo>
                  <a:lnTo>
                    <a:pt x="161" y="2362"/>
                  </a:lnTo>
                  <a:lnTo>
                    <a:pt x="143" y="2385"/>
                  </a:lnTo>
                  <a:lnTo>
                    <a:pt x="129" y="2411"/>
                  </a:lnTo>
                  <a:lnTo>
                    <a:pt x="119" y="2439"/>
                  </a:lnTo>
                  <a:lnTo>
                    <a:pt x="117" y="2469"/>
                  </a:lnTo>
                  <a:lnTo>
                    <a:pt x="117" y="3152"/>
                  </a:lnTo>
                  <a:lnTo>
                    <a:pt x="119" y="3183"/>
                  </a:lnTo>
                  <a:lnTo>
                    <a:pt x="129" y="3211"/>
                  </a:lnTo>
                  <a:lnTo>
                    <a:pt x="143" y="3237"/>
                  </a:lnTo>
                  <a:lnTo>
                    <a:pt x="161" y="3260"/>
                  </a:lnTo>
                  <a:lnTo>
                    <a:pt x="183" y="3278"/>
                  </a:lnTo>
                  <a:lnTo>
                    <a:pt x="209" y="3292"/>
                  </a:lnTo>
                  <a:lnTo>
                    <a:pt x="238" y="3301"/>
                  </a:lnTo>
                  <a:lnTo>
                    <a:pt x="269" y="3304"/>
                  </a:lnTo>
                  <a:lnTo>
                    <a:pt x="3231" y="3304"/>
                  </a:lnTo>
                  <a:lnTo>
                    <a:pt x="3262" y="3301"/>
                  </a:lnTo>
                  <a:lnTo>
                    <a:pt x="3291" y="3292"/>
                  </a:lnTo>
                  <a:lnTo>
                    <a:pt x="3317" y="3278"/>
                  </a:lnTo>
                  <a:lnTo>
                    <a:pt x="3339" y="3260"/>
                  </a:lnTo>
                  <a:lnTo>
                    <a:pt x="3357" y="3237"/>
                  </a:lnTo>
                  <a:lnTo>
                    <a:pt x="3371" y="3211"/>
                  </a:lnTo>
                  <a:lnTo>
                    <a:pt x="3381" y="3183"/>
                  </a:lnTo>
                  <a:lnTo>
                    <a:pt x="3383" y="3152"/>
                  </a:lnTo>
                  <a:lnTo>
                    <a:pt x="3383" y="2469"/>
                  </a:lnTo>
                  <a:lnTo>
                    <a:pt x="3381" y="2439"/>
                  </a:lnTo>
                  <a:lnTo>
                    <a:pt x="3371" y="2411"/>
                  </a:lnTo>
                  <a:lnTo>
                    <a:pt x="3357" y="2385"/>
                  </a:lnTo>
                  <a:lnTo>
                    <a:pt x="3339" y="2362"/>
                  </a:lnTo>
                  <a:lnTo>
                    <a:pt x="3317" y="2344"/>
                  </a:lnTo>
                  <a:lnTo>
                    <a:pt x="3291" y="2330"/>
                  </a:lnTo>
                  <a:lnTo>
                    <a:pt x="3262" y="2322"/>
                  </a:lnTo>
                  <a:lnTo>
                    <a:pt x="3231" y="2318"/>
                  </a:lnTo>
                  <a:lnTo>
                    <a:pt x="269" y="2318"/>
                  </a:lnTo>
                  <a:close/>
                  <a:moveTo>
                    <a:pt x="269" y="1217"/>
                  </a:moveTo>
                  <a:lnTo>
                    <a:pt x="238" y="1220"/>
                  </a:lnTo>
                  <a:lnTo>
                    <a:pt x="209" y="1229"/>
                  </a:lnTo>
                  <a:lnTo>
                    <a:pt x="183" y="1243"/>
                  </a:lnTo>
                  <a:lnTo>
                    <a:pt x="161" y="1261"/>
                  </a:lnTo>
                  <a:lnTo>
                    <a:pt x="143" y="1283"/>
                  </a:lnTo>
                  <a:lnTo>
                    <a:pt x="129" y="1309"/>
                  </a:lnTo>
                  <a:lnTo>
                    <a:pt x="119" y="1338"/>
                  </a:lnTo>
                  <a:lnTo>
                    <a:pt x="117" y="1368"/>
                  </a:lnTo>
                  <a:lnTo>
                    <a:pt x="117" y="2052"/>
                  </a:lnTo>
                  <a:lnTo>
                    <a:pt x="119" y="2082"/>
                  </a:lnTo>
                  <a:lnTo>
                    <a:pt x="129" y="2110"/>
                  </a:lnTo>
                  <a:lnTo>
                    <a:pt x="143" y="2135"/>
                  </a:lnTo>
                  <a:lnTo>
                    <a:pt x="161" y="2158"/>
                  </a:lnTo>
                  <a:lnTo>
                    <a:pt x="183" y="2176"/>
                  </a:lnTo>
                  <a:lnTo>
                    <a:pt x="209" y="2190"/>
                  </a:lnTo>
                  <a:lnTo>
                    <a:pt x="238" y="2199"/>
                  </a:lnTo>
                  <a:lnTo>
                    <a:pt x="269" y="2202"/>
                  </a:lnTo>
                  <a:lnTo>
                    <a:pt x="3231" y="2202"/>
                  </a:lnTo>
                  <a:lnTo>
                    <a:pt x="3262" y="2199"/>
                  </a:lnTo>
                  <a:lnTo>
                    <a:pt x="3291" y="2190"/>
                  </a:lnTo>
                  <a:lnTo>
                    <a:pt x="3317" y="2176"/>
                  </a:lnTo>
                  <a:lnTo>
                    <a:pt x="3339" y="2158"/>
                  </a:lnTo>
                  <a:lnTo>
                    <a:pt x="3357" y="2135"/>
                  </a:lnTo>
                  <a:lnTo>
                    <a:pt x="3371" y="2110"/>
                  </a:lnTo>
                  <a:lnTo>
                    <a:pt x="3381" y="2082"/>
                  </a:lnTo>
                  <a:lnTo>
                    <a:pt x="3383" y="2052"/>
                  </a:lnTo>
                  <a:lnTo>
                    <a:pt x="3383" y="1368"/>
                  </a:lnTo>
                  <a:lnTo>
                    <a:pt x="3381" y="1338"/>
                  </a:lnTo>
                  <a:lnTo>
                    <a:pt x="3371" y="1309"/>
                  </a:lnTo>
                  <a:lnTo>
                    <a:pt x="3357" y="1283"/>
                  </a:lnTo>
                  <a:lnTo>
                    <a:pt x="3339" y="1261"/>
                  </a:lnTo>
                  <a:lnTo>
                    <a:pt x="3317" y="1243"/>
                  </a:lnTo>
                  <a:lnTo>
                    <a:pt x="3291" y="1229"/>
                  </a:lnTo>
                  <a:lnTo>
                    <a:pt x="3262" y="1220"/>
                  </a:lnTo>
                  <a:lnTo>
                    <a:pt x="3231" y="1217"/>
                  </a:lnTo>
                  <a:lnTo>
                    <a:pt x="269" y="1217"/>
                  </a:lnTo>
                  <a:close/>
                  <a:moveTo>
                    <a:pt x="269" y="116"/>
                  </a:moveTo>
                  <a:lnTo>
                    <a:pt x="238" y="120"/>
                  </a:lnTo>
                  <a:lnTo>
                    <a:pt x="209" y="128"/>
                  </a:lnTo>
                  <a:lnTo>
                    <a:pt x="183" y="142"/>
                  </a:lnTo>
                  <a:lnTo>
                    <a:pt x="161" y="160"/>
                  </a:lnTo>
                  <a:lnTo>
                    <a:pt x="143" y="183"/>
                  </a:lnTo>
                  <a:lnTo>
                    <a:pt x="129" y="209"/>
                  </a:lnTo>
                  <a:lnTo>
                    <a:pt x="119" y="237"/>
                  </a:lnTo>
                  <a:lnTo>
                    <a:pt x="117" y="267"/>
                  </a:lnTo>
                  <a:lnTo>
                    <a:pt x="117" y="950"/>
                  </a:lnTo>
                  <a:lnTo>
                    <a:pt x="119" y="980"/>
                  </a:lnTo>
                  <a:lnTo>
                    <a:pt x="129" y="1009"/>
                  </a:lnTo>
                  <a:lnTo>
                    <a:pt x="143" y="1035"/>
                  </a:lnTo>
                  <a:lnTo>
                    <a:pt x="161" y="1056"/>
                  </a:lnTo>
                  <a:lnTo>
                    <a:pt x="183" y="1076"/>
                  </a:lnTo>
                  <a:lnTo>
                    <a:pt x="209" y="1089"/>
                  </a:lnTo>
                  <a:lnTo>
                    <a:pt x="238" y="1098"/>
                  </a:lnTo>
                  <a:lnTo>
                    <a:pt x="269" y="1101"/>
                  </a:lnTo>
                  <a:lnTo>
                    <a:pt x="3231" y="1101"/>
                  </a:lnTo>
                  <a:lnTo>
                    <a:pt x="3262" y="1098"/>
                  </a:lnTo>
                  <a:lnTo>
                    <a:pt x="3291" y="1089"/>
                  </a:lnTo>
                  <a:lnTo>
                    <a:pt x="3317" y="1075"/>
                  </a:lnTo>
                  <a:lnTo>
                    <a:pt x="3339" y="1056"/>
                  </a:lnTo>
                  <a:lnTo>
                    <a:pt x="3357" y="1034"/>
                  </a:lnTo>
                  <a:lnTo>
                    <a:pt x="3371" y="1009"/>
                  </a:lnTo>
                  <a:lnTo>
                    <a:pt x="3381" y="980"/>
                  </a:lnTo>
                  <a:lnTo>
                    <a:pt x="3383" y="950"/>
                  </a:lnTo>
                  <a:lnTo>
                    <a:pt x="3383" y="267"/>
                  </a:lnTo>
                  <a:lnTo>
                    <a:pt x="3381" y="237"/>
                  </a:lnTo>
                  <a:lnTo>
                    <a:pt x="3371" y="209"/>
                  </a:lnTo>
                  <a:lnTo>
                    <a:pt x="3357" y="183"/>
                  </a:lnTo>
                  <a:lnTo>
                    <a:pt x="3339" y="160"/>
                  </a:lnTo>
                  <a:lnTo>
                    <a:pt x="3317" y="142"/>
                  </a:lnTo>
                  <a:lnTo>
                    <a:pt x="3291" y="128"/>
                  </a:lnTo>
                  <a:lnTo>
                    <a:pt x="3262" y="120"/>
                  </a:lnTo>
                  <a:lnTo>
                    <a:pt x="3231" y="116"/>
                  </a:lnTo>
                  <a:lnTo>
                    <a:pt x="269" y="116"/>
                  </a:lnTo>
                  <a:close/>
                  <a:moveTo>
                    <a:pt x="269" y="0"/>
                  </a:moveTo>
                  <a:lnTo>
                    <a:pt x="3231" y="0"/>
                  </a:lnTo>
                  <a:lnTo>
                    <a:pt x="3272" y="3"/>
                  </a:lnTo>
                  <a:lnTo>
                    <a:pt x="3309" y="11"/>
                  </a:lnTo>
                  <a:lnTo>
                    <a:pt x="3345" y="25"/>
                  </a:lnTo>
                  <a:lnTo>
                    <a:pt x="3378" y="43"/>
                  </a:lnTo>
                  <a:lnTo>
                    <a:pt x="3408" y="66"/>
                  </a:lnTo>
                  <a:lnTo>
                    <a:pt x="3434" y="92"/>
                  </a:lnTo>
                  <a:lnTo>
                    <a:pt x="3457" y="122"/>
                  </a:lnTo>
                  <a:lnTo>
                    <a:pt x="3475" y="155"/>
                  </a:lnTo>
                  <a:lnTo>
                    <a:pt x="3489" y="191"/>
                  </a:lnTo>
                  <a:lnTo>
                    <a:pt x="3498" y="228"/>
                  </a:lnTo>
                  <a:lnTo>
                    <a:pt x="3500" y="267"/>
                  </a:lnTo>
                  <a:lnTo>
                    <a:pt x="3500" y="950"/>
                  </a:lnTo>
                  <a:lnTo>
                    <a:pt x="3497" y="992"/>
                  </a:lnTo>
                  <a:lnTo>
                    <a:pt x="3487" y="1031"/>
                  </a:lnTo>
                  <a:lnTo>
                    <a:pt x="3472" y="1068"/>
                  </a:lnTo>
                  <a:lnTo>
                    <a:pt x="3451" y="1102"/>
                  </a:lnTo>
                  <a:lnTo>
                    <a:pt x="3426" y="1133"/>
                  </a:lnTo>
                  <a:lnTo>
                    <a:pt x="3397" y="1159"/>
                  </a:lnTo>
                  <a:lnTo>
                    <a:pt x="3426" y="1186"/>
                  </a:lnTo>
                  <a:lnTo>
                    <a:pt x="3451" y="1216"/>
                  </a:lnTo>
                  <a:lnTo>
                    <a:pt x="3472" y="1250"/>
                  </a:lnTo>
                  <a:lnTo>
                    <a:pt x="3487" y="1287"/>
                  </a:lnTo>
                  <a:lnTo>
                    <a:pt x="3497" y="1327"/>
                  </a:lnTo>
                  <a:lnTo>
                    <a:pt x="3500" y="1368"/>
                  </a:lnTo>
                  <a:lnTo>
                    <a:pt x="3500" y="2052"/>
                  </a:lnTo>
                  <a:lnTo>
                    <a:pt x="3497" y="2092"/>
                  </a:lnTo>
                  <a:lnTo>
                    <a:pt x="3487" y="2132"/>
                  </a:lnTo>
                  <a:lnTo>
                    <a:pt x="3472" y="2169"/>
                  </a:lnTo>
                  <a:lnTo>
                    <a:pt x="3451" y="2203"/>
                  </a:lnTo>
                  <a:lnTo>
                    <a:pt x="3426" y="2233"/>
                  </a:lnTo>
                  <a:lnTo>
                    <a:pt x="3397" y="2260"/>
                  </a:lnTo>
                  <a:lnTo>
                    <a:pt x="3426" y="2287"/>
                  </a:lnTo>
                  <a:lnTo>
                    <a:pt x="3451" y="2317"/>
                  </a:lnTo>
                  <a:lnTo>
                    <a:pt x="3472" y="2352"/>
                  </a:lnTo>
                  <a:lnTo>
                    <a:pt x="3487" y="2388"/>
                  </a:lnTo>
                  <a:lnTo>
                    <a:pt x="3497" y="2428"/>
                  </a:lnTo>
                  <a:lnTo>
                    <a:pt x="3500" y="2469"/>
                  </a:lnTo>
                  <a:lnTo>
                    <a:pt x="3500" y="3152"/>
                  </a:lnTo>
                  <a:lnTo>
                    <a:pt x="3498" y="3192"/>
                  </a:lnTo>
                  <a:lnTo>
                    <a:pt x="3489" y="3230"/>
                  </a:lnTo>
                  <a:lnTo>
                    <a:pt x="3475" y="3265"/>
                  </a:lnTo>
                  <a:lnTo>
                    <a:pt x="3457" y="3297"/>
                  </a:lnTo>
                  <a:lnTo>
                    <a:pt x="3434" y="3327"/>
                  </a:lnTo>
                  <a:lnTo>
                    <a:pt x="3408" y="3354"/>
                  </a:lnTo>
                  <a:lnTo>
                    <a:pt x="3378" y="3377"/>
                  </a:lnTo>
                  <a:lnTo>
                    <a:pt x="3345" y="3394"/>
                  </a:lnTo>
                  <a:lnTo>
                    <a:pt x="3309" y="3408"/>
                  </a:lnTo>
                  <a:lnTo>
                    <a:pt x="3272" y="3417"/>
                  </a:lnTo>
                  <a:lnTo>
                    <a:pt x="3231" y="3420"/>
                  </a:lnTo>
                  <a:lnTo>
                    <a:pt x="269" y="3420"/>
                  </a:lnTo>
                  <a:lnTo>
                    <a:pt x="228" y="3417"/>
                  </a:lnTo>
                  <a:lnTo>
                    <a:pt x="191" y="3408"/>
                  </a:lnTo>
                  <a:lnTo>
                    <a:pt x="155" y="3394"/>
                  </a:lnTo>
                  <a:lnTo>
                    <a:pt x="122" y="3377"/>
                  </a:lnTo>
                  <a:lnTo>
                    <a:pt x="92" y="3354"/>
                  </a:lnTo>
                  <a:lnTo>
                    <a:pt x="66" y="3327"/>
                  </a:lnTo>
                  <a:lnTo>
                    <a:pt x="43" y="3297"/>
                  </a:lnTo>
                  <a:lnTo>
                    <a:pt x="25" y="3265"/>
                  </a:lnTo>
                  <a:lnTo>
                    <a:pt x="11" y="3230"/>
                  </a:lnTo>
                  <a:lnTo>
                    <a:pt x="2" y="3192"/>
                  </a:lnTo>
                  <a:lnTo>
                    <a:pt x="0" y="3152"/>
                  </a:lnTo>
                  <a:lnTo>
                    <a:pt x="0" y="2469"/>
                  </a:lnTo>
                  <a:lnTo>
                    <a:pt x="3" y="2428"/>
                  </a:lnTo>
                  <a:lnTo>
                    <a:pt x="13" y="2388"/>
                  </a:lnTo>
                  <a:lnTo>
                    <a:pt x="28" y="2352"/>
                  </a:lnTo>
                  <a:lnTo>
                    <a:pt x="49" y="2317"/>
                  </a:lnTo>
                  <a:lnTo>
                    <a:pt x="74" y="2287"/>
                  </a:lnTo>
                  <a:lnTo>
                    <a:pt x="103" y="2260"/>
                  </a:lnTo>
                  <a:lnTo>
                    <a:pt x="74" y="2233"/>
                  </a:lnTo>
                  <a:lnTo>
                    <a:pt x="49" y="2203"/>
                  </a:lnTo>
                  <a:lnTo>
                    <a:pt x="28" y="2169"/>
                  </a:lnTo>
                  <a:lnTo>
                    <a:pt x="13" y="2132"/>
                  </a:lnTo>
                  <a:lnTo>
                    <a:pt x="3" y="2092"/>
                  </a:lnTo>
                  <a:lnTo>
                    <a:pt x="0" y="2052"/>
                  </a:lnTo>
                  <a:lnTo>
                    <a:pt x="0" y="1368"/>
                  </a:lnTo>
                  <a:lnTo>
                    <a:pt x="3" y="1327"/>
                  </a:lnTo>
                  <a:lnTo>
                    <a:pt x="13" y="1287"/>
                  </a:lnTo>
                  <a:lnTo>
                    <a:pt x="28" y="1250"/>
                  </a:lnTo>
                  <a:lnTo>
                    <a:pt x="49" y="1216"/>
                  </a:lnTo>
                  <a:lnTo>
                    <a:pt x="74" y="1186"/>
                  </a:lnTo>
                  <a:lnTo>
                    <a:pt x="103" y="1159"/>
                  </a:lnTo>
                  <a:lnTo>
                    <a:pt x="74" y="1133"/>
                  </a:lnTo>
                  <a:lnTo>
                    <a:pt x="49" y="1102"/>
                  </a:lnTo>
                  <a:lnTo>
                    <a:pt x="28" y="1068"/>
                  </a:lnTo>
                  <a:lnTo>
                    <a:pt x="13" y="1031"/>
                  </a:lnTo>
                  <a:lnTo>
                    <a:pt x="3" y="992"/>
                  </a:lnTo>
                  <a:lnTo>
                    <a:pt x="0" y="950"/>
                  </a:lnTo>
                  <a:lnTo>
                    <a:pt x="0" y="267"/>
                  </a:lnTo>
                  <a:lnTo>
                    <a:pt x="2" y="228"/>
                  </a:lnTo>
                  <a:lnTo>
                    <a:pt x="11" y="191"/>
                  </a:lnTo>
                  <a:lnTo>
                    <a:pt x="25" y="155"/>
                  </a:lnTo>
                  <a:lnTo>
                    <a:pt x="43" y="122"/>
                  </a:lnTo>
                  <a:lnTo>
                    <a:pt x="66" y="92"/>
                  </a:lnTo>
                  <a:lnTo>
                    <a:pt x="92" y="66"/>
                  </a:lnTo>
                  <a:lnTo>
                    <a:pt x="122" y="43"/>
                  </a:lnTo>
                  <a:lnTo>
                    <a:pt x="155" y="25"/>
                  </a:lnTo>
                  <a:lnTo>
                    <a:pt x="191" y="11"/>
                  </a:lnTo>
                  <a:lnTo>
                    <a:pt x="228" y="3"/>
                  </a:lnTo>
                  <a:lnTo>
                    <a:pt x="2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87">
              <a:extLst>
                <a:ext uri="{FF2B5EF4-FFF2-40B4-BE49-F238E27FC236}">
                  <a16:creationId xmlns:a16="http://schemas.microsoft.com/office/drawing/2014/main" id="{97270422-BB7F-48D7-BFF5-72B6F28232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888" y="4468813"/>
              <a:ext cx="84138" cy="82550"/>
            </a:xfrm>
            <a:custGeom>
              <a:avLst/>
              <a:gdLst>
                <a:gd name="T0" fmla="*/ 233 w 525"/>
                <a:gd name="T1" fmla="*/ 118 h 522"/>
                <a:gd name="T2" fmla="*/ 181 w 525"/>
                <a:gd name="T3" fmla="*/ 141 h 522"/>
                <a:gd name="T4" fmla="*/ 142 w 525"/>
                <a:gd name="T5" fmla="*/ 180 h 522"/>
                <a:gd name="T6" fmla="*/ 119 w 525"/>
                <a:gd name="T7" fmla="*/ 231 h 522"/>
                <a:gd name="T8" fmla="*/ 119 w 525"/>
                <a:gd name="T9" fmla="*/ 290 h 522"/>
                <a:gd name="T10" fmla="*/ 142 w 525"/>
                <a:gd name="T11" fmla="*/ 342 h 522"/>
                <a:gd name="T12" fmla="*/ 181 w 525"/>
                <a:gd name="T13" fmla="*/ 381 h 522"/>
                <a:gd name="T14" fmla="*/ 233 w 525"/>
                <a:gd name="T15" fmla="*/ 402 h 522"/>
                <a:gd name="T16" fmla="*/ 291 w 525"/>
                <a:gd name="T17" fmla="*/ 402 h 522"/>
                <a:gd name="T18" fmla="*/ 344 w 525"/>
                <a:gd name="T19" fmla="*/ 381 h 522"/>
                <a:gd name="T20" fmla="*/ 383 w 525"/>
                <a:gd name="T21" fmla="*/ 342 h 522"/>
                <a:gd name="T22" fmla="*/ 405 w 525"/>
                <a:gd name="T23" fmla="*/ 290 h 522"/>
                <a:gd name="T24" fmla="*/ 405 w 525"/>
                <a:gd name="T25" fmla="*/ 231 h 522"/>
                <a:gd name="T26" fmla="*/ 383 w 525"/>
                <a:gd name="T27" fmla="*/ 180 h 522"/>
                <a:gd name="T28" fmla="*/ 344 w 525"/>
                <a:gd name="T29" fmla="*/ 141 h 522"/>
                <a:gd name="T30" fmla="*/ 291 w 525"/>
                <a:gd name="T31" fmla="*/ 118 h 522"/>
                <a:gd name="T32" fmla="*/ 262 w 525"/>
                <a:gd name="T33" fmla="*/ 0 h 522"/>
                <a:gd name="T34" fmla="*/ 338 w 525"/>
                <a:gd name="T35" fmla="*/ 11 h 522"/>
                <a:gd name="T36" fmla="*/ 405 w 525"/>
                <a:gd name="T37" fmla="*/ 42 h 522"/>
                <a:gd name="T38" fmla="*/ 460 w 525"/>
                <a:gd name="T39" fmla="*/ 89 h 522"/>
                <a:gd name="T40" fmla="*/ 500 w 525"/>
                <a:gd name="T41" fmla="*/ 151 h 522"/>
                <a:gd name="T42" fmla="*/ 522 w 525"/>
                <a:gd name="T43" fmla="*/ 223 h 522"/>
                <a:gd name="T44" fmla="*/ 522 w 525"/>
                <a:gd name="T45" fmla="*/ 299 h 522"/>
                <a:gd name="T46" fmla="*/ 500 w 525"/>
                <a:gd name="T47" fmla="*/ 370 h 522"/>
                <a:gd name="T48" fmla="*/ 460 w 525"/>
                <a:gd name="T49" fmla="*/ 432 h 522"/>
                <a:gd name="T50" fmla="*/ 405 w 525"/>
                <a:gd name="T51" fmla="*/ 480 h 522"/>
                <a:gd name="T52" fmla="*/ 338 w 525"/>
                <a:gd name="T53" fmla="*/ 510 h 522"/>
                <a:gd name="T54" fmla="*/ 262 w 525"/>
                <a:gd name="T55" fmla="*/ 522 h 522"/>
                <a:gd name="T56" fmla="*/ 186 w 525"/>
                <a:gd name="T57" fmla="*/ 510 h 522"/>
                <a:gd name="T58" fmla="*/ 119 w 525"/>
                <a:gd name="T59" fmla="*/ 480 h 522"/>
                <a:gd name="T60" fmla="*/ 64 w 525"/>
                <a:gd name="T61" fmla="*/ 432 h 522"/>
                <a:gd name="T62" fmla="*/ 25 w 525"/>
                <a:gd name="T63" fmla="*/ 370 h 522"/>
                <a:gd name="T64" fmla="*/ 3 w 525"/>
                <a:gd name="T65" fmla="*/ 299 h 522"/>
                <a:gd name="T66" fmla="*/ 3 w 525"/>
                <a:gd name="T67" fmla="*/ 223 h 522"/>
                <a:gd name="T68" fmla="*/ 25 w 525"/>
                <a:gd name="T69" fmla="*/ 151 h 522"/>
                <a:gd name="T70" fmla="*/ 64 w 525"/>
                <a:gd name="T71" fmla="*/ 89 h 522"/>
                <a:gd name="T72" fmla="*/ 119 w 525"/>
                <a:gd name="T73" fmla="*/ 42 h 522"/>
                <a:gd name="T74" fmla="*/ 186 w 525"/>
                <a:gd name="T75" fmla="*/ 11 h 522"/>
                <a:gd name="T76" fmla="*/ 262 w 525"/>
                <a:gd name="T77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5" h="522">
                  <a:moveTo>
                    <a:pt x="262" y="116"/>
                  </a:moveTo>
                  <a:lnTo>
                    <a:pt x="233" y="118"/>
                  </a:lnTo>
                  <a:lnTo>
                    <a:pt x="206" y="127"/>
                  </a:lnTo>
                  <a:lnTo>
                    <a:pt x="181" y="141"/>
                  </a:lnTo>
                  <a:lnTo>
                    <a:pt x="159" y="158"/>
                  </a:lnTo>
                  <a:lnTo>
                    <a:pt x="142" y="180"/>
                  </a:lnTo>
                  <a:lnTo>
                    <a:pt x="128" y="205"/>
                  </a:lnTo>
                  <a:lnTo>
                    <a:pt x="119" y="231"/>
                  </a:lnTo>
                  <a:lnTo>
                    <a:pt x="117" y="260"/>
                  </a:lnTo>
                  <a:lnTo>
                    <a:pt x="119" y="290"/>
                  </a:lnTo>
                  <a:lnTo>
                    <a:pt x="128" y="317"/>
                  </a:lnTo>
                  <a:lnTo>
                    <a:pt x="142" y="342"/>
                  </a:lnTo>
                  <a:lnTo>
                    <a:pt x="159" y="364"/>
                  </a:lnTo>
                  <a:lnTo>
                    <a:pt x="181" y="381"/>
                  </a:lnTo>
                  <a:lnTo>
                    <a:pt x="206" y="394"/>
                  </a:lnTo>
                  <a:lnTo>
                    <a:pt x="233" y="402"/>
                  </a:lnTo>
                  <a:lnTo>
                    <a:pt x="262" y="406"/>
                  </a:lnTo>
                  <a:lnTo>
                    <a:pt x="291" y="402"/>
                  </a:lnTo>
                  <a:lnTo>
                    <a:pt x="319" y="394"/>
                  </a:lnTo>
                  <a:lnTo>
                    <a:pt x="344" y="381"/>
                  </a:lnTo>
                  <a:lnTo>
                    <a:pt x="366" y="364"/>
                  </a:lnTo>
                  <a:lnTo>
                    <a:pt x="383" y="342"/>
                  </a:lnTo>
                  <a:lnTo>
                    <a:pt x="396" y="317"/>
                  </a:lnTo>
                  <a:lnTo>
                    <a:pt x="405" y="290"/>
                  </a:lnTo>
                  <a:lnTo>
                    <a:pt x="408" y="260"/>
                  </a:lnTo>
                  <a:lnTo>
                    <a:pt x="405" y="231"/>
                  </a:lnTo>
                  <a:lnTo>
                    <a:pt x="396" y="205"/>
                  </a:lnTo>
                  <a:lnTo>
                    <a:pt x="383" y="180"/>
                  </a:lnTo>
                  <a:lnTo>
                    <a:pt x="366" y="158"/>
                  </a:lnTo>
                  <a:lnTo>
                    <a:pt x="344" y="141"/>
                  </a:lnTo>
                  <a:lnTo>
                    <a:pt x="319" y="127"/>
                  </a:lnTo>
                  <a:lnTo>
                    <a:pt x="291" y="118"/>
                  </a:lnTo>
                  <a:lnTo>
                    <a:pt x="262" y="116"/>
                  </a:lnTo>
                  <a:close/>
                  <a:moveTo>
                    <a:pt x="262" y="0"/>
                  </a:moveTo>
                  <a:lnTo>
                    <a:pt x="301" y="2"/>
                  </a:lnTo>
                  <a:lnTo>
                    <a:pt x="338" y="11"/>
                  </a:lnTo>
                  <a:lnTo>
                    <a:pt x="373" y="24"/>
                  </a:lnTo>
                  <a:lnTo>
                    <a:pt x="405" y="42"/>
                  </a:lnTo>
                  <a:lnTo>
                    <a:pt x="434" y="64"/>
                  </a:lnTo>
                  <a:lnTo>
                    <a:pt x="460" y="89"/>
                  </a:lnTo>
                  <a:lnTo>
                    <a:pt x="483" y="118"/>
                  </a:lnTo>
                  <a:lnTo>
                    <a:pt x="500" y="151"/>
                  </a:lnTo>
                  <a:lnTo>
                    <a:pt x="514" y="185"/>
                  </a:lnTo>
                  <a:lnTo>
                    <a:pt x="522" y="223"/>
                  </a:lnTo>
                  <a:lnTo>
                    <a:pt x="525" y="260"/>
                  </a:lnTo>
                  <a:lnTo>
                    <a:pt x="522" y="299"/>
                  </a:lnTo>
                  <a:lnTo>
                    <a:pt x="514" y="336"/>
                  </a:lnTo>
                  <a:lnTo>
                    <a:pt x="500" y="370"/>
                  </a:lnTo>
                  <a:lnTo>
                    <a:pt x="483" y="402"/>
                  </a:lnTo>
                  <a:lnTo>
                    <a:pt x="460" y="432"/>
                  </a:lnTo>
                  <a:lnTo>
                    <a:pt x="434" y="457"/>
                  </a:lnTo>
                  <a:lnTo>
                    <a:pt x="405" y="480"/>
                  </a:lnTo>
                  <a:lnTo>
                    <a:pt x="373" y="497"/>
                  </a:lnTo>
                  <a:lnTo>
                    <a:pt x="338" y="510"/>
                  </a:lnTo>
                  <a:lnTo>
                    <a:pt x="301" y="519"/>
                  </a:lnTo>
                  <a:lnTo>
                    <a:pt x="262" y="522"/>
                  </a:lnTo>
                  <a:lnTo>
                    <a:pt x="223" y="519"/>
                  </a:lnTo>
                  <a:lnTo>
                    <a:pt x="186" y="510"/>
                  </a:lnTo>
                  <a:lnTo>
                    <a:pt x="151" y="497"/>
                  </a:lnTo>
                  <a:lnTo>
                    <a:pt x="119" y="480"/>
                  </a:lnTo>
                  <a:lnTo>
                    <a:pt x="90" y="457"/>
                  </a:lnTo>
                  <a:lnTo>
                    <a:pt x="64" y="432"/>
                  </a:lnTo>
                  <a:lnTo>
                    <a:pt x="42" y="402"/>
                  </a:lnTo>
                  <a:lnTo>
                    <a:pt x="25" y="370"/>
                  </a:lnTo>
                  <a:lnTo>
                    <a:pt x="11" y="336"/>
                  </a:lnTo>
                  <a:lnTo>
                    <a:pt x="3" y="299"/>
                  </a:lnTo>
                  <a:lnTo>
                    <a:pt x="0" y="260"/>
                  </a:lnTo>
                  <a:lnTo>
                    <a:pt x="3" y="223"/>
                  </a:lnTo>
                  <a:lnTo>
                    <a:pt x="11" y="185"/>
                  </a:lnTo>
                  <a:lnTo>
                    <a:pt x="25" y="151"/>
                  </a:lnTo>
                  <a:lnTo>
                    <a:pt x="42" y="118"/>
                  </a:lnTo>
                  <a:lnTo>
                    <a:pt x="64" y="89"/>
                  </a:lnTo>
                  <a:lnTo>
                    <a:pt x="90" y="64"/>
                  </a:lnTo>
                  <a:lnTo>
                    <a:pt x="119" y="42"/>
                  </a:lnTo>
                  <a:lnTo>
                    <a:pt x="151" y="24"/>
                  </a:lnTo>
                  <a:lnTo>
                    <a:pt x="186" y="11"/>
                  </a:lnTo>
                  <a:lnTo>
                    <a:pt x="223" y="2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88">
              <a:extLst>
                <a:ext uri="{FF2B5EF4-FFF2-40B4-BE49-F238E27FC236}">
                  <a16:creationId xmlns:a16="http://schemas.microsoft.com/office/drawing/2014/main" id="{99128996-B72C-4003-AB65-16197F248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350" y="4486275"/>
              <a:ext cx="17463" cy="19050"/>
            </a:xfrm>
            <a:custGeom>
              <a:avLst/>
              <a:gdLst>
                <a:gd name="T0" fmla="*/ 58 w 116"/>
                <a:gd name="T1" fmla="*/ 0 h 115"/>
                <a:gd name="T2" fmla="*/ 77 w 116"/>
                <a:gd name="T3" fmla="*/ 2 h 115"/>
                <a:gd name="T4" fmla="*/ 92 w 116"/>
                <a:gd name="T5" fmla="*/ 11 h 115"/>
                <a:gd name="T6" fmla="*/ 105 w 116"/>
                <a:gd name="T7" fmla="*/ 24 h 115"/>
                <a:gd name="T8" fmla="*/ 114 w 116"/>
                <a:gd name="T9" fmla="*/ 39 h 115"/>
                <a:gd name="T10" fmla="*/ 116 w 116"/>
                <a:gd name="T11" fmla="*/ 57 h 115"/>
                <a:gd name="T12" fmla="*/ 114 w 116"/>
                <a:gd name="T13" fmla="*/ 76 h 115"/>
                <a:gd name="T14" fmla="*/ 105 w 116"/>
                <a:gd name="T15" fmla="*/ 92 h 115"/>
                <a:gd name="T16" fmla="*/ 92 w 116"/>
                <a:gd name="T17" fmla="*/ 105 h 115"/>
                <a:gd name="T18" fmla="*/ 77 w 116"/>
                <a:gd name="T19" fmla="*/ 113 h 115"/>
                <a:gd name="T20" fmla="*/ 58 w 116"/>
                <a:gd name="T21" fmla="*/ 115 h 115"/>
                <a:gd name="T22" fmla="*/ 40 w 116"/>
                <a:gd name="T23" fmla="*/ 113 h 115"/>
                <a:gd name="T24" fmla="*/ 24 w 116"/>
                <a:gd name="T25" fmla="*/ 105 h 115"/>
                <a:gd name="T26" fmla="*/ 11 w 116"/>
                <a:gd name="T27" fmla="*/ 92 h 115"/>
                <a:gd name="T28" fmla="*/ 2 w 116"/>
                <a:gd name="T29" fmla="*/ 76 h 115"/>
                <a:gd name="T30" fmla="*/ 0 w 116"/>
                <a:gd name="T31" fmla="*/ 57 h 115"/>
                <a:gd name="T32" fmla="*/ 2 w 116"/>
                <a:gd name="T33" fmla="*/ 39 h 115"/>
                <a:gd name="T34" fmla="*/ 11 w 116"/>
                <a:gd name="T35" fmla="*/ 24 h 115"/>
                <a:gd name="T36" fmla="*/ 24 w 116"/>
                <a:gd name="T37" fmla="*/ 11 h 115"/>
                <a:gd name="T38" fmla="*/ 40 w 116"/>
                <a:gd name="T39" fmla="*/ 2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7" y="2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6" y="57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5"/>
                  </a:lnTo>
                  <a:lnTo>
                    <a:pt x="77" y="113"/>
                  </a:lnTo>
                  <a:lnTo>
                    <a:pt x="58" y="115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89">
              <a:extLst>
                <a:ext uri="{FF2B5EF4-FFF2-40B4-BE49-F238E27FC236}">
                  <a16:creationId xmlns:a16="http://schemas.microsoft.com/office/drawing/2014/main" id="{20E74411-1B88-47AC-BBC8-51E496EA0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838" y="4486275"/>
              <a:ext cx="17463" cy="19050"/>
            </a:xfrm>
            <a:custGeom>
              <a:avLst/>
              <a:gdLst>
                <a:gd name="T0" fmla="*/ 58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4 w 117"/>
                <a:gd name="T9" fmla="*/ 39 h 115"/>
                <a:gd name="T10" fmla="*/ 117 w 117"/>
                <a:gd name="T11" fmla="*/ 57 h 115"/>
                <a:gd name="T12" fmla="*/ 114 w 117"/>
                <a:gd name="T13" fmla="*/ 76 h 115"/>
                <a:gd name="T14" fmla="*/ 106 w 117"/>
                <a:gd name="T15" fmla="*/ 92 h 115"/>
                <a:gd name="T16" fmla="*/ 93 w 117"/>
                <a:gd name="T17" fmla="*/ 105 h 115"/>
                <a:gd name="T18" fmla="*/ 77 w 117"/>
                <a:gd name="T19" fmla="*/ 113 h 115"/>
                <a:gd name="T20" fmla="*/ 58 w 117"/>
                <a:gd name="T21" fmla="*/ 115 h 115"/>
                <a:gd name="T22" fmla="*/ 40 w 117"/>
                <a:gd name="T23" fmla="*/ 113 h 115"/>
                <a:gd name="T24" fmla="*/ 24 w 117"/>
                <a:gd name="T25" fmla="*/ 105 h 115"/>
                <a:gd name="T26" fmla="*/ 12 w 117"/>
                <a:gd name="T27" fmla="*/ 92 h 115"/>
                <a:gd name="T28" fmla="*/ 3 w 117"/>
                <a:gd name="T29" fmla="*/ 76 h 115"/>
                <a:gd name="T30" fmla="*/ 0 w 117"/>
                <a:gd name="T31" fmla="*/ 57 h 115"/>
                <a:gd name="T32" fmla="*/ 3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8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8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4" y="39"/>
                  </a:lnTo>
                  <a:lnTo>
                    <a:pt x="117" y="57"/>
                  </a:lnTo>
                  <a:lnTo>
                    <a:pt x="114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8" y="115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90">
              <a:extLst>
                <a:ext uri="{FF2B5EF4-FFF2-40B4-BE49-F238E27FC236}">
                  <a16:creationId xmlns:a16="http://schemas.microsoft.com/office/drawing/2014/main" id="{1DAAB663-0E8F-4EC9-B0A0-1C5EFA117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3" y="4514850"/>
              <a:ext cx="19050" cy="17463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3 w 117"/>
                <a:gd name="T9" fmla="*/ 39 h 116"/>
                <a:gd name="T10" fmla="*/ 117 w 117"/>
                <a:gd name="T11" fmla="*/ 58 h 116"/>
                <a:gd name="T12" fmla="*/ 113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8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2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39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3" y="39"/>
                  </a:lnTo>
                  <a:lnTo>
                    <a:pt x="117" y="58"/>
                  </a:lnTo>
                  <a:lnTo>
                    <a:pt x="113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8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91">
              <a:extLst>
                <a:ext uri="{FF2B5EF4-FFF2-40B4-BE49-F238E27FC236}">
                  <a16:creationId xmlns:a16="http://schemas.microsoft.com/office/drawing/2014/main" id="{23FD8BC7-69C5-4CB6-A2B6-C9384A761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300" y="4514850"/>
              <a:ext cx="19050" cy="17463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3 h 116"/>
                <a:gd name="T8" fmla="*/ 114 w 117"/>
                <a:gd name="T9" fmla="*/ 39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8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1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39 h 116"/>
                <a:gd name="T34" fmla="*/ 11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3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8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92">
              <a:extLst>
                <a:ext uri="{FF2B5EF4-FFF2-40B4-BE49-F238E27FC236}">
                  <a16:creationId xmlns:a16="http://schemas.microsoft.com/office/drawing/2014/main" id="{FD29E204-D460-4626-BD41-ADD8F01BF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738" y="4486275"/>
              <a:ext cx="19050" cy="19050"/>
            </a:xfrm>
            <a:custGeom>
              <a:avLst/>
              <a:gdLst>
                <a:gd name="T0" fmla="*/ 59 w 116"/>
                <a:gd name="T1" fmla="*/ 0 h 115"/>
                <a:gd name="T2" fmla="*/ 77 w 116"/>
                <a:gd name="T3" fmla="*/ 2 h 115"/>
                <a:gd name="T4" fmla="*/ 92 w 116"/>
                <a:gd name="T5" fmla="*/ 11 h 115"/>
                <a:gd name="T6" fmla="*/ 105 w 116"/>
                <a:gd name="T7" fmla="*/ 24 h 115"/>
                <a:gd name="T8" fmla="*/ 114 w 116"/>
                <a:gd name="T9" fmla="*/ 39 h 115"/>
                <a:gd name="T10" fmla="*/ 116 w 116"/>
                <a:gd name="T11" fmla="*/ 57 h 115"/>
                <a:gd name="T12" fmla="*/ 114 w 116"/>
                <a:gd name="T13" fmla="*/ 76 h 115"/>
                <a:gd name="T14" fmla="*/ 105 w 116"/>
                <a:gd name="T15" fmla="*/ 92 h 115"/>
                <a:gd name="T16" fmla="*/ 92 w 116"/>
                <a:gd name="T17" fmla="*/ 105 h 115"/>
                <a:gd name="T18" fmla="*/ 77 w 116"/>
                <a:gd name="T19" fmla="*/ 113 h 115"/>
                <a:gd name="T20" fmla="*/ 59 w 116"/>
                <a:gd name="T21" fmla="*/ 115 h 115"/>
                <a:gd name="T22" fmla="*/ 40 w 116"/>
                <a:gd name="T23" fmla="*/ 113 h 115"/>
                <a:gd name="T24" fmla="*/ 24 w 116"/>
                <a:gd name="T25" fmla="*/ 105 h 115"/>
                <a:gd name="T26" fmla="*/ 11 w 116"/>
                <a:gd name="T27" fmla="*/ 92 h 115"/>
                <a:gd name="T28" fmla="*/ 2 w 116"/>
                <a:gd name="T29" fmla="*/ 76 h 115"/>
                <a:gd name="T30" fmla="*/ 0 w 116"/>
                <a:gd name="T31" fmla="*/ 57 h 115"/>
                <a:gd name="T32" fmla="*/ 2 w 116"/>
                <a:gd name="T33" fmla="*/ 39 h 115"/>
                <a:gd name="T34" fmla="*/ 11 w 116"/>
                <a:gd name="T35" fmla="*/ 24 h 115"/>
                <a:gd name="T36" fmla="*/ 24 w 116"/>
                <a:gd name="T37" fmla="*/ 11 h 115"/>
                <a:gd name="T38" fmla="*/ 40 w 116"/>
                <a:gd name="T39" fmla="*/ 2 h 115"/>
                <a:gd name="T40" fmla="*/ 59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9" y="0"/>
                  </a:moveTo>
                  <a:lnTo>
                    <a:pt x="77" y="2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6" y="57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5"/>
                  </a:lnTo>
                  <a:lnTo>
                    <a:pt x="77" y="113"/>
                  </a:lnTo>
                  <a:lnTo>
                    <a:pt x="59" y="115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93">
              <a:extLst>
                <a:ext uri="{FF2B5EF4-FFF2-40B4-BE49-F238E27FC236}">
                  <a16:creationId xmlns:a16="http://schemas.microsoft.com/office/drawing/2014/main" id="{B1DF4837-CA3E-446C-A345-D50FC8CB8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788" y="4514850"/>
              <a:ext cx="19050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4 w 117"/>
                <a:gd name="T9" fmla="*/ 39 h 116"/>
                <a:gd name="T10" fmla="*/ 117 w 117"/>
                <a:gd name="T11" fmla="*/ 58 h 116"/>
                <a:gd name="T12" fmla="*/ 114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9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2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39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9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94">
              <a:extLst>
                <a:ext uri="{FF2B5EF4-FFF2-40B4-BE49-F238E27FC236}">
                  <a16:creationId xmlns:a16="http://schemas.microsoft.com/office/drawing/2014/main" id="{21B6D069-AAC2-4306-9833-8E00307CF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225" y="4486275"/>
              <a:ext cx="19050" cy="19050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5 w 117"/>
                <a:gd name="T7" fmla="*/ 24 h 115"/>
                <a:gd name="T8" fmla="*/ 114 w 117"/>
                <a:gd name="T9" fmla="*/ 39 h 115"/>
                <a:gd name="T10" fmla="*/ 117 w 117"/>
                <a:gd name="T11" fmla="*/ 57 h 115"/>
                <a:gd name="T12" fmla="*/ 114 w 117"/>
                <a:gd name="T13" fmla="*/ 76 h 115"/>
                <a:gd name="T14" fmla="*/ 105 w 117"/>
                <a:gd name="T15" fmla="*/ 92 h 115"/>
                <a:gd name="T16" fmla="*/ 93 w 117"/>
                <a:gd name="T17" fmla="*/ 105 h 115"/>
                <a:gd name="T18" fmla="*/ 77 w 117"/>
                <a:gd name="T19" fmla="*/ 113 h 115"/>
                <a:gd name="T20" fmla="*/ 59 w 117"/>
                <a:gd name="T21" fmla="*/ 115 h 115"/>
                <a:gd name="T22" fmla="*/ 40 w 117"/>
                <a:gd name="T23" fmla="*/ 113 h 115"/>
                <a:gd name="T24" fmla="*/ 24 w 117"/>
                <a:gd name="T25" fmla="*/ 105 h 115"/>
                <a:gd name="T26" fmla="*/ 12 w 117"/>
                <a:gd name="T27" fmla="*/ 92 h 115"/>
                <a:gd name="T28" fmla="*/ 4 w 117"/>
                <a:gd name="T29" fmla="*/ 76 h 115"/>
                <a:gd name="T30" fmla="*/ 0 w 117"/>
                <a:gd name="T31" fmla="*/ 57 h 115"/>
                <a:gd name="T32" fmla="*/ 4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7" y="57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9" y="115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7"/>
                  </a:lnTo>
                  <a:lnTo>
                    <a:pt x="4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95">
              <a:extLst>
                <a:ext uri="{FF2B5EF4-FFF2-40B4-BE49-F238E27FC236}">
                  <a16:creationId xmlns:a16="http://schemas.microsoft.com/office/drawing/2014/main" id="{4EEA99DF-B419-42FE-84C6-01972B5EF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75" y="4514850"/>
              <a:ext cx="17463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3 h 116"/>
                <a:gd name="T8" fmla="*/ 114 w 117"/>
                <a:gd name="T9" fmla="*/ 39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9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1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39 h 116"/>
                <a:gd name="T34" fmla="*/ 11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3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9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96">
              <a:extLst>
                <a:ext uri="{FF2B5EF4-FFF2-40B4-BE49-F238E27FC236}">
                  <a16:creationId xmlns:a16="http://schemas.microsoft.com/office/drawing/2014/main" id="{BB492E76-7CE3-4FE7-9AC0-55B7C73B7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125" y="4486275"/>
              <a:ext cx="19050" cy="19050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5 w 117"/>
                <a:gd name="T9" fmla="*/ 39 h 115"/>
                <a:gd name="T10" fmla="*/ 117 w 117"/>
                <a:gd name="T11" fmla="*/ 57 h 115"/>
                <a:gd name="T12" fmla="*/ 115 w 117"/>
                <a:gd name="T13" fmla="*/ 76 h 115"/>
                <a:gd name="T14" fmla="*/ 106 w 117"/>
                <a:gd name="T15" fmla="*/ 92 h 115"/>
                <a:gd name="T16" fmla="*/ 93 w 117"/>
                <a:gd name="T17" fmla="*/ 105 h 115"/>
                <a:gd name="T18" fmla="*/ 77 w 117"/>
                <a:gd name="T19" fmla="*/ 113 h 115"/>
                <a:gd name="T20" fmla="*/ 59 w 117"/>
                <a:gd name="T21" fmla="*/ 115 h 115"/>
                <a:gd name="T22" fmla="*/ 40 w 117"/>
                <a:gd name="T23" fmla="*/ 113 h 115"/>
                <a:gd name="T24" fmla="*/ 25 w 117"/>
                <a:gd name="T25" fmla="*/ 105 h 115"/>
                <a:gd name="T26" fmla="*/ 12 w 117"/>
                <a:gd name="T27" fmla="*/ 92 h 115"/>
                <a:gd name="T28" fmla="*/ 4 w 117"/>
                <a:gd name="T29" fmla="*/ 76 h 115"/>
                <a:gd name="T30" fmla="*/ 0 w 117"/>
                <a:gd name="T31" fmla="*/ 57 h 115"/>
                <a:gd name="T32" fmla="*/ 4 w 117"/>
                <a:gd name="T33" fmla="*/ 39 h 115"/>
                <a:gd name="T34" fmla="*/ 12 w 117"/>
                <a:gd name="T35" fmla="*/ 24 h 115"/>
                <a:gd name="T36" fmla="*/ 25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5" y="39"/>
                  </a:lnTo>
                  <a:lnTo>
                    <a:pt x="117" y="57"/>
                  </a:lnTo>
                  <a:lnTo>
                    <a:pt x="115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9" y="115"/>
                  </a:lnTo>
                  <a:lnTo>
                    <a:pt x="40" y="113"/>
                  </a:lnTo>
                  <a:lnTo>
                    <a:pt x="25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7"/>
                  </a:lnTo>
                  <a:lnTo>
                    <a:pt x="4" y="39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97">
              <a:extLst>
                <a:ext uri="{FF2B5EF4-FFF2-40B4-BE49-F238E27FC236}">
                  <a16:creationId xmlns:a16="http://schemas.microsoft.com/office/drawing/2014/main" id="{9B3E92A2-F4B5-4149-BC03-765F92065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175" y="4514850"/>
              <a:ext cx="19050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5 w 117"/>
                <a:gd name="T9" fmla="*/ 39 h 116"/>
                <a:gd name="T10" fmla="*/ 117 w 117"/>
                <a:gd name="T11" fmla="*/ 58 h 116"/>
                <a:gd name="T12" fmla="*/ 115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9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39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5" y="39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9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39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98">
              <a:extLst>
                <a:ext uri="{FF2B5EF4-FFF2-40B4-BE49-F238E27FC236}">
                  <a16:creationId xmlns:a16="http://schemas.microsoft.com/office/drawing/2014/main" id="{500E2139-6820-48DE-A344-1AF34F8B6F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888" y="4643438"/>
              <a:ext cx="84138" cy="82550"/>
            </a:xfrm>
            <a:custGeom>
              <a:avLst/>
              <a:gdLst>
                <a:gd name="T0" fmla="*/ 233 w 525"/>
                <a:gd name="T1" fmla="*/ 119 h 521"/>
                <a:gd name="T2" fmla="*/ 181 w 525"/>
                <a:gd name="T3" fmla="*/ 141 h 521"/>
                <a:gd name="T4" fmla="*/ 142 w 525"/>
                <a:gd name="T5" fmla="*/ 180 h 521"/>
                <a:gd name="T6" fmla="*/ 119 w 525"/>
                <a:gd name="T7" fmla="*/ 232 h 521"/>
                <a:gd name="T8" fmla="*/ 119 w 525"/>
                <a:gd name="T9" fmla="*/ 290 h 521"/>
                <a:gd name="T10" fmla="*/ 142 w 525"/>
                <a:gd name="T11" fmla="*/ 342 h 521"/>
                <a:gd name="T12" fmla="*/ 181 w 525"/>
                <a:gd name="T13" fmla="*/ 382 h 521"/>
                <a:gd name="T14" fmla="*/ 233 w 525"/>
                <a:gd name="T15" fmla="*/ 403 h 521"/>
                <a:gd name="T16" fmla="*/ 291 w 525"/>
                <a:gd name="T17" fmla="*/ 403 h 521"/>
                <a:gd name="T18" fmla="*/ 344 w 525"/>
                <a:gd name="T19" fmla="*/ 382 h 521"/>
                <a:gd name="T20" fmla="*/ 383 w 525"/>
                <a:gd name="T21" fmla="*/ 342 h 521"/>
                <a:gd name="T22" fmla="*/ 405 w 525"/>
                <a:gd name="T23" fmla="*/ 290 h 521"/>
                <a:gd name="T24" fmla="*/ 405 w 525"/>
                <a:gd name="T25" fmla="*/ 232 h 521"/>
                <a:gd name="T26" fmla="*/ 383 w 525"/>
                <a:gd name="T27" fmla="*/ 180 h 521"/>
                <a:gd name="T28" fmla="*/ 344 w 525"/>
                <a:gd name="T29" fmla="*/ 141 h 521"/>
                <a:gd name="T30" fmla="*/ 291 w 525"/>
                <a:gd name="T31" fmla="*/ 119 h 521"/>
                <a:gd name="T32" fmla="*/ 262 w 525"/>
                <a:gd name="T33" fmla="*/ 0 h 521"/>
                <a:gd name="T34" fmla="*/ 338 w 525"/>
                <a:gd name="T35" fmla="*/ 11 h 521"/>
                <a:gd name="T36" fmla="*/ 405 w 525"/>
                <a:gd name="T37" fmla="*/ 43 h 521"/>
                <a:gd name="T38" fmla="*/ 460 w 525"/>
                <a:gd name="T39" fmla="*/ 90 h 521"/>
                <a:gd name="T40" fmla="*/ 500 w 525"/>
                <a:gd name="T41" fmla="*/ 151 h 521"/>
                <a:gd name="T42" fmla="*/ 522 w 525"/>
                <a:gd name="T43" fmla="*/ 222 h 521"/>
                <a:gd name="T44" fmla="*/ 522 w 525"/>
                <a:gd name="T45" fmla="*/ 300 h 521"/>
                <a:gd name="T46" fmla="*/ 500 w 525"/>
                <a:gd name="T47" fmla="*/ 371 h 521"/>
                <a:gd name="T48" fmla="*/ 460 w 525"/>
                <a:gd name="T49" fmla="*/ 432 h 521"/>
                <a:gd name="T50" fmla="*/ 405 w 525"/>
                <a:gd name="T51" fmla="*/ 479 h 521"/>
                <a:gd name="T52" fmla="*/ 338 w 525"/>
                <a:gd name="T53" fmla="*/ 511 h 521"/>
                <a:gd name="T54" fmla="*/ 262 w 525"/>
                <a:gd name="T55" fmla="*/ 521 h 521"/>
                <a:gd name="T56" fmla="*/ 186 w 525"/>
                <a:gd name="T57" fmla="*/ 511 h 521"/>
                <a:gd name="T58" fmla="*/ 119 w 525"/>
                <a:gd name="T59" fmla="*/ 479 h 521"/>
                <a:gd name="T60" fmla="*/ 64 w 525"/>
                <a:gd name="T61" fmla="*/ 432 h 521"/>
                <a:gd name="T62" fmla="*/ 25 w 525"/>
                <a:gd name="T63" fmla="*/ 371 h 521"/>
                <a:gd name="T64" fmla="*/ 3 w 525"/>
                <a:gd name="T65" fmla="*/ 300 h 521"/>
                <a:gd name="T66" fmla="*/ 3 w 525"/>
                <a:gd name="T67" fmla="*/ 222 h 521"/>
                <a:gd name="T68" fmla="*/ 25 w 525"/>
                <a:gd name="T69" fmla="*/ 151 h 521"/>
                <a:gd name="T70" fmla="*/ 64 w 525"/>
                <a:gd name="T71" fmla="*/ 90 h 521"/>
                <a:gd name="T72" fmla="*/ 119 w 525"/>
                <a:gd name="T73" fmla="*/ 43 h 521"/>
                <a:gd name="T74" fmla="*/ 186 w 525"/>
                <a:gd name="T75" fmla="*/ 11 h 521"/>
                <a:gd name="T76" fmla="*/ 262 w 525"/>
                <a:gd name="T7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5" h="521">
                  <a:moveTo>
                    <a:pt x="262" y="116"/>
                  </a:moveTo>
                  <a:lnTo>
                    <a:pt x="233" y="119"/>
                  </a:lnTo>
                  <a:lnTo>
                    <a:pt x="206" y="128"/>
                  </a:lnTo>
                  <a:lnTo>
                    <a:pt x="181" y="141"/>
                  </a:lnTo>
                  <a:lnTo>
                    <a:pt x="159" y="159"/>
                  </a:lnTo>
                  <a:lnTo>
                    <a:pt x="142" y="180"/>
                  </a:lnTo>
                  <a:lnTo>
                    <a:pt x="128" y="205"/>
                  </a:lnTo>
                  <a:lnTo>
                    <a:pt x="119" y="232"/>
                  </a:lnTo>
                  <a:lnTo>
                    <a:pt x="117" y="261"/>
                  </a:lnTo>
                  <a:lnTo>
                    <a:pt x="119" y="290"/>
                  </a:lnTo>
                  <a:lnTo>
                    <a:pt x="128" y="317"/>
                  </a:lnTo>
                  <a:lnTo>
                    <a:pt x="142" y="342"/>
                  </a:lnTo>
                  <a:lnTo>
                    <a:pt x="159" y="363"/>
                  </a:lnTo>
                  <a:lnTo>
                    <a:pt x="181" y="382"/>
                  </a:lnTo>
                  <a:lnTo>
                    <a:pt x="206" y="394"/>
                  </a:lnTo>
                  <a:lnTo>
                    <a:pt x="233" y="403"/>
                  </a:lnTo>
                  <a:lnTo>
                    <a:pt x="262" y="406"/>
                  </a:lnTo>
                  <a:lnTo>
                    <a:pt x="291" y="403"/>
                  </a:lnTo>
                  <a:lnTo>
                    <a:pt x="319" y="394"/>
                  </a:lnTo>
                  <a:lnTo>
                    <a:pt x="344" y="382"/>
                  </a:lnTo>
                  <a:lnTo>
                    <a:pt x="366" y="363"/>
                  </a:lnTo>
                  <a:lnTo>
                    <a:pt x="383" y="342"/>
                  </a:lnTo>
                  <a:lnTo>
                    <a:pt x="396" y="317"/>
                  </a:lnTo>
                  <a:lnTo>
                    <a:pt x="405" y="290"/>
                  </a:lnTo>
                  <a:lnTo>
                    <a:pt x="408" y="261"/>
                  </a:lnTo>
                  <a:lnTo>
                    <a:pt x="405" y="232"/>
                  </a:lnTo>
                  <a:lnTo>
                    <a:pt x="396" y="205"/>
                  </a:lnTo>
                  <a:lnTo>
                    <a:pt x="383" y="180"/>
                  </a:lnTo>
                  <a:lnTo>
                    <a:pt x="366" y="159"/>
                  </a:lnTo>
                  <a:lnTo>
                    <a:pt x="344" y="141"/>
                  </a:lnTo>
                  <a:lnTo>
                    <a:pt x="319" y="128"/>
                  </a:lnTo>
                  <a:lnTo>
                    <a:pt x="291" y="119"/>
                  </a:lnTo>
                  <a:lnTo>
                    <a:pt x="262" y="116"/>
                  </a:lnTo>
                  <a:close/>
                  <a:moveTo>
                    <a:pt x="262" y="0"/>
                  </a:moveTo>
                  <a:lnTo>
                    <a:pt x="301" y="3"/>
                  </a:lnTo>
                  <a:lnTo>
                    <a:pt x="338" y="11"/>
                  </a:lnTo>
                  <a:lnTo>
                    <a:pt x="373" y="24"/>
                  </a:lnTo>
                  <a:lnTo>
                    <a:pt x="405" y="43"/>
                  </a:lnTo>
                  <a:lnTo>
                    <a:pt x="434" y="64"/>
                  </a:lnTo>
                  <a:lnTo>
                    <a:pt x="460" y="90"/>
                  </a:lnTo>
                  <a:lnTo>
                    <a:pt x="483" y="119"/>
                  </a:lnTo>
                  <a:lnTo>
                    <a:pt x="500" y="151"/>
                  </a:lnTo>
                  <a:lnTo>
                    <a:pt x="514" y="186"/>
                  </a:lnTo>
                  <a:lnTo>
                    <a:pt x="522" y="222"/>
                  </a:lnTo>
                  <a:lnTo>
                    <a:pt x="525" y="261"/>
                  </a:lnTo>
                  <a:lnTo>
                    <a:pt x="522" y="300"/>
                  </a:lnTo>
                  <a:lnTo>
                    <a:pt x="514" y="336"/>
                  </a:lnTo>
                  <a:lnTo>
                    <a:pt x="500" y="371"/>
                  </a:lnTo>
                  <a:lnTo>
                    <a:pt x="483" y="403"/>
                  </a:lnTo>
                  <a:lnTo>
                    <a:pt x="460" y="432"/>
                  </a:lnTo>
                  <a:lnTo>
                    <a:pt x="434" y="458"/>
                  </a:lnTo>
                  <a:lnTo>
                    <a:pt x="405" y="479"/>
                  </a:lnTo>
                  <a:lnTo>
                    <a:pt x="373" y="498"/>
                  </a:lnTo>
                  <a:lnTo>
                    <a:pt x="338" y="511"/>
                  </a:lnTo>
                  <a:lnTo>
                    <a:pt x="301" y="519"/>
                  </a:lnTo>
                  <a:lnTo>
                    <a:pt x="262" y="521"/>
                  </a:lnTo>
                  <a:lnTo>
                    <a:pt x="223" y="519"/>
                  </a:lnTo>
                  <a:lnTo>
                    <a:pt x="186" y="511"/>
                  </a:lnTo>
                  <a:lnTo>
                    <a:pt x="151" y="498"/>
                  </a:lnTo>
                  <a:lnTo>
                    <a:pt x="119" y="479"/>
                  </a:lnTo>
                  <a:lnTo>
                    <a:pt x="90" y="458"/>
                  </a:lnTo>
                  <a:lnTo>
                    <a:pt x="64" y="432"/>
                  </a:lnTo>
                  <a:lnTo>
                    <a:pt x="42" y="403"/>
                  </a:lnTo>
                  <a:lnTo>
                    <a:pt x="25" y="371"/>
                  </a:lnTo>
                  <a:lnTo>
                    <a:pt x="11" y="336"/>
                  </a:lnTo>
                  <a:lnTo>
                    <a:pt x="3" y="300"/>
                  </a:lnTo>
                  <a:lnTo>
                    <a:pt x="0" y="261"/>
                  </a:lnTo>
                  <a:lnTo>
                    <a:pt x="3" y="222"/>
                  </a:lnTo>
                  <a:lnTo>
                    <a:pt x="11" y="186"/>
                  </a:lnTo>
                  <a:lnTo>
                    <a:pt x="25" y="151"/>
                  </a:lnTo>
                  <a:lnTo>
                    <a:pt x="42" y="119"/>
                  </a:lnTo>
                  <a:lnTo>
                    <a:pt x="64" y="90"/>
                  </a:lnTo>
                  <a:lnTo>
                    <a:pt x="90" y="64"/>
                  </a:lnTo>
                  <a:lnTo>
                    <a:pt x="119" y="43"/>
                  </a:lnTo>
                  <a:lnTo>
                    <a:pt x="151" y="24"/>
                  </a:lnTo>
                  <a:lnTo>
                    <a:pt x="186" y="11"/>
                  </a:lnTo>
                  <a:lnTo>
                    <a:pt x="223" y="3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99">
              <a:extLst>
                <a:ext uri="{FF2B5EF4-FFF2-40B4-BE49-F238E27FC236}">
                  <a16:creationId xmlns:a16="http://schemas.microsoft.com/office/drawing/2014/main" id="{F29413BB-1659-4840-A8BC-87C81C45D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350" y="4660900"/>
              <a:ext cx="17463" cy="19050"/>
            </a:xfrm>
            <a:custGeom>
              <a:avLst/>
              <a:gdLst>
                <a:gd name="T0" fmla="*/ 58 w 116"/>
                <a:gd name="T1" fmla="*/ 0 h 116"/>
                <a:gd name="T2" fmla="*/ 77 w 116"/>
                <a:gd name="T3" fmla="*/ 3 h 116"/>
                <a:gd name="T4" fmla="*/ 92 w 116"/>
                <a:gd name="T5" fmla="*/ 12 h 116"/>
                <a:gd name="T6" fmla="*/ 105 w 116"/>
                <a:gd name="T7" fmla="*/ 23 h 116"/>
                <a:gd name="T8" fmla="*/ 114 w 116"/>
                <a:gd name="T9" fmla="*/ 40 h 116"/>
                <a:gd name="T10" fmla="*/ 116 w 116"/>
                <a:gd name="T11" fmla="*/ 58 h 116"/>
                <a:gd name="T12" fmla="*/ 114 w 116"/>
                <a:gd name="T13" fmla="*/ 76 h 116"/>
                <a:gd name="T14" fmla="*/ 105 w 116"/>
                <a:gd name="T15" fmla="*/ 92 h 116"/>
                <a:gd name="T16" fmla="*/ 92 w 116"/>
                <a:gd name="T17" fmla="*/ 105 h 116"/>
                <a:gd name="T18" fmla="*/ 77 w 116"/>
                <a:gd name="T19" fmla="*/ 113 h 116"/>
                <a:gd name="T20" fmla="*/ 58 w 116"/>
                <a:gd name="T21" fmla="*/ 116 h 116"/>
                <a:gd name="T22" fmla="*/ 40 w 116"/>
                <a:gd name="T23" fmla="*/ 113 h 116"/>
                <a:gd name="T24" fmla="*/ 24 w 116"/>
                <a:gd name="T25" fmla="*/ 105 h 116"/>
                <a:gd name="T26" fmla="*/ 11 w 116"/>
                <a:gd name="T27" fmla="*/ 92 h 116"/>
                <a:gd name="T28" fmla="*/ 2 w 116"/>
                <a:gd name="T29" fmla="*/ 76 h 116"/>
                <a:gd name="T30" fmla="*/ 0 w 116"/>
                <a:gd name="T31" fmla="*/ 58 h 116"/>
                <a:gd name="T32" fmla="*/ 2 w 116"/>
                <a:gd name="T33" fmla="*/ 40 h 116"/>
                <a:gd name="T34" fmla="*/ 11 w 116"/>
                <a:gd name="T35" fmla="*/ 23 h 116"/>
                <a:gd name="T36" fmla="*/ 24 w 116"/>
                <a:gd name="T37" fmla="*/ 12 h 116"/>
                <a:gd name="T38" fmla="*/ 40 w 116"/>
                <a:gd name="T39" fmla="*/ 3 h 116"/>
                <a:gd name="T40" fmla="*/ 58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lnTo>
                    <a:pt x="77" y="3"/>
                  </a:lnTo>
                  <a:lnTo>
                    <a:pt x="92" y="12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6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5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00">
              <a:extLst>
                <a:ext uri="{FF2B5EF4-FFF2-40B4-BE49-F238E27FC236}">
                  <a16:creationId xmlns:a16="http://schemas.microsoft.com/office/drawing/2014/main" id="{6355BACD-C9CD-42EF-87F0-AD1B00156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838" y="4660900"/>
              <a:ext cx="17463" cy="19050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2 h 116"/>
                <a:gd name="T6" fmla="*/ 106 w 117"/>
                <a:gd name="T7" fmla="*/ 23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3 h 116"/>
                <a:gd name="T20" fmla="*/ 58 w 117"/>
                <a:gd name="T21" fmla="*/ 116 h 116"/>
                <a:gd name="T22" fmla="*/ 40 w 117"/>
                <a:gd name="T23" fmla="*/ 113 h 116"/>
                <a:gd name="T24" fmla="*/ 24 w 117"/>
                <a:gd name="T25" fmla="*/ 105 h 116"/>
                <a:gd name="T26" fmla="*/ 12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2 w 117"/>
                <a:gd name="T35" fmla="*/ 23 h 116"/>
                <a:gd name="T36" fmla="*/ 24 w 117"/>
                <a:gd name="T37" fmla="*/ 12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2"/>
                  </a:lnTo>
                  <a:lnTo>
                    <a:pt x="106" y="23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3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01">
              <a:extLst>
                <a:ext uri="{FF2B5EF4-FFF2-40B4-BE49-F238E27FC236}">
                  <a16:creationId xmlns:a16="http://schemas.microsoft.com/office/drawing/2014/main" id="{CF73D980-3F72-4808-AF13-E408961C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3" y="4689475"/>
              <a:ext cx="19050" cy="17463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4 h 116"/>
                <a:gd name="T8" fmla="*/ 113 w 117"/>
                <a:gd name="T9" fmla="*/ 40 h 116"/>
                <a:gd name="T10" fmla="*/ 117 w 117"/>
                <a:gd name="T11" fmla="*/ 58 h 116"/>
                <a:gd name="T12" fmla="*/ 113 w 117"/>
                <a:gd name="T13" fmla="*/ 76 h 116"/>
                <a:gd name="T14" fmla="*/ 106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8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3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2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6"/>
                  </a:lnTo>
                  <a:lnTo>
                    <a:pt x="106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02">
              <a:extLst>
                <a:ext uri="{FF2B5EF4-FFF2-40B4-BE49-F238E27FC236}">
                  <a16:creationId xmlns:a16="http://schemas.microsoft.com/office/drawing/2014/main" id="{B9C50A7C-8AFE-4D8B-9AD9-74B5C4C57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300" y="4689475"/>
              <a:ext cx="19050" cy="17463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4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8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1 w 117"/>
                <a:gd name="T27" fmla="*/ 93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1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03">
              <a:extLst>
                <a:ext uri="{FF2B5EF4-FFF2-40B4-BE49-F238E27FC236}">
                  <a16:creationId xmlns:a16="http://schemas.microsoft.com/office/drawing/2014/main" id="{95C1FC96-C97A-4F86-8BEF-D26EB9A17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738" y="4660900"/>
              <a:ext cx="19050" cy="19050"/>
            </a:xfrm>
            <a:custGeom>
              <a:avLst/>
              <a:gdLst>
                <a:gd name="T0" fmla="*/ 59 w 116"/>
                <a:gd name="T1" fmla="*/ 0 h 116"/>
                <a:gd name="T2" fmla="*/ 77 w 116"/>
                <a:gd name="T3" fmla="*/ 3 h 116"/>
                <a:gd name="T4" fmla="*/ 92 w 116"/>
                <a:gd name="T5" fmla="*/ 12 h 116"/>
                <a:gd name="T6" fmla="*/ 105 w 116"/>
                <a:gd name="T7" fmla="*/ 23 h 116"/>
                <a:gd name="T8" fmla="*/ 114 w 116"/>
                <a:gd name="T9" fmla="*/ 40 h 116"/>
                <a:gd name="T10" fmla="*/ 116 w 116"/>
                <a:gd name="T11" fmla="*/ 58 h 116"/>
                <a:gd name="T12" fmla="*/ 114 w 116"/>
                <a:gd name="T13" fmla="*/ 76 h 116"/>
                <a:gd name="T14" fmla="*/ 105 w 116"/>
                <a:gd name="T15" fmla="*/ 92 h 116"/>
                <a:gd name="T16" fmla="*/ 92 w 116"/>
                <a:gd name="T17" fmla="*/ 105 h 116"/>
                <a:gd name="T18" fmla="*/ 77 w 116"/>
                <a:gd name="T19" fmla="*/ 113 h 116"/>
                <a:gd name="T20" fmla="*/ 59 w 116"/>
                <a:gd name="T21" fmla="*/ 116 h 116"/>
                <a:gd name="T22" fmla="*/ 40 w 116"/>
                <a:gd name="T23" fmla="*/ 113 h 116"/>
                <a:gd name="T24" fmla="*/ 24 w 116"/>
                <a:gd name="T25" fmla="*/ 105 h 116"/>
                <a:gd name="T26" fmla="*/ 11 w 116"/>
                <a:gd name="T27" fmla="*/ 92 h 116"/>
                <a:gd name="T28" fmla="*/ 2 w 116"/>
                <a:gd name="T29" fmla="*/ 76 h 116"/>
                <a:gd name="T30" fmla="*/ 0 w 116"/>
                <a:gd name="T31" fmla="*/ 58 h 116"/>
                <a:gd name="T32" fmla="*/ 2 w 116"/>
                <a:gd name="T33" fmla="*/ 40 h 116"/>
                <a:gd name="T34" fmla="*/ 11 w 116"/>
                <a:gd name="T35" fmla="*/ 23 h 116"/>
                <a:gd name="T36" fmla="*/ 24 w 116"/>
                <a:gd name="T37" fmla="*/ 12 h 116"/>
                <a:gd name="T38" fmla="*/ 40 w 116"/>
                <a:gd name="T39" fmla="*/ 3 h 116"/>
                <a:gd name="T40" fmla="*/ 59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9" y="0"/>
                  </a:moveTo>
                  <a:lnTo>
                    <a:pt x="77" y="3"/>
                  </a:lnTo>
                  <a:lnTo>
                    <a:pt x="92" y="12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6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5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04">
              <a:extLst>
                <a:ext uri="{FF2B5EF4-FFF2-40B4-BE49-F238E27FC236}">
                  <a16:creationId xmlns:a16="http://schemas.microsoft.com/office/drawing/2014/main" id="{24E87024-6AFB-45E8-A9A8-AA4A6D19D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788" y="4689475"/>
              <a:ext cx="19050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4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6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3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2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05">
              <a:extLst>
                <a:ext uri="{FF2B5EF4-FFF2-40B4-BE49-F238E27FC236}">
                  <a16:creationId xmlns:a16="http://schemas.microsoft.com/office/drawing/2014/main" id="{6C5E5A97-A2B5-48E4-8988-C4E6A4AEE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225" y="4660900"/>
              <a:ext cx="19050" cy="19050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2 h 116"/>
                <a:gd name="T6" fmla="*/ 105 w 117"/>
                <a:gd name="T7" fmla="*/ 23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2 h 116"/>
                <a:gd name="T16" fmla="*/ 93 w 117"/>
                <a:gd name="T17" fmla="*/ 105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5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3 h 116"/>
                <a:gd name="T36" fmla="*/ 24 w 117"/>
                <a:gd name="T37" fmla="*/ 12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2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3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06">
              <a:extLst>
                <a:ext uri="{FF2B5EF4-FFF2-40B4-BE49-F238E27FC236}">
                  <a16:creationId xmlns:a16="http://schemas.microsoft.com/office/drawing/2014/main" id="{331618C5-FD9A-4B76-BC17-92F1D1F62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75" y="4689475"/>
              <a:ext cx="17463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4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1 w 117"/>
                <a:gd name="T27" fmla="*/ 93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1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07">
              <a:extLst>
                <a:ext uri="{FF2B5EF4-FFF2-40B4-BE49-F238E27FC236}">
                  <a16:creationId xmlns:a16="http://schemas.microsoft.com/office/drawing/2014/main" id="{2A32F5AC-0F1A-4801-8FD6-E0287E11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125" y="4660900"/>
              <a:ext cx="19050" cy="19050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2 h 116"/>
                <a:gd name="T6" fmla="*/ 106 w 117"/>
                <a:gd name="T7" fmla="*/ 23 h 116"/>
                <a:gd name="T8" fmla="*/ 115 w 117"/>
                <a:gd name="T9" fmla="*/ 40 h 116"/>
                <a:gd name="T10" fmla="*/ 117 w 117"/>
                <a:gd name="T11" fmla="*/ 58 h 116"/>
                <a:gd name="T12" fmla="*/ 115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5 w 117"/>
                <a:gd name="T25" fmla="*/ 105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3 h 116"/>
                <a:gd name="T36" fmla="*/ 25 w 117"/>
                <a:gd name="T37" fmla="*/ 12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2"/>
                  </a:lnTo>
                  <a:lnTo>
                    <a:pt x="106" y="23"/>
                  </a:lnTo>
                  <a:lnTo>
                    <a:pt x="115" y="40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5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3"/>
                  </a:lnTo>
                  <a:lnTo>
                    <a:pt x="25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08">
              <a:extLst>
                <a:ext uri="{FF2B5EF4-FFF2-40B4-BE49-F238E27FC236}">
                  <a16:creationId xmlns:a16="http://schemas.microsoft.com/office/drawing/2014/main" id="{4E2D82CA-9025-46CC-9AA7-58DAFDDAC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175" y="4689475"/>
              <a:ext cx="19050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4 h 116"/>
                <a:gd name="T8" fmla="*/ 115 w 117"/>
                <a:gd name="T9" fmla="*/ 40 h 116"/>
                <a:gd name="T10" fmla="*/ 117 w 117"/>
                <a:gd name="T11" fmla="*/ 58 h 116"/>
                <a:gd name="T12" fmla="*/ 115 w 117"/>
                <a:gd name="T13" fmla="*/ 76 h 116"/>
                <a:gd name="T14" fmla="*/ 106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3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5" y="40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3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8" name="Arrow: Left-Right 77">
            <a:extLst>
              <a:ext uri="{FF2B5EF4-FFF2-40B4-BE49-F238E27FC236}">
                <a16:creationId xmlns:a16="http://schemas.microsoft.com/office/drawing/2014/main" id="{4970144A-C504-4280-A344-B168CDB286CF}"/>
              </a:ext>
            </a:extLst>
          </p:cNvPr>
          <p:cNvSpPr/>
          <p:nvPr/>
        </p:nvSpPr>
        <p:spPr>
          <a:xfrm>
            <a:off x="2051927" y="3430364"/>
            <a:ext cx="4575254" cy="258270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414">
            <a:extLst>
              <a:ext uri="{FF2B5EF4-FFF2-40B4-BE49-F238E27FC236}">
                <a16:creationId xmlns:a16="http://schemas.microsoft.com/office/drawing/2014/main" id="{0C09BA18-1C53-410D-9583-FFDD66E46CE1}"/>
              </a:ext>
            </a:extLst>
          </p:cNvPr>
          <p:cNvSpPr>
            <a:spLocks noEditPoints="1"/>
          </p:cNvSpPr>
          <p:nvPr/>
        </p:nvSpPr>
        <p:spPr bwMode="auto">
          <a:xfrm>
            <a:off x="3847011" y="3079545"/>
            <a:ext cx="1038497" cy="712396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AA17CF6-C246-48FE-96AE-B6A0862D7ACA}"/>
              </a:ext>
            </a:extLst>
          </p:cNvPr>
          <p:cNvSpPr txBox="1"/>
          <p:nvPr/>
        </p:nvSpPr>
        <p:spPr>
          <a:xfrm>
            <a:off x="4015556" y="3817769"/>
            <a:ext cx="728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Internet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A8A207F-B29B-449C-B588-F08A752E26D8}"/>
              </a:ext>
            </a:extLst>
          </p:cNvPr>
          <p:cNvGrpSpPr/>
          <p:nvPr/>
        </p:nvGrpSpPr>
        <p:grpSpPr>
          <a:xfrm>
            <a:off x="2235182" y="3330935"/>
            <a:ext cx="483325" cy="431299"/>
            <a:chOff x="7439297" y="1515291"/>
            <a:chExt cx="659674" cy="692557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376D87F1-9F41-497B-805C-378BCFED098A}"/>
                </a:ext>
              </a:extLst>
            </p:cNvPr>
            <p:cNvSpPr/>
            <p:nvPr/>
          </p:nvSpPr>
          <p:spPr>
            <a:xfrm>
              <a:off x="7439297" y="1515291"/>
              <a:ext cx="659674" cy="6925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row: Right 82">
              <a:extLst>
                <a:ext uri="{FF2B5EF4-FFF2-40B4-BE49-F238E27FC236}">
                  <a16:creationId xmlns:a16="http://schemas.microsoft.com/office/drawing/2014/main" id="{15AE136F-3069-4F9B-ACB0-7DA0C281A8D1}"/>
                </a:ext>
              </a:extLst>
            </p:cNvPr>
            <p:cNvSpPr/>
            <p:nvPr/>
          </p:nvSpPr>
          <p:spPr>
            <a:xfrm>
              <a:off x="7579723" y="1556807"/>
              <a:ext cx="372292" cy="1674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row: Right 83">
              <a:extLst>
                <a:ext uri="{FF2B5EF4-FFF2-40B4-BE49-F238E27FC236}">
                  <a16:creationId xmlns:a16="http://schemas.microsoft.com/office/drawing/2014/main" id="{34C8D193-AFF9-4636-9323-4D82AAEF48E3}"/>
                </a:ext>
              </a:extLst>
            </p:cNvPr>
            <p:cNvSpPr/>
            <p:nvPr/>
          </p:nvSpPr>
          <p:spPr>
            <a:xfrm rot="10800000">
              <a:off x="7561127" y="1724297"/>
              <a:ext cx="372292" cy="1674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Arrow: Right 84">
              <a:extLst>
                <a:ext uri="{FF2B5EF4-FFF2-40B4-BE49-F238E27FC236}">
                  <a16:creationId xmlns:a16="http://schemas.microsoft.com/office/drawing/2014/main" id="{DD5D27CC-DD6D-48B0-BB41-A14D1630869D}"/>
                </a:ext>
              </a:extLst>
            </p:cNvPr>
            <p:cNvSpPr/>
            <p:nvPr/>
          </p:nvSpPr>
          <p:spPr>
            <a:xfrm>
              <a:off x="7589021" y="1872868"/>
              <a:ext cx="372292" cy="1674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Arrow: Right 85">
              <a:extLst>
                <a:ext uri="{FF2B5EF4-FFF2-40B4-BE49-F238E27FC236}">
                  <a16:creationId xmlns:a16="http://schemas.microsoft.com/office/drawing/2014/main" id="{B3C75364-87F9-4372-9BD8-78DF8975EC8D}"/>
                </a:ext>
              </a:extLst>
            </p:cNvPr>
            <p:cNvSpPr/>
            <p:nvPr/>
          </p:nvSpPr>
          <p:spPr>
            <a:xfrm rot="10800000">
              <a:off x="7570425" y="2040358"/>
              <a:ext cx="372292" cy="1674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FA7145D-7F5F-4D6D-AB52-C6DDC6B7CBB0}"/>
              </a:ext>
            </a:extLst>
          </p:cNvPr>
          <p:cNvGrpSpPr/>
          <p:nvPr/>
        </p:nvGrpSpPr>
        <p:grpSpPr>
          <a:xfrm>
            <a:off x="5958843" y="3337971"/>
            <a:ext cx="483325" cy="431299"/>
            <a:chOff x="7439297" y="1515291"/>
            <a:chExt cx="659674" cy="692557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3C4237F0-1F2F-4651-94C0-B1D28402C9DD}"/>
                </a:ext>
              </a:extLst>
            </p:cNvPr>
            <p:cNvSpPr/>
            <p:nvPr/>
          </p:nvSpPr>
          <p:spPr>
            <a:xfrm>
              <a:off x="7439297" y="1515291"/>
              <a:ext cx="659674" cy="6925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Arrow: Right 88">
              <a:extLst>
                <a:ext uri="{FF2B5EF4-FFF2-40B4-BE49-F238E27FC236}">
                  <a16:creationId xmlns:a16="http://schemas.microsoft.com/office/drawing/2014/main" id="{A2CA92E4-2530-45E6-9078-A20EAFCF0546}"/>
                </a:ext>
              </a:extLst>
            </p:cNvPr>
            <p:cNvSpPr/>
            <p:nvPr/>
          </p:nvSpPr>
          <p:spPr>
            <a:xfrm>
              <a:off x="7579723" y="1556807"/>
              <a:ext cx="372292" cy="1674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Arrow: Right 89">
              <a:extLst>
                <a:ext uri="{FF2B5EF4-FFF2-40B4-BE49-F238E27FC236}">
                  <a16:creationId xmlns:a16="http://schemas.microsoft.com/office/drawing/2014/main" id="{6A6B98F7-74A3-4383-B50C-047B934BFF81}"/>
                </a:ext>
              </a:extLst>
            </p:cNvPr>
            <p:cNvSpPr/>
            <p:nvPr/>
          </p:nvSpPr>
          <p:spPr>
            <a:xfrm rot="10800000">
              <a:off x="7561127" y="1724297"/>
              <a:ext cx="372292" cy="1674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Arrow: Right 90">
              <a:extLst>
                <a:ext uri="{FF2B5EF4-FFF2-40B4-BE49-F238E27FC236}">
                  <a16:creationId xmlns:a16="http://schemas.microsoft.com/office/drawing/2014/main" id="{D062183E-4AED-426A-8119-E1A44C106257}"/>
                </a:ext>
              </a:extLst>
            </p:cNvPr>
            <p:cNvSpPr/>
            <p:nvPr/>
          </p:nvSpPr>
          <p:spPr>
            <a:xfrm>
              <a:off x="7589021" y="1872868"/>
              <a:ext cx="372292" cy="1674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Arrow: Right 91">
              <a:extLst>
                <a:ext uri="{FF2B5EF4-FFF2-40B4-BE49-F238E27FC236}">
                  <a16:creationId xmlns:a16="http://schemas.microsoft.com/office/drawing/2014/main" id="{7B64CB34-425D-43A8-AB6D-DB7992A54038}"/>
                </a:ext>
              </a:extLst>
            </p:cNvPr>
            <p:cNvSpPr/>
            <p:nvPr/>
          </p:nvSpPr>
          <p:spPr>
            <a:xfrm rot="10800000">
              <a:off x="7570425" y="2040358"/>
              <a:ext cx="372292" cy="1674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3" name="Picture 6" descr="Firewall Icons - Download Free Vector Icons | Noun Project">
            <a:extLst>
              <a:ext uri="{FF2B5EF4-FFF2-40B4-BE49-F238E27FC236}">
                <a16:creationId xmlns:a16="http://schemas.microsoft.com/office/drawing/2014/main" id="{E88F9AF5-05B4-46AA-8AF1-F6311AADF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176" y="3043270"/>
            <a:ext cx="503314" cy="50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pic>
        <p:nvPicPr>
          <p:cNvPr id="94" name="Picture 6" descr="Firewall Icons - Download Free Vector Icons | Noun Project">
            <a:extLst>
              <a:ext uri="{FF2B5EF4-FFF2-40B4-BE49-F238E27FC236}">
                <a16:creationId xmlns:a16="http://schemas.microsoft.com/office/drawing/2014/main" id="{11413D6F-D65F-446B-8907-6BD8BC174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79" y="3079277"/>
            <a:ext cx="503314" cy="50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3149DA0B-F92C-4677-A2FC-546DF1E515E4}"/>
              </a:ext>
            </a:extLst>
          </p:cNvPr>
          <p:cNvSpPr txBox="1"/>
          <p:nvPr/>
        </p:nvSpPr>
        <p:spPr>
          <a:xfrm>
            <a:off x="2188423" y="3885491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CES / Firewall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359440A-A16B-43EB-A8BB-1F5324505AC1}"/>
              </a:ext>
            </a:extLst>
          </p:cNvPr>
          <p:cNvSpPr txBox="1"/>
          <p:nvPr/>
        </p:nvSpPr>
        <p:spPr>
          <a:xfrm>
            <a:off x="5429114" y="3827829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CES / Firewall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7108F8F-EDC9-4D32-A0D1-37ECAA495893}"/>
              </a:ext>
            </a:extLst>
          </p:cNvPr>
          <p:cNvSpPr txBox="1"/>
          <p:nvPr/>
        </p:nvSpPr>
        <p:spPr>
          <a:xfrm>
            <a:off x="6531882" y="2740134"/>
            <a:ext cx="1481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Customer Network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07F1173-F730-4C0C-899F-7F40CD4D3E4C}"/>
              </a:ext>
            </a:extLst>
          </p:cNvPr>
          <p:cNvSpPr txBox="1"/>
          <p:nvPr/>
        </p:nvSpPr>
        <p:spPr>
          <a:xfrm>
            <a:off x="617751" y="2762273"/>
            <a:ext cx="1481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Customer Network</a:t>
            </a: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29CA9A2-1541-466A-82FF-A0E854BF94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51683-2D07-41AB-9220-B5ED802EFD39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Customer Edge Switching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00E91CC-058A-4AEC-A28A-3DCE2F0C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Benefits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93E99-776E-472C-BF5E-40C46D445644}"/>
              </a:ext>
            </a:extLst>
          </p:cNvPr>
          <p:cNvSpPr/>
          <p:nvPr/>
        </p:nvSpPr>
        <p:spPr>
          <a:xfrm>
            <a:off x="381000" y="1538015"/>
            <a:ext cx="3069590" cy="71301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Network Threat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 Protection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Stops spoofing,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network scans, DNS floods, or DDoS attacks.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3C43A-B542-4F92-AE27-A1FA193EFAEE}"/>
              </a:ext>
            </a:extLst>
          </p:cNvPr>
          <p:cNvSpPr/>
          <p:nvPr/>
        </p:nvSpPr>
        <p:spPr>
          <a:xfrm>
            <a:off x="5680923" y="1538015"/>
            <a:ext cx="3068440" cy="71301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Simple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 Implementation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Does not require any changes to the host or to protocols.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DBF3ED-CCF1-497E-B1CC-9851309E8818}"/>
              </a:ext>
            </a:extLst>
          </p:cNvPr>
          <p:cNvSpPr/>
          <p:nvPr/>
        </p:nvSpPr>
        <p:spPr>
          <a:xfrm>
            <a:off x="381000" y="2696255"/>
            <a:ext cx="3069590" cy="71301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Triggers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Works on both source and destination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address and helps manage host behavior.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D6FFD-8D9E-46BC-B0DD-B655D1156776}"/>
              </a:ext>
            </a:extLst>
          </p:cNvPr>
          <p:cNvSpPr/>
          <p:nvPr/>
        </p:nvSpPr>
        <p:spPr>
          <a:xfrm>
            <a:off x="5680923" y="2696255"/>
            <a:ext cx="3068440" cy="71301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197B8"/>
                </a:solidFill>
                <a:effectLst/>
                <a:uLnTx/>
                <a:uFillTx/>
                <a:latin typeface="Roboto"/>
                <a:ea typeface="+mn-ea"/>
              </a:rPr>
              <a:t>Blends Closed and Open Networks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Supports closed customer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networks with open public networks.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587A10-6483-40E9-BCF4-23827FB05A10}"/>
              </a:ext>
            </a:extLst>
          </p:cNvPr>
          <p:cNvGrpSpPr/>
          <p:nvPr/>
        </p:nvGrpSpPr>
        <p:grpSpPr>
          <a:xfrm>
            <a:off x="3610216" y="1522909"/>
            <a:ext cx="894160" cy="743228"/>
            <a:chOff x="3572616" y="1246644"/>
            <a:chExt cx="993140" cy="825501"/>
          </a:xfrm>
        </p:grpSpPr>
        <p:sp>
          <p:nvSpPr>
            <p:cNvPr id="14" name="Round Same Side Corner Rectangle 1">
              <a:extLst>
                <a:ext uri="{FF2B5EF4-FFF2-40B4-BE49-F238E27FC236}">
                  <a16:creationId xmlns:a16="http://schemas.microsoft.com/office/drawing/2014/main" id="{155513EA-1BC0-4242-976A-5F75EDCC4B29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F0E57AD-3BD1-4BE3-AF99-4811A19FDBD9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8E2391-92FB-41FF-801B-0B04549C30D6}"/>
              </a:ext>
            </a:extLst>
          </p:cNvPr>
          <p:cNvGrpSpPr/>
          <p:nvPr/>
        </p:nvGrpSpPr>
        <p:grpSpPr>
          <a:xfrm flipH="1">
            <a:off x="4639624" y="1522909"/>
            <a:ext cx="894160" cy="743228"/>
            <a:chOff x="3572616" y="1246644"/>
            <a:chExt cx="993140" cy="825501"/>
          </a:xfrm>
          <a:solidFill>
            <a:schemeClr val="accent2"/>
          </a:solidFill>
        </p:grpSpPr>
        <p:sp>
          <p:nvSpPr>
            <p:cNvPr id="17" name="Round Same Side Corner Rectangle 13">
              <a:extLst>
                <a:ext uri="{FF2B5EF4-FFF2-40B4-BE49-F238E27FC236}">
                  <a16:creationId xmlns:a16="http://schemas.microsoft.com/office/drawing/2014/main" id="{4E4497AA-C2BB-44AD-BF60-31AAE10EA7AD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8BCBEB8-A5EE-43A5-8951-85D736BFC85B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FEFBE5-1EEA-46AE-8621-FCB9CB73D1C6}"/>
              </a:ext>
            </a:extLst>
          </p:cNvPr>
          <p:cNvGrpSpPr/>
          <p:nvPr/>
        </p:nvGrpSpPr>
        <p:grpSpPr>
          <a:xfrm>
            <a:off x="3610216" y="2683431"/>
            <a:ext cx="894160" cy="743228"/>
            <a:chOff x="3572616" y="1246644"/>
            <a:chExt cx="993140" cy="825501"/>
          </a:xfrm>
          <a:solidFill>
            <a:schemeClr val="accent3"/>
          </a:solidFill>
        </p:grpSpPr>
        <p:sp>
          <p:nvSpPr>
            <p:cNvPr id="20" name="Round Same Side Corner Rectangle 21">
              <a:extLst>
                <a:ext uri="{FF2B5EF4-FFF2-40B4-BE49-F238E27FC236}">
                  <a16:creationId xmlns:a16="http://schemas.microsoft.com/office/drawing/2014/main" id="{05A670ED-D66C-4CD5-A0F2-C0AC20C76638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AE1049E-A218-448F-99A0-849BDCBC4D44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3D48DB-A0AA-467E-8A1C-C943107F7E25}"/>
              </a:ext>
            </a:extLst>
          </p:cNvPr>
          <p:cNvGrpSpPr/>
          <p:nvPr/>
        </p:nvGrpSpPr>
        <p:grpSpPr>
          <a:xfrm flipH="1">
            <a:off x="4639624" y="2683431"/>
            <a:ext cx="894160" cy="743228"/>
            <a:chOff x="3572616" y="1246644"/>
            <a:chExt cx="993140" cy="825501"/>
          </a:xfrm>
          <a:solidFill>
            <a:schemeClr val="accent4"/>
          </a:solidFill>
        </p:grpSpPr>
        <p:sp>
          <p:nvSpPr>
            <p:cNvPr id="23" name="Round Same Side Corner Rectangle 19">
              <a:extLst>
                <a:ext uri="{FF2B5EF4-FFF2-40B4-BE49-F238E27FC236}">
                  <a16:creationId xmlns:a16="http://schemas.microsoft.com/office/drawing/2014/main" id="{98E06D5D-8833-46D9-9F85-FC0CE3EA7172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4DFC1AE-7153-4570-A7B4-9A89A9167D4C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5768E39-0854-439F-A315-CC6ECCE43ABF}"/>
              </a:ext>
            </a:extLst>
          </p:cNvPr>
          <p:cNvGrpSpPr/>
          <p:nvPr/>
        </p:nvGrpSpPr>
        <p:grpSpPr>
          <a:xfrm>
            <a:off x="3983678" y="1614245"/>
            <a:ext cx="401637" cy="523875"/>
            <a:chOff x="3589338" y="3473451"/>
            <a:chExt cx="401637" cy="523875"/>
          </a:xfrm>
          <a:solidFill>
            <a:schemeClr val="bg1"/>
          </a:solidFill>
        </p:grpSpPr>
        <p:sp>
          <p:nvSpPr>
            <p:cNvPr id="97" name="Freeform 252">
              <a:extLst>
                <a:ext uri="{FF2B5EF4-FFF2-40B4-BE49-F238E27FC236}">
                  <a16:creationId xmlns:a16="http://schemas.microsoft.com/office/drawing/2014/main" id="{58FAABC3-D513-4ECD-81F3-8E0CA03FBA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9338" y="3473451"/>
              <a:ext cx="401637" cy="523875"/>
            </a:xfrm>
            <a:custGeom>
              <a:avLst/>
              <a:gdLst>
                <a:gd name="T0" fmla="*/ 116 w 2534"/>
                <a:gd name="T1" fmla="*/ 3182 h 3299"/>
                <a:gd name="T2" fmla="*/ 2418 w 2534"/>
                <a:gd name="T3" fmla="*/ 2952 h 3299"/>
                <a:gd name="T4" fmla="*/ 116 w 2534"/>
                <a:gd name="T5" fmla="*/ 1446 h 3299"/>
                <a:gd name="T6" fmla="*/ 2418 w 2534"/>
                <a:gd name="T7" fmla="*/ 2835 h 3299"/>
                <a:gd name="T8" fmla="*/ 116 w 2534"/>
                <a:gd name="T9" fmla="*/ 1446 h 3299"/>
                <a:gd name="T10" fmla="*/ 1177 w 2534"/>
                <a:gd name="T11" fmla="*/ 118 h 3299"/>
                <a:gd name="T12" fmla="*/ 1059 w 2534"/>
                <a:gd name="T13" fmla="*/ 141 h 3299"/>
                <a:gd name="T14" fmla="*/ 950 w 2534"/>
                <a:gd name="T15" fmla="*/ 183 h 3299"/>
                <a:gd name="T16" fmla="*/ 854 w 2534"/>
                <a:gd name="T17" fmla="*/ 243 h 3299"/>
                <a:gd name="T18" fmla="*/ 772 w 2534"/>
                <a:gd name="T19" fmla="*/ 318 h 3299"/>
                <a:gd name="T20" fmla="*/ 706 w 2534"/>
                <a:gd name="T21" fmla="*/ 407 h 3299"/>
                <a:gd name="T22" fmla="*/ 661 w 2534"/>
                <a:gd name="T23" fmla="*/ 507 h 3299"/>
                <a:gd name="T24" fmla="*/ 636 w 2534"/>
                <a:gd name="T25" fmla="*/ 615 h 3299"/>
                <a:gd name="T26" fmla="*/ 633 w 2534"/>
                <a:gd name="T27" fmla="*/ 1331 h 3299"/>
                <a:gd name="T28" fmla="*/ 1843 w 2534"/>
                <a:gd name="T29" fmla="*/ 672 h 3299"/>
                <a:gd name="T30" fmla="*/ 1831 w 2534"/>
                <a:gd name="T31" fmla="*/ 559 h 3299"/>
                <a:gd name="T32" fmla="*/ 1795 w 2534"/>
                <a:gd name="T33" fmla="*/ 455 h 3299"/>
                <a:gd name="T34" fmla="*/ 1739 w 2534"/>
                <a:gd name="T35" fmla="*/ 360 h 3299"/>
                <a:gd name="T36" fmla="*/ 1665 w 2534"/>
                <a:gd name="T37" fmla="*/ 279 h 3299"/>
                <a:gd name="T38" fmla="*/ 1575 w 2534"/>
                <a:gd name="T39" fmla="*/ 211 h 3299"/>
                <a:gd name="T40" fmla="*/ 1473 w 2534"/>
                <a:gd name="T41" fmla="*/ 160 h 3299"/>
                <a:gd name="T42" fmla="*/ 1360 w 2534"/>
                <a:gd name="T43" fmla="*/ 128 h 3299"/>
                <a:gd name="T44" fmla="*/ 1238 w 2534"/>
                <a:gd name="T45" fmla="*/ 116 h 3299"/>
                <a:gd name="T46" fmla="*/ 1307 w 2534"/>
                <a:gd name="T47" fmla="*/ 3 h 3299"/>
                <a:gd name="T48" fmla="*/ 1440 w 2534"/>
                <a:gd name="T49" fmla="*/ 27 h 3299"/>
                <a:gd name="T50" fmla="*/ 1563 w 2534"/>
                <a:gd name="T51" fmla="*/ 72 h 3299"/>
                <a:gd name="T52" fmla="*/ 1673 w 2534"/>
                <a:gd name="T53" fmla="*/ 137 h 3299"/>
                <a:gd name="T54" fmla="*/ 1769 w 2534"/>
                <a:gd name="T55" fmla="*/ 218 h 3299"/>
                <a:gd name="T56" fmla="*/ 1848 w 2534"/>
                <a:gd name="T57" fmla="*/ 315 h 3299"/>
                <a:gd name="T58" fmla="*/ 1907 w 2534"/>
                <a:gd name="T59" fmla="*/ 424 h 3299"/>
                <a:gd name="T60" fmla="*/ 1944 w 2534"/>
                <a:gd name="T61" fmla="*/ 544 h 3299"/>
                <a:gd name="T62" fmla="*/ 1958 w 2534"/>
                <a:gd name="T63" fmla="*/ 672 h 3299"/>
                <a:gd name="T64" fmla="*/ 2534 w 2534"/>
                <a:gd name="T65" fmla="*/ 1331 h 3299"/>
                <a:gd name="T66" fmla="*/ 0 w 2534"/>
                <a:gd name="T67" fmla="*/ 3299 h 3299"/>
                <a:gd name="T68" fmla="*/ 519 w 2534"/>
                <a:gd name="T69" fmla="*/ 1331 h 3299"/>
                <a:gd name="T70" fmla="*/ 522 w 2534"/>
                <a:gd name="T71" fmla="*/ 607 h 3299"/>
                <a:gd name="T72" fmla="*/ 547 w 2534"/>
                <a:gd name="T73" fmla="*/ 483 h 3299"/>
                <a:gd name="T74" fmla="*/ 595 w 2534"/>
                <a:gd name="T75" fmla="*/ 369 h 3299"/>
                <a:gd name="T76" fmla="*/ 665 w 2534"/>
                <a:gd name="T77" fmla="*/ 266 h 3299"/>
                <a:gd name="T78" fmla="*/ 753 w 2534"/>
                <a:gd name="T79" fmla="*/ 176 h 3299"/>
                <a:gd name="T80" fmla="*/ 857 w 2534"/>
                <a:gd name="T81" fmla="*/ 102 h 3299"/>
                <a:gd name="T82" fmla="*/ 974 w 2534"/>
                <a:gd name="T83" fmla="*/ 47 h 3299"/>
                <a:gd name="T84" fmla="*/ 1102 w 2534"/>
                <a:gd name="T85" fmla="*/ 12 h 3299"/>
                <a:gd name="T86" fmla="*/ 1238 w 2534"/>
                <a:gd name="T87" fmla="*/ 0 h 3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34" h="3299">
                  <a:moveTo>
                    <a:pt x="116" y="2952"/>
                  </a:moveTo>
                  <a:lnTo>
                    <a:pt x="116" y="3182"/>
                  </a:lnTo>
                  <a:lnTo>
                    <a:pt x="2418" y="3182"/>
                  </a:lnTo>
                  <a:lnTo>
                    <a:pt x="2418" y="2952"/>
                  </a:lnTo>
                  <a:lnTo>
                    <a:pt x="116" y="2952"/>
                  </a:lnTo>
                  <a:close/>
                  <a:moveTo>
                    <a:pt x="116" y="1446"/>
                  </a:moveTo>
                  <a:lnTo>
                    <a:pt x="116" y="2835"/>
                  </a:lnTo>
                  <a:lnTo>
                    <a:pt x="2418" y="2835"/>
                  </a:lnTo>
                  <a:lnTo>
                    <a:pt x="2418" y="1446"/>
                  </a:lnTo>
                  <a:lnTo>
                    <a:pt x="116" y="1446"/>
                  </a:lnTo>
                  <a:close/>
                  <a:moveTo>
                    <a:pt x="1238" y="116"/>
                  </a:moveTo>
                  <a:lnTo>
                    <a:pt x="1177" y="118"/>
                  </a:lnTo>
                  <a:lnTo>
                    <a:pt x="1116" y="128"/>
                  </a:lnTo>
                  <a:lnTo>
                    <a:pt x="1059" y="141"/>
                  </a:lnTo>
                  <a:lnTo>
                    <a:pt x="1002" y="160"/>
                  </a:lnTo>
                  <a:lnTo>
                    <a:pt x="950" y="183"/>
                  </a:lnTo>
                  <a:lnTo>
                    <a:pt x="900" y="211"/>
                  </a:lnTo>
                  <a:lnTo>
                    <a:pt x="854" y="243"/>
                  </a:lnTo>
                  <a:lnTo>
                    <a:pt x="811" y="279"/>
                  </a:lnTo>
                  <a:lnTo>
                    <a:pt x="772" y="318"/>
                  </a:lnTo>
                  <a:lnTo>
                    <a:pt x="737" y="360"/>
                  </a:lnTo>
                  <a:lnTo>
                    <a:pt x="706" y="407"/>
                  </a:lnTo>
                  <a:lnTo>
                    <a:pt x="682" y="455"/>
                  </a:lnTo>
                  <a:lnTo>
                    <a:pt x="661" y="507"/>
                  </a:lnTo>
                  <a:lnTo>
                    <a:pt x="646" y="559"/>
                  </a:lnTo>
                  <a:lnTo>
                    <a:pt x="636" y="615"/>
                  </a:lnTo>
                  <a:lnTo>
                    <a:pt x="633" y="672"/>
                  </a:lnTo>
                  <a:lnTo>
                    <a:pt x="633" y="1331"/>
                  </a:lnTo>
                  <a:lnTo>
                    <a:pt x="1843" y="1331"/>
                  </a:lnTo>
                  <a:lnTo>
                    <a:pt x="1843" y="672"/>
                  </a:lnTo>
                  <a:lnTo>
                    <a:pt x="1840" y="615"/>
                  </a:lnTo>
                  <a:lnTo>
                    <a:pt x="1831" y="559"/>
                  </a:lnTo>
                  <a:lnTo>
                    <a:pt x="1815" y="507"/>
                  </a:lnTo>
                  <a:lnTo>
                    <a:pt x="1795" y="455"/>
                  </a:lnTo>
                  <a:lnTo>
                    <a:pt x="1769" y="407"/>
                  </a:lnTo>
                  <a:lnTo>
                    <a:pt x="1739" y="360"/>
                  </a:lnTo>
                  <a:lnTo>
                    <a:pt x="1704" y="318"/>
                  </a:lnTo>
                  <a:lnTo>
                    <a:pt x="1665" y="279"/>
                  </a:lnTo>
                  <a:lnTo>
                    <a:pt x="1622" y="243"/>
                  </a:lnTo>
                  <a:lnTo>
                    <a:pt x="1575" y="211"/>
                  </a:lnTo>
                  <a:lnTo>
                    <a:pt x="1526" y="183"/>
                  </a:lnTo>
                  <a:lnTo>
                    <a:pt x="1473" y="160"/>
                  </a:lnTo>
                  <a:lnTo>
                    <a:pt x="1417" y="141"/>
                  </a:lnTo>
                  <a:lnTo>
                    <a:pt x="1360" y="128"/>
                  </a:lnTo>
                  <a:lnTo>
                    <a:pt x="1300" y="118"/>
                  </a:lnTo>
                  <a:lnTo>
                    <a:pt x="1238" y="116"/>
                  </a:lnTo>
                  <a:close/>
                  <a:moveTo>
                    <a:pt x="1238" y="0"/>
                  </a:moveTo>
                  <a:lnTo>
                    <a:pt x="1307" y="3"/>
                  </a:lnTo>
                  <a:lnTo>
                    <a:pt x="1374" y="12"/>
                  </a:lnTo>
                  <a:lnTo>
                    <a:pt x="1440" y="27"/>
                  </a:lnTo>
                  <a:lnTo>
                    <a:pt x="1503" y="47"/>
                  </a:lnTo>
                  <a:lnTo>
                    <a:pt x="1563" y="72"/>
                  </a:lnTo>
                  <a:lnTo>
                    <a:pt x="1619" y="102"/>
                  </a:lnTo>
                  <a:lnTo>
                    <a:pt x="1673" y="137"/>
                  </a:lnTo>
                  <a:lnTo>
                    <a:pt x="1723" y="176"/>
                  </a:lnTo>
                  <a:lnTo>
                    <a:pt x="1769" y="218"/>
                  </a:lnTo>
                  <a:lnTo>
                    <a:pt x="1811" y="266"/>
                  </a:lnTo>
                  <a:lnTo>
                    <a:pt x="1848" y="315"/>
                  </a:lnTo>
                  <a:lnTo>
                    <a:pt x="1880" y="369"/>
                  </a:lnTo>
                  <a:lnTo>
                    <a:pt x="1907" y="424"/>
                  </a:lnTo>
                  <a:lnTo>
                    <a:pt x="1929" y="483"/>
                  </a:lnTo>
                  <a:lnTo>
                    <a:pt x="1944" y="544"/>
                  </a:lnTo>
                  <a:lnTo>
                    <a:pt x="1955" y="607"/>
                  </a:lnTo>
                  <a:lnTo>
                    <a:pt x="1958" y="672"/>
                  </a:lnTo>
                  <a:lnTo>
                    <a:pt x="1958" y="1331"/>
                  </a:lnTo>
                  <a:lnTo>
                    <a:pt x="2534" y="1331"/>
                  </a:lnTo>
                  <a:lnTo>
                    <a:pt x="2534" y="3299"/>
                  </a:lnTo>
                  <a:lnTo>
                    <a:pt x="0" y="3299"/>
                  </a:lnTo>
                  <a:lnTo>
                    <a:pt x="0" y="1331"/>
                  </a:lnTo>
                  <a:lnTo>
                    <a:pt x="519" y="1331"/>
                  </a:lnTo>
                  <a:lnTo>
                    <a:pt x="519" y="672"/>
                  </a:lnTo>
                  <a:lnTo>
                    <a:pt x="522" y="607"/>
                  </a:lnTo>
                  <a:lnTo>
                    <a:pt x="531" y="544"/>
                  </a:lnTo>
                  <a:lnTo>
                    <a:pt x="547" y="483"/>
                  </a:lnTo>
                  <a:lnTo>
                    <a:pt x="569" y="424"/>
                  </a:lnTo>
                  <a:lnTo>
                    <a:pt x="595" y="369"/>
                  </a:lnTo>
                  <a:lnTo>
                    <a:pt x="628" y="315"/>
                  </a:lnTo>
                  <a:lnTo>
                    <a:pt x="665" y="266"/>
                  </a:lnTo>
                  <a:lnTo>
                    <a:pt x="707" y="218"/>
                  </a:lnTo>
                  <a:lnTo>
                    <a:pt x="753" y="176"/>
                  </a:lnTo>
                  <a:lnTo>
                    <a:pt x="802" y="137"/>
                  </a:lnTo>
                  <a:lnTo>
                    <a:pt x="857" y="102"/>
                  </a:lnTo>
                  <a:lnTo>
                    <a:pt x="913" y="72"/>
                  </a:lnTo>
                  <a:lnTo>
                    <a:pt x="974" y="47"/>
                  </a:lnTo>
                  <a:lnTo>
                    <a:pt x="1036" y="27"/>
                  </a:lnTo>
                  <a:lnTo>
                    <a:pt x="1102" y="12"/>
                  </a:lnTo>
                  <a:lnTo>
                    <a:pt x="1168" y="3"/>
                  </a:lnTo>
                  <a:lnTo>
                    <a:pt x="12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53">
              <a:extLst>
                <a:ext uri="{FF2B5EF4-FFF2-40B4-BE49-F238E27FC236}">
                  <a16:creationId xmlns:a16="http://schemas.microsoft.com/office/drawing/2014/main" id="{AF1D46BF-88F3-4110-9211-1C7E08133B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54438" y="3757613"/>
              <a:ext cx="73025" cy="128588"/>
            </a:xfrm>
            <a:custGeom>
              <a:avLst/>
              <a:gdLst>
                <a:gd name="T0" fmla="*/ 204 w 461"/>
                <a:gd name="T1" fmla="*/ 119 h 810"/>
                <a:gd name="T2" fmla="*/ 159 w 461"/>
                <a:gd name="T3" fmla="*/ 141 h 810"/>
                <a:gd name="T4" fmla="*/ 127 w 461"/>
                <a:gd name="T5" fmla="*/ 181 h 810"/>
                <a:gd name="T6" fmla="*/ 116 w 461"/>
                <a:gd name="T7" fmla="*/ 231 h 810"/>
                <a:gd name="T8" fmla="*/ 119 w 461"/>
                <a:gd name="T9" fmla="*/ 605 h 810"/>
                <a:gd name="T10" fmla="*/ 141 w 461"/>
                <a:gd name="T11" fmla="*/ 651 h 810"/>
                <a:gd name="T12" fmla="*/ 181 w 461"/>
                <a:gd name="T13" fmla="*/ 683 h 810"/>
                <a:gd name="T14" fmla="*/ 231 w 461"/>
                <a:gd name="T15" fmla="*/ 694 h 810"/>
                <a:gd name="T16" fmla="*/ 281 w 461"/>
                <a:gd name="T17" fmla="*/ 683 h 810"/>
                <a:gd name="T18" fmla="*/ 320 w 461"/>
                <a:gd name="T19" fmla="*/ 651 h 810"/>
                <a:gd name="T20" fmla="*/ 343 w 461"/>
                <a:gd name="T21" fmla="*/ 605 h 810"/>
                <a:gd name="T22" fmla="*/ 346 w 461"/>
                <a:gd name="T23" fmla="*/ 231 h 810"/>
                <a:gd name="T24" fmla="*/ 334 w 461"/>
                <a:gd name="T25" fmla="*/ 181 h 810"/>
                <a:gd name="T26" fmla="*/ 303 w 461"/>
                <a:gd name="T27" fmla="*/ 141 h 810"/>
                <a:gd name="T28" fmla="*/ 257 w 461"/>
                <a:gd name="T29" fmla="*/ 119 h 810"/>
                <a:gd name="T30" fmla="*/ 231 w 461"/>
                <a:gd name="T31" fmla="*/ 0 h 810"/>
                <a:gd name="T32" fmla="*/ 304 w 461"/>
                <a:gd name="T33" fmla="*/ 12 h 810"/>
                <a:gd name="T34" fmla="*/ 367 w 461"/>
                <a:gd name="T35" fmla="*/ 45 h 810"/>
                <a:gd name="T36" fmla="*/ 416 w 461"/>
                <a:gd name="T37" fmla="*/ 94 h 810"/>
                <a:gd name="T38" fmla="*/ 449 w 461"/>
                <a:gd name="T39" fmla="*/ 158 h 810"/>
                <a:gd name="T40" fmla="*/ 461 w 461"/>
                <a:gd name="T41" fmla="*/ 231 h 810"/>
                <a:gd name="T42" fmla="*/ 458 w 461"/>
                <a:gd name="T43" fmla="*/ 617 h 810"/>
                <a:gd name="T44" fmla="*/ 436 w 461"/>
                <a:gd name="T45" fmla="*/ 685 h 810"/>
                <a:gd name="T46" fmla="*/ 394 w 461"/>
                <a:gd name="T47" fmla="*/ 742 h 810"/>
                <a:gd name="T48" fmla="*/ 336 w 461"/>
                <a:gd name="T49" fmla="*/ 785 h 810"/>
                <a:gd name="T50" fmla="*/ 268 w 461"/>
                <a:gd name="T51" fmla="*/ 807 h 810"/>
                <a:gd name="T52" fmla="*/ 194 w 461"/>
                <a:gd name="T53" fmla="*/ 807 h 810"/>
                <a:gd name="T54" fmla="*/ 125 w 461"/>
                <a:gd name="T55" fmla="*/ 785 h 810"/>
                <a:gd name="T56" fmla="*/ 68 w 461"/>
                <a:gd name="T57" fmla="*/ 742 h 810"/>
                <a:gd name="T58" fmla="*/ 26 w 461"/>
                <a:gd name="T59" fmla="*/ 685 h 810"/>
                <a:gd name="T60" fmla="*/ 3 w 461"/>
                <a:gd name="T61" fmla="*/ 617 h 810"/>
                <a:gd name="T62" fmla="*/ 0 w 461"/>
                <a:gd name="T63" fmla="*/ 231 h 810"/>
                <a:gd name="T64" fmla="*/ 12 w 461"/>
                <a:gd name="T65" fmla="*/ 158 h 810"/>
                <a:gd name="T66" fmla="*/ 45 w 461"/>
                <a:gd name="T67" fmla="*/ 94 h 810"/>
                <a:gd name="T68" fmla="*/ 94 w 461"/>
                <a:gd name="T69" fmla="*/ 45 h 810"/>
                <a:gd name="T70" fmla="*/ 158 w 461"/>
                <a:gd name="T71" fmla="*/ 12 h 810"/>
                <a:gd name="T72" fmla="*/ 231 w 461"/>
                <a:gd name="T73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810">
                  <a:moveTo>
                    <a:pt x="231" y="116"/>
                  </a:moveTo>
                  <a:lnTo>
                    <a:pt x="204" y="119"/>
                  </a:lnTo>
                  <a:lnTo>
                    <a:pt x="181" y="127"/>
                  </a:lnTo>
                  <a:lnTo>
                    <a:pt x="159" y="141"/>
                  </a:lnTo>
                  <a:lnTo>
                    <a:pt x="141" y="159"/>
                  </a:lnTo>
                  <a:lnTo>
                    <a:pt x="127" y="181"/>
                  </a:lnTo>
                  <a:lnTo>
                    <a:pt x="119" y="205"/>
                  </a:lnTo>
                  <a:lnTo>
                    <a:pt x="116" y="231"/>
                  </a:lnTo>
                  <a:lnTo>
                    <a:pt x="116" y="579"/>
                  </a:lnTo>
                  <a:lnTo>
                    <a:pt x="119" y="605"/>
                  </a:lnTo>
                  <a:lnTo>
                    <a:pt x="127" y="629"/>
                  </a:lnTo>
                  <a:lnTo>
                    <a:pt x="141" y="651"/>
                  </a:lnTo>
                  <a:lnTo>
                    <a:pt x="159" y="669"/>
                  </a:lnTo>
                  <a:lnTo>
                    <a:pt x="181" y="683"/>
                  </a:lnTo>
                  <a:lnTo>
                    <a:pt x="204" y="691"/>
                  </a:lnTo>
                  <a:lnTo>
                    <a:pt x="231" y="694"/>
                  </a:lnTo>
                  <a:lnTo>
                    <a:pt x="257" y="691"/>
                  </a:lnTo>
                  <a:lnTo>
                    <a:pt x="281" y="683"/>
                  </a:lnTo>
                  <a:lnTo>
                    <a:pt x="303" y="669"/>
                  </a:lnTo>
                  <a:lnTo>
                    <a:pt x="320" y="651"/>
                  </a:lnTo>
                  <a:lnTo>
                    <a:pt x="334" y="629"/>
                  </a:lnTo>
                  <a:lnTo>
                    <a:pt x="343" y="605"/>
                  </a:lnTo>
                  <a:lnTo>
                    <a:pt x="346" y="579"/>
                  </a:lnTo>
                  <a:lnTo>
                    <a:pt x="346" y="231"/>
                  </a:lnTo>
                  <a:lnTo>
                    <a:pt x="343" y="205"/>
                  </a:lnTo>
                  <a:lnTo>
                    <a:pt x="334" y="181"/>
                  </a:lnTo>
                  <a:lnTo>
                    <a:pt x="320" y="159"/>
                  </a:lnTo>
                  <a:lnTo>
                    <a:pt x="303" y="141"/>
                  </a:lnTo>
                  <a:lnTo>
                    <a:pt x="281" y="127"/>
                  </a:lnTo>
                  <a:lnTo>
                    <a:pt x="257" y="119"/>
                  </a:lnTo>
                  <a:lnTo>
                    <a:pt x="231" y="116"/>
                  </a:lnTo>
                  <a:close/>
                  <a:moveTo>
                    <a:pt x="231" y="0"/>
                  </a:moveTo>
                  <a:lnTo>
                    <a:pt x="268" y="3"/>
                  </a:lnTo>
                  <a:lnTo>
                    <a:pt x="304" y="12"/>
                  </a:lnTo>
                  <a:lnTo>
                    <a:pt x="336" y="26"/>
                  </a:lnTo>
                  <a:lnTo>
                    <a:pt x="367" y="45"/>
                  </a:lnTo>
                  <a:lnTo>
                    <a:pt x="394" y="68"/>
                  </a:lnTo>
                  <a:lnTo>
                    <a:pt x="416" y="94"/>
                  </a:lnTo>
                  <a:lnTo>
                    <a:pt x="436" y="125"/>
                  </a:lnTo>
                  <a:lnTo>
                    <a:pt x="449" y="158"/>
                  </a:lnTo>
                  <a:lnTo>
                    <a:pt x="458" y="194"/>
                  </a:lnTo>
                  <a:lnTo>
                    <a:pt x="461" y="231"/>
                  </a:lnTo>
                  <a:lnTo>
                    <a:pt x="461" y="579"/>
                  </a:lnTo>
                  <a:lnTo>
                    <a:pt x="458" y="617"/>
                  </a:lnTo>
                  <a:lnTo>
                    <a:pt x="449" y="652"/>
                  </a:lnTo>
                  <a:lnTo>
                    <a:pt x="436" y="685"/>
                  </a:lnTo>
                  <a:lnTo>
                    <a:pt x="416" y="716"/>
                  </a:lnTo>
                  <a:lnTo>
                    <a:pt x="394" y="742"/>
                  </a:lnTo>
                  <a:lnTo>
                    <a:pt x="367" y="765"/>
                  </a:lnTo>
                  <a:lnTo>
                    <a:pt x="336" y="785"/>
                  </a:lnTo>
                  <a:lnTo>
                    <a:pt x="304" y="798"/>
                  </a:lnTo>
                  <a:lnTo>
                    <a:pt x="268" y="807"/>
                  </a:lnTo>
                  <a:lnTo>
                    <a:pt x="231" y="810"/>
                  </a:lnTo>
                  <a:lnTo>
                    <a:pt x="194" y="807"/>
                  </a:lnTo>
                  <a:lnTo>
                    <a:pt x="158" y="798"/>
                  </a:lnTo>
                  <a:lnTo>
                    <a:pt x="125" y="785"/>
                  </a:lnTo>
                  <a:lnTo>
                    <a:pt x="94" y="765"/>
                  </a:lnTo>
                  <a:lnTo>
                    <a:pt x="68" y="742"/>
                  </a:lnTo>
                  <a:lnTo>
                    <a:pt x="45" y="716"/>
                  </a:lnTo>
                  <a:lnTo>
                    <a:pt x="26" y="685"/>
                  </a:lnTo>
                  <a:lnTo>
                    <a:pt x="12" y="652"/>
                  </a:lnTo>
                  <a:lnTo>
                    <a:pt x="3" y="617"/>
                  </a:lnTo>
                  <a:lnTo>
                    <a:pt x="0" y="579"/>
                  </a:lnTo>
                  <a:lnTo>
                    <a:pt x="0" y="231"/>
                  </a:lnTo>
                  <a:lnTo>
                    <a:pt x="3" y="194"/>
                  </a:lnTo>
                  <a:lnTo>
                    <a:pt x="12" y="158"/>
                  </a:lnTo>
                  <a:lnTo>
                    <a:pt x="26" y="125"/>
                  </a:lnTo>
                  <a:lnTo>
                    <a:pt x="45" y="94"/>
                  </a:lnTo>
                  <a:lnTo>
                    <a:pt x="68" y="68"/>
                  </a:lnTo>
                  <a:lnTo>
                    <a:pt x="94" y="45"/>
                  </a:lnTo>
                  <a:lnTo>
                    <a:pt x="125" y="26"/>
                  </a:lnTo>
                  <a:lnTo>
                    <a:pt x="158" y="12"/>
                  </a:lnTo>
                  <a:lnTo>
                    <a:pt x="194" y="3"/>
                  </a:lnTo>
                  <a:lnTo>
                    <a:pt x="2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0AA8BFF-2683-412A-A199-E07B5DD174A8}"/>
              </a:ext>
            </a:extLst>
          </p:cNvPr>
          <p:cNvGrpSpPr/>
          <p:nvPr/>
        </p:nvGrpSpPr>
        <p:grpSpPr>
          <a:xfrm>
            <a:off x="4748181" y="1618974"/>
            <a:ext cx="512763" cy="519113"/>
            <a:chOff x="10074275" y="2705100"/>
            <a:chExt cx="512763" cy="519113"/>
          </a:xfrm>
          <a:solidFill>
            <a:schemeClr val="bg1"/>
          </a:solidFill>
        </p:grpSpPr>
        <p:sp>
          <p:nvSpPr>
            <p:cNvPr id="100" name="Freeform 93">
              <a:extLst>
                <a:ext uri="{FF2B5EF4-FFF2-40B4-BE49-F238E27FC236}">
                  <a16:creationId xmlns:a16="http://schemas.microsoft.com/office/drawing/2014/main" id="{0EC27AEF-3B68-4EE4-B87C-426471B1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74275" y="2814638"/>
              <a:ext cx="404813" cy="409575"/>
            </a:xfrm>
            <a:custGeom>
              <a:avLst/>
              <a:gdLst>
                <a:gd name="T0" fmla="*/ 1811 w 2551"/>
                <a:gd name="T1" fmla="*/ 666 h 2573"/>
                <a:gd name="T2" fmla="*/ 162 w 2551"/>
                <a:gd name="T3" fmla="*/ 2328 h 2573"/>
                <a:gd name="T4" fmla="*/ 242 w 2551"/>
                <a:gd name="T5" fmla="*/ 2410 h 2573"/>
                <a:gd name="T6" fmla="*/ 1891 w 2551"/>
                <a:gd name="T7" fmla="*/ 748 h 2573"/>
                <a:gd name="T8" fmla="*/ 1811 w 2551"/>
                <a:gd name="T9" fmla="*/ 666 h 2573"/>
                <a:gd name="T10" fmla="*/ 2309 w 2551"/>
                <a:gd name="T11" fmla="*/ 163 h 2573"/>
                <a:gd name="T12" fmla="*/ 1891 w 2551"/>
                <a:gd name="T13" fmla="*/ 584 h 2573"/>
                <a:gd name="T14" fmla="*/ 1973 w 2551"/>
                <a:gd name="T15" fmla="*/ 666 h 2573"/>
                <a:gd name="T16" fmla="*/ 2390 w 2551"/>
                <a:gd name="T17" fmla="*/ 245 h 2573"/>
                <a:gd name="T18" fmla="*/ 2309 w 2551"/>
                <a:gd name="T19" fmla="*/ 163 h 2573"/>
                <a:gd name="T20" fmla="*/ 2309 w 2551"/>
                <a:gd name="T21" fmla="*/ 0 h 2573"/>
                <a:gd name="T22" fmla="*/ 2551 w 2551"/>
                <a:gd name="T23" fmla="*/ 245 h 2573"/>
                <a:gd name="T24" fmla="*/ 242 w 2551"/>
                <a:gd name="T25" fmla="*/ 2573 h 2573"/>
                <a:gd name="T26" fmla="*/ 0 w 2551"/>
                <a:gd name="T27" fmla="*/ 2328 h 2573"/>
                <a:gd name="T28" fmla="*/ 1770 w 2551"/>
                <a:gd name="T29" fmla="*/ 543 h 2573"/>
                <a:gd name="T30" fmla="*/ 1770 w 2551"/>
                <a:gd name="T31" fmla="*/ 543 h 2573"/>
                <a:gd name="T32" fmla="*/ 2309 w 2551"/>
                <a:gd name="T33" fmla="*/ 0 h 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51" h="2573">
                  <a:moveTo>
                    <a:pt x="1811" y="666"/>
                  </a:moveTo>
                  <a:lnTo>
                    <a:pt x="162" y="2328"/>
                  </a:lnTo>
                  <a:lnTo>
                    <a:pt x="242" y="2410"/>
                  </a:lnTo>
                  <a:lnTo>
                    <a:pt x="1891" y="748"/>
                  </a:lnTo>
                  <a:lnTo>
                    <a:pt x="1811" y="666"/>
                  </a:lnTo>
                  <a:close/>
                  <a:moveTo>
                    <a:pt x="2309" y="163"/>
                  </a:moveTo>
                  <a:lnTo>
                    <a:pt x="1891" y="584"/>
                  </a:lnTo>
                  <a:lnTo>
                    <a:pt x="1973" y="666"/>
                  </a:lnTo>
                  <a:lnTo>
                    <a:pt x="2390" y="245"/>
                  </a:lnTo>
                  <a:lnTo>
                    <a:pt x="2309" y="163"/>
                  </a:lnTo>
                  <a:close/>
                  <a:moveTo>
                    <a:pt x="2309" y="0"/>
                  </a:moveTo>
                  <a:lnTo>
                    <a:pt x="2551" y="245"/>
                  </a:lnTo>
                  <a:lnTo>
                    <a:pt x="242" y="2573"/>
                  </a:lnTo>
                  <a:lnTo>
                    <a:pt x="0" y="2328"/>
                  </a:lnTo>
                  <a:lnTo>
                    <a:pt x="1770" y="543"/>
                  </a:lnTo>
                  <a:lnTo>
                    <a:pt x="1770" y="543"/>
                  </a:lnTo>
                  <a:lnTo>
                    <a:pt x="2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4">
              <a:extLst>
                <a:ext uri="{FF2B5EF4-FFF2-40B4-BE49-F238E27FC236}">
                  <a16:creationId xmlns:a16="http://schemas.microsoft.com/office/drawing/2014/main" id="{387044AC-DB9A-4499-9EEC-181CE6273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1463" y="2705100"/>
              <a:ext cx="19050" cy="82550"/>
            </a:xfrm>
            <a:custGeom>
              <a:avLst/>
              <a:gdLst>
                <a:gd name="T0" fmla="*/ 57 w 114"/>
                <a:gd name="T1" fmla="*/ 0 h 519"/>
                <a:gd name="T2" fmla="*/ 75 w 114"/>
                <a:gd name="T3" fmla="*/ 3 h 519"/>
                <a:gd name="T4" fmla="*/ 90 w 114"/>
                <a:gd name="T5" fmla="*/ 12 h 519"/>
                <a:gd name="T6" fmla="*/ 104 w 114"/>
                <a:gd name="T7" fmla="*/ 24 h 519"/>
                <a:gd name="T8" fmla="*/ 112 w 114"/>
                <a:gd name="T9" fmla="*/ 39 h 519"/>
                <a:gd name="T10" fmla="*/ 114 w 114"/>
                <a:gd name="T11" fmla="*/ 58 h 519"/>
                <a:gd name="T12" fmla="*/ 114 w 114"/>
                <a:gd name="T13" fmla="*/ 462 h 519"/>
                <a:gd name="T14" fmla="*/ 112 w 114"/>
                <a:gd name="T15" fmla="*/ 480 h 519"/>
                <a:gd name="T16" fmla="*/ 104 w 114"/>
                <a:gd name="T17" fmla="*/ 496 h 519"/>
                <a:gd name="T18" fmla="*/ 90 w 114"/>
                <a:gd name="T19" fmla="*/ 508 h 519"/>
                <a:gd name="T20" fmla="*/ 75 w 114"/>
                <a:gd name="T21" fmla="*/ 516 h 519"/>
                <a:gd name="T22" fmla="*/ 57 w 114"/>
                <a:gd name="T23" fmla="*/ 519 h 519"/>
                <a:gd name="T24" fmla="*/ 39 w 114"/>
                <a:gd name="T25" fmla="*/ 516 h 519"/>
                <a:gd name="T26" fmla="*/ 23 w 114"/>
                <a:gd name="T27" fmla="*/ 508 h 519"/>
                <a:gd name="T28" fmla="*/ 11 w 114"/>
                <a:gd name="T29" fmla="*/ 496 h 519"/>
                <a:gd name="T30" fmla="*/ 3 w 114"/>
                <a:gd name="T31" fmla="*/ 480 h 519"/>
                <a:gd name="T32" fmla="*/ 0 w 114"/>
                <a:gd name="T33" fmla="*/ 462 h 519"/>
                <a:gd name="T34" fmla="*/ 0 w 114"/>
                <a:gd name="T35" fmla="*/ 58 h 519"/>
                <a:gd name="T36" fmla="*/ 3 w 114"/>
                <a:gd name="T37" fmla="*/ 39 h 519"/>
                <a:gd name="T38" fmla="*/ 11 w 114"/>
                <a:gd name="T39" fmla="*/ 24 h 519"/>
                <a:gd name="T40" fmla="*/ 23 w 114"/>
                <a:gd name="T41" fmla="*/ 12 h 519"/>
                <a:gd name="T42" fmla="*/ 39 w 114"/>
                <a:gd name="T43" fmla="*/ 3 h 519"/>
                <a:gd name="T44" fmla="*/ 57 w 114"/>
                <a:gd name="T45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519">
                  <a:moveTo>
                    <a:pt x="57" y="0"/>
                  </a:moveTo>
                  <a:lnTo>
                    <a:pt x="75" y="3"/>
                  </a:lnTo>
                  <a:lnTo>
                    <a:pt x="90" y="12"/>
                  </a:lnTo>
                  <a:lnTo>
                    <a:pt x="104" y="24"/>
                  </a:lnTo>
                  <a:lnTo>
                    <a:pt x="112" y="39"/>
                  </a:lnTo>
                  <a:lnTo>
                    <a:pt x="114" y="58"/>
                  </a:lnTo>
                  <a:lnTo>
                    <a:pt x="114" y="462"/>
                  </a:lnTo>
                  <a:lnTo>
                    <a:pt x="112" y="480"/>
                  </a:lnTo>
                  <a:lnTo>
                    <a:pt x="104" y="496"/>
                  </a:lnTo>
                  <a:lnTo>
                    <a:pt x="90" y="508"/>
                  </a:lnTo>
                  <a:lnTo>
                    <a:pt x="75" y="516"/>
                  </a:lnTo>
                  <a:lnTo>
                    <a:pt x="57" y="519"/>
                  </a:lnTo>
                  <a:lnTo>
                    <a:pt x="39" y="516"/>
                  </a:lnTo>
                  <a:lnTo>
                    <a:pt x="23" y="508"/>
                  </a:lnTo>
                  <a:lnTo>
                    <a:pt x="11" y="496"/>
                  </a:lnTo>
                  <a:lnTo>
                    <a:pt x="3" y="480"/>
                  </a:lnTo>
                  <a:lnTo>
                    <a:pt x="0" y="462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2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5">
              <a:extLst>
                <a:ext uri="{FF2B5EF4-FFF2-40B4-BE49-F238E27FC236}">
                  <a16:creationId xmlns:a16="http://schemas.microsoft.com/office/drawing/2014/main" id="{92C277FF-6340-4D13-9053-26D8CE1CD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1463" y="2916238"/>
              <a:ext cx="19050" cy="82550"/>
            </a:xfrm>
            <a:custGeom>
              <a:avLst/>
              <a:gdLst>
                <a:gd name="T0" fmla="*/ 57 w 114"/>
                <a:gd name="T1" fmla="*/ 0 h 518"/>
                <a:gd name="T2" fmla="*/ 75 w 114"/>
                <a:gd name="T3" fmla="*/ 2 h 518"/>
                <a:gd name="T4" fmla="*/ 90 w 114"/>
                <a:gd name="T5" fmla="*/ 10 h 518"/>
                <a:gd name="T6" fmla="*/ 104 w 114"/>
                <a:gd name="T7" fmla="*/ 23 h 518"/>
                <a:gd name="T8" fmla="*/ 112 w 114"/>
                <a:gd name="T9" fmla="*/ 39 h 518"/>
                <a:gd name="T10" fmla="*/ 114 w 114"/>
                <a:gd name="T11" fmla="*/ 57 h 518"/>
                <a:gd name="T12" fmla="*/ 114 w 114"/>
                <a:gd name="T13" fmla="*/ 461 h 518"/>
                <a:gd name="T14" fmla="*/ 112 w 114"/>
                <a:gd name="T15" fmla="*/ 479 h 518"/>
                <a:gd name="T16" fmla="*/ 104 w 114"/>
                <a:gd name="T17" fmla="*/ 495 h 518"/>
                <a:gd name="T18" fmla="*/ 90 w 114"/>
                <a:gd name="T19" fmla="*/ 507 h 518"/>
                <a:gd name="T20" fmla="*/ 75 w 114"/>
                <a:gd name="T21" fmla="*/ 515 h 518"/>
                <a:gd name="T22" fmla="*/ 57 w 114"/>
                <a:gd name="T23" fmla="*/ 518 h 518"/>
                <a:gd name="T24" fmla="*/ 39 w 114"/>
                <a:gd name="T25" fmla="*/ 515 h 518"/>
                <a:gd name="T26" fmla="*/ 23 w 114"/>
                <a:gd name="T27" fmla="*/ 507 h 518"/>
                <a:gd name="T28" fmla="*/ 11 w 114"/>
                <a:gd name="T29" fmla="*/ 495 h 518"/>
                <a:gd name="T30" fmla="*/ 3 w 114"/>
                <a:gd name="T31" fmla="*/ 479 h 518"/>
                <a:gd name="T32" fmla="*/ 0 w 114"/>
                <a:gd name="T33" fmla="*/ 461 h 518"/>
                <a:gd name="T34" fmla="*/ 0 w 114"/>
                <a:gd name="T35" fmla="*/ 57 h 518"/>
                <a:gd name="T36" fmla="*/ 3 w 114"/>
                <a:gd name="T37" fmla="*/ 39 h 518"/>
                <a:gd name="T38" fmla="*/ 11 w 114"/>
                <a:gd name="T39" fmla="*/ 23 h 518"/>
                <a:gd name="T40" fmla="*/ 23 w 114"/>
                <a:gd name="T41" fmla="*/ 10 h 518"/>
                <a:gd name="T42" fmla="*/ 39 w 114"/>
                <a:gd name="T43" fmla="*/ 2 h 518"/>
                <a:gd name="T44" fmla="*/ 57 w 114"/>
                <a:gd name="T45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518">
                  <a:moveTo>
                    <a:pt x="57" y="0"/>
                  </a:moveTo>
                  <a:lnTo>
                    <a:pt x="75" y="2"/>
                  </a:lnTo>
                  <a:lnTo>
                    <a:pt x="90" y="10"/>
                  </a:lnTo>
                  <a:lnTo>
                    <a:pt x="104" y="23"/>
                  </a:lnTo>
                  <a:lnTo>
                    <a:pt x="112" y="39"/>
                  </a:lnTo>
                  <a:lnTo>
                    <a:pt x="114" y="57"/>
                  </a:lnTo>
                  <a:lnTo>
                    <a:pt x="114" y="461"/>
                  </a:lnTo>
                  <a:lnTo>
                    <a:pt x="112" y="479"/>
                  </a:lnTo>
                  <a:lnTo>
                    <a:pt x="104" y="495"/>
                  </a:lnTo>
                  <a:lnTo>
                    <a:pt x="90" y="507"/>
                  </a:lnTo>
                  <a:lnTo>
                    <a:pt x="75" y="515"/>
                  </a:lnTo>
                  <a:lnTo>
                    <a:pt x="57" y="518"/>
                  </a:lnTo>
                  <a:lnTo>
                    <a:pt x="39" y="515"/>
                  </a:lnTo>
                  <a:lnTo>
                    <a:pt x="23" y="507"/>
                  </a:lnTo>
                  <a:lnTo>
                    <a:pt x="11" y="495"/>
                  </a:lnTo>
                  <a:lnTo>
                    <a:pt x="3" y="479"/>
                  </a:lnTo>
                  <a:lnTo>
                    <a:pt x="0" y="461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1" y="23"/>
                  </a:lnTo>
                  <a:lnTo>
                    <a:pt x="23" y="10"/>
                  </a:lnTo>
                  <a:lnTo>
                    <a:pt x="39" y="2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6">
              <a:extLst>
                <a:ext uri="{FF2B5EF4-FFF2-40B4-BE49-F238E27FC236}">
                  <a16:creationId xmlns:a16="http://schemas.microsoft.com/office/drawing/2014/main" id="{F967B75A-90A4-4155-BD57-578887AE8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4488" y="2843213"/>
              <a:ext cx="82550" cy="17462"/>
            </a:xfrm>
            <a:custGeom>
              <a:avLst/>
              <a:gdLst>
                <a:gd name="T0" fmla="*/ 57 w 516"/>
                <a:gd name="T1" fmla="*/ 0 h 116"/>
                <a:gd name="T2" fmla="*/ 459 w 516"/>
                <a:gd name="T3" fmla="*/ 0 h 116"/>
                <a:gd name="T4" fmla="*/ 477 w 516"/>
                <a:gd name="T5" fmla="*/ 3 h 116"/>
                <a:gd name="T6" fmla="*/ 492 w 516"/>
                <a:gd name="T7" fmla="*/ 12 h 116"/>
                <a:gd name="T8" fmla="*/ 505 w 516"/>
                <a:gd name="T9" fmla="*/ 24 h 116"/>
                <a:gd name="T10" fmla="*/ 513 w 516"/>
                <a:gd name="T11" fmla="*/ 40 h 116"/>
                <a:gd name="T12" fmla="*/ 516 w 516"/>
                <a:gd name="T13" fmla="*/ 58 h 116"/>
                <a:gd name="T14" fmla="*/ 513 w 516"/>
                <a:gd name="T15" fmla="*/ 76 h 116"/>
                <a:gd name="T16" fmla="*/ 505 w 516"/>
                <a:gd name="T17" fmla="*/ 93 h 116"/>
                <a:gd name="T18" fmla="*/ 492 w 516"/>
                <a:gd name="T19" fmla="*/ 105 h 116"/>
                <a:gd name="T20" fmla="*/ 477 w 516"/>
                <a:gd name="T21" fmla="*/ 113 h 116"/>
                <a:gd name="T22" fmla="*/ 459 w 516"/>
                <a:gd name="T23" fmla="*/ 116 h 116"/>
                <a:gd name="T24" fmla="*/ 57 w 516"/>
                <a:gd name="T25" fmla="*/ 116 h 116"/>
                <a:gd name="T26" fmla="*/ 40 w 516"/>
                <a:gd name="T27" fmla="*/ 113 h 116"/>
                <a:gd name="T28" fmla="*/ 24 w 516"/>
                <a:gd name="T29" fmla="*/ 105 h 116"/>
                <a:gd name="T30" fmla="*/ 11 w 516"/>
                <a:gd name="T31" fmla="*/ 93 h 116"/>
                <a:gd name="T32" fmla="*/ 3 w 516"/>
                <a:gd name="T33" fmla="*/ 76 h 116"/>
                <a:gd name="T34" fmla="*/ 0 w 516"/>
                <a:gd name="T35" fmla="*/ 58 h 116"/>
                <a:gd name="T36" fmla="*/ 3 w 516"/>
                <a:gd name="T37" fmla="*/ 40 h 116"/>
                <a:gd name="T38" fmla="*/ 11 w 516"/>
                <a:gd name="T39" fmla="*/ 24 h 116"/>
                <a:gd name="T40" fmla="*/ 24 w 516"/>
                <a:gd name="T41" fmla="*/ 12 h 116"/>
                <a:gd name="T42" fmla="*/ 40 w 516"/>
                <a:gd name="T43" fmla="*/ 3 h 116"/>
                <a:gd name="T44" fmla="*/ 57 w 516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6" h="116">
                  <a:moveTo>
                    <a:pt x="57" y="0"/>
                  </a:moveTo>
                  <a:lnTo>
                    <a:pt x="459" y="0"/>
                  </a:lnTo>
                  <a:lnTo>
                    <a:pt x="477" y="3"/>
                  </a:lnTo>
                  <a:lnTo>
                    <a:pt x="492" y="12"/>
                  </a:lnTo>
                  <a:lnTo>
                    <a:pt x="505" y="24"/>
                  </a:lnTo>
                  <a:lnTo>
                    <a:pt x="513" y="40"/>
                  </a:lnTo>
                  <a:lnTo>
                    <a:pt x="516" y="58"/>
                  </a:lnTo>
                  <a:lnTo>
                    <a:pt x="513" y="76"/>
                  </a:lnTo>
                  <a:lnTo>
                    <a:pt x="505" y="93"/>
                  </a:lnTo>
                  <a:lnTo>
                    <a:pt x="492" y="105"/>
                  </a:lnTo>
                  <a:lnTo>
                    <a:pt x="477" y="113"/>
                  </a:lnTo>
                  <a:lnTo>
                    <a:pt x="459" y="116"/>
                  </a:lnTo>
                  <a:lnTo>
                    <a:pt x="57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7">
              <a:extLst>
                <a:ext uri="{FF2B5EF4-FFF2-40B4-BE49-F238E27FC236}">
                  <a16:creationId xmlns:a16="http://schemas.microsoft.com/office/drawing/2014/main" id="{6B5C1031-DB9E-4B35-A2F5-355025B21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6525" y="2843213"/>
              <a:ext cx="80963" cy="17462"/>
            </a:xfrm>
            <a:custGeom>
              <a:avLst/>
              <a:gdLst>
                <a:gd name="T0" fmla="*/ 58 w 515"/>
                <a:gd name="T1" fmla="*/ 0 h 116"/>
                <a:gd name="T2" fmla="*/ 458 w 515"/>
                <a:gd name="T3" fmla="*/ 0 h 116"/>
                <a:gd name="T4" fmla="*/ 476 w 515"/>
                <a:gd name="T5" fmla="*/ 3 h 116"/>
                <a:gd name="T6" fmla="*/ 492 w 515"/>
                <a:gd name="T7" fmla="*/ 12 h 116"/>
                <a:gd name="T8" fmla="*/ 504 w 515"/>
                <a:gd name="T9" fmla="*/ 24 h 116"/>
                <a:gd name="T10" fmla="*/ 512 w 515"/>
                <a:gd name="T11" fmla="*/ 40 h 116"/>
                <a:gd name="T12" fmla="*/ 515 w 515"/>
                <a:gd name="T13" fmla="*/ 58 h 116"/>
                <a:gd name="T14" fmla="*/ 512 w 515"/>
                <a:gd name="T15" fmla="*/ 76 h 116"/>
                <a:gd name="T16" fmla="*/ 504 w 515"/>
                <a:gd name="T17" fmla="*/ 93 h 116"/>
                <a:gd name="T18" fmla="*/ 492 w 515"/>
                <a:gd name="T19" fmla="*/ 105 h 116"/>
                <a:gd name="T20" fmla="*/ 476 w 515"/>
                <a:gd name="T21" fmla="*/ 113 h 116"/>
                <a:gd name="T22" fmla="*/ 458 w 515"/>
                <a:gd name="T23" fmla="*/ 116 h 116"/>
                <a:gd name="T24" fmla="*/ 58 w 515"/>
                <a:gd name="T25" fmla="*/ 116 h 116"/>
                <a:gd name="T26" fmla="*/ 40 w 515"/>
                <a:gd name="T27" fmla="*/ 113 h 116"/>
                <a:gd name="T28" fmla="*/ 23 w 515"/>
                <a:gd name="T29" fmla="*/ 105 h 116"/>
                <a:gd name="T30" fmla="*/ 11 w 515"/>
                <a:gd name="T31" fmla="*/ 93 h 116"/>
                <a:gd name="T32" fmla="*/ 3 w 515"/>
                <a:gd name="T33" fmla="*/ 76 h 116"/>
                <a:gd name="T34" fmla="*/ 0 w 515"/>
                <a:gd name="T35" fmla="*/ 58 h 116"/>
                <a:gd name="T36" fmla="*/ 3 w 515"/>
                <a:gd name="T37" fmla="*/ 40 h 116"/>
                <a:gd name="T38" fmla="*/ 11 w 515"/>
                <a:gd name="T39" fmla="*/ 24 h 116"/>
                <a:gd name="T40" fmla="*/ 23 w 515"/>
                <a:gd name="T41" fmla="*/ 12 h 116"/>
                <a:gd name="T42" fmla="*/ 40 w 515"/>
                <a:gd name="T43" fmla="*/ 3 h 116"/>
                <a:gd name="T44" fmla="*/ 58 w 515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5" h="116">
                  <a:moveTo>
                    <a:pt x="58" y="0"/>
                  </a:moveTo>
                  <a:lnTo>
                    <a:pt x="458" y="0"/>
                  </a:lnTo>
                  <a:lnTo>
                    <a:pt x="476" y="3"/>
                  </a:lnTo>
                  <a:lnTo>
                    <a:pt x="492" y="12"/>
                  </a:lnTo>
                  <a:lnTo>
                    <a:pt x="504" y="24"/>
                  </a:lnTo>
                  <a:lnTo>
                    <a:pt x="512" y="40"/>
                  </a:lnTo>
                  <a:lnTo>
                    <a:pt x="515" y="58"/>
                  </a:lnTo>
                  <a:lnTo>
                    <a:pt x="512" y="76"/>
                  </a:lnTo>
                  <a:lnTo>
                    <a:pt x="504" y="93"/>
                  </a:lnTo>
                  <a:lnTo>
                    <a:pt x="492" y="105"/>
                  </a:lnTo>
                  <a:lnTo>
                    <a:pt x="476" y="113"/>
                  </a:lnTo>
                  <a:lnTo>
                    <a:pt x="458" y="116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8">
              <a:extLst>
                <a:ext uri="{FF2B5EF4-FFF2-40B4-BE49-F238E27FC236}">
                  <a16:creationId xmlns:a16="http://schemas.microsoft.com/office/drawing/2014/main" id="{39717EA1-80CB-47E7-9908-DA6A0B3E6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7025" y="2743200"/>
              <a:ext cx="63500" cy="63500"/>
            </a:xfrm>
            <a:custGeom>
              <a:avLst/>
              <a:gdLst>
                <a:gd name="T0" fmla="*/ 340 w 398"/>
                <a:gd name="T1" fmla="*/ 0 h 401"/>
                <a:gd name="T2" fmla="*/ 355 w 398"/>
                <a:gd name="T3" fmla="*/ 2 h 401"/>
                <a:gd name="T4" fmla="*/ 369 w 398"/>
                <a:gd name="T5" fmla="*/ 7 h 401"/>
                <a:gd name="T6" fmla="*/ 381 w 398"/>
                <a:gd name="T7" fmla="*/ 17 h 401"/>
                <a:gd name="T8" fmla="*/ 390 w 398"/>
                <a:gd name="T9" fmla="*/ 29 h 401"/>
                <a:gd name="T10" fmla="*/ 397 w 398"/>
                <a:gd name="T11" fmla="*/ 43 h 401"/>
                <a:gd name="T12" fmla="*/ 398 w 398"/>
                <a:gd name="T13" fmla="*/ 57 h 401"/>
                <a:gd name="T14" fmla="*/ 397 w 398"/>
                <a:gd name="T15" fmla="*/ 73 h 401"/>
                <a:gd name="T16" fmla="*/ 390 w 398"/>
                <a:gd name="T17" fmla="*/ 86 h 401"/>
                <a:gd name="T18" fmla="*/ 381 w 398"/>
                <a:gd name="T19" fmla="*/ 98 h 401"/>
                <a:gd name="T20" fmla="*/ 98 w 398"/>
                <a:gd name="T21" fmla="*/ 384 h 401"/>
                <a:gd name="T22" fmla="*/ 86 w 398"/>
                <a:gd name="T23" fmla="*/ 393 h 401"/>
                <a:gd name="T24" fmla="*/ 71 w 398"/>
                <a:gd name="T25" fmla="*/ 399 h 401"/>
                <a:gd name="T26" fmla="*/ 57 w 398"/>
                <a:gd name="T27" fmla="*/ 401 h 401"/>
                <a:gd name="T28" fmla="*/ 43 w 398"/>
                <a:gd name="T29" fmla="*/ 399 h 401"/>
                <a:gd name="T30" fmla="*/ 29 w 398"/>
                <a:gd name="T31" fmla="*/ 393 h 401"/>
                <a:gd name="T32" fmla="*/ 17 w 398"/>
                <a:gd name="T33" fmla="*/ 384 h 401"/>
                <a:gd name="T34" fmla="*/ 7 w 398"/>
                <a:gd name="T35" fmla="*/ 371 h 401"/>
                <a:gd name="T36" fmla="*/ 2 w 398"/>
                <a:gd name="T37" fmla="*/ 358 h 401"/>
                <a:gd name="T38" fmla="*/ 0 w 398"/>
                <a:gd name="T39" fmla="*/ 343 h 401"/>
                <a:gd name="T40" fmla="*/ 2 w 398"/>
                <a:gd name="T41" fmla="*/ 328 h 401"/>
                <a:gd name="T42" fmla="*/ 7 w 398"/>
                <a:gd name="T43" fmla="*/ 315 h 401"/>
                <a:gd name="T44" fmla="*/ 17 w 398"/>
                <a:gd name="T45" fmla="*/ 303 h 401"/>
                <a:gd name="T46" fmla="*/ 301 w 398"/>
                <a:gd name="T47" fmla="*/ 17 h 401"/>
                <a:gd name="T48" fmla="*/ 313 w 398"/>
                <a:gd name="T49" fmla="*/ 7 h 401"/>
                <a:gd name="T50" fmla="*/ 326 w 398"/>
                <a:gd name="T51" fmla="*/ 2 h 401"/>
                <a:gd name="T52" fmla="*/ 340 w 398"/>
                <a:gd name="T53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98" h="401">
                  <a:moveTo>
                    <a:pt x="340" y="0"/>
                  </a:moveTo>
                  <a:lnTo>
                    <a:pt x="355" y="2"/>
                  </a:lnTo>
                  <a:lnTo>
                    <a:pt x="369" y="7"/>
                  </a:lnTo>
                  <a:lnTo>
                    <a:pt x="381" y="17"/>
                  </a:lnTo>
                  <a:lnTo>
                    <a:pt x="390" y="29"/>
                  </a:lnTo>
                  <a:lnTo>
                    <a:pt x="397" y="43"/>
                  </a:lnTo>
                  <a:lnTo>
                    <a:pt x="398" y="57"/>
                  </a:lnTo>
                  <a:lnTo>
                    <a:pt x="397" y="73"/>
                  </a:lnTo>
                  <a:lnTo>
                    <a:pt x="390" y="86"/>
                  </a:lnTo>
                  <a:lnTo>
                    <a:pt x="381" y="98"/>
                  </a:lnTo>
                  <a:lnTo>
                    <a:pt x="98" y="384"/>
                  </a:lnTo>
                  <a:lnTo>
                    <a:pt x="86" y="393"/>
                  </a:lnTo>
                  <a:lnTo>
                    <a:pt x="71" y="399"/>
                  </a:lnTo>
                  <a:lnTo>
                    <a:pt x="57" y="401"/>
                  </a:lnTo>
                  <a:lnTo>
                    <a:pt x="43" y="399"/>
                  </a:lnTo>
                  <a:lnTo>
                    <a:pt x="29" y="393"/>
                  </a:lnTo>
                  <a:lnTo>
                    <a:pt x="17" y="384"/>
                  </a:lnTo>
                  <a:lnTo>
                    <a:pt x="7" y="371"/>
                  </a:lnTo>
                  <a:lnTo>
                    <a:pt x="2" y="358"/>
                  </a:lnTo>
                  <a:lnTo>
                    <a:pt x="0" y="343"/>
                  </a:lnTo>
                  <a:lnTo>
                    <a:pt x="2" y="328"/>
                  </a:lnTo>
                  <a:lnTo>
                    <a:pt x="7" y="315"/>
                  </a:lnTo>
                  <a:lnTo>
                    <a:pt x="17" y="303"/>
                  </a:lnTo>
                  <a:lnTo>
                    <a:pt x="301" y="17"/>
                  </a:lnTo>
                  <a:lnTo>
                    <a:pt x="313" y="7"/>
                  </a:lnTo>
                  <a:lnTo>
                    <a:pt x="326" y="2"/>
                  </a:lnTo>
                  <a:lnTo>
                    <a:pt x="3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9">
              <a:extLst>
                <a:ext uri="{FF2B5EF4-FFF2-40B4-BE49-F238E27FC236}">
                  <a16:creationId xmlns:a16="http://schemas.microsoft.com/office/drawing/2014/main" id="{A218340F-BCDE-4048-8CF6-98E0A954B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7025" y="2897188"/>
              <a:ext cx="63500" cy="65087"/>
            </a:xfrm>
            <a:custGeom>
              <a:avLst/>
              <a:gdLst>
                <a:gd name="T0" fmla="*/ 57 w 398"/>
                <a:gd name="T1" fmla="*/ 0 h 401"/>
                <a:gd name="T2" fmla="*/ 71 w 398"/>
                <a:gd name="T3" fmla="*/ 2 h 401"/>
                <a:gd name="T4" fmla="*/ 86 w 398"/>
                <a:gd name="T5" fmla="*/ 8 h 401"/>
                <a:gd name="T6" fmla="*/ 98 w 398"/>
                <a:gd name="T7" fmla="*/ 17 h 401"/>
                <a:gd name="T8" fmla="*/ 381 w 398"/>
                <a:gd name="T9" fmla="*/ 303 h 401"/>
                <a:gd name="T10" fmla="*/ 390 w 398"/>
                <a:gd name="T11" fmla="*/ 315 h 401"/>
                <a:gd name="T12" fmla="*/ 397 w 398"/>
                <a:gd name="T13" fmla="*/ 328 h 401"/>
                <a:gd name="T14" fmla="*/ 398 w 398"/>
                <a:gd name="T15" fmla="*/ 344 h 401"/>
                <a:gd name="T16" fmla="*/ 397 w 398"/>
                <a:gd name="T17" fmla="*/ 358 h 401"/>
                <a:gd name="T18" fmla="*/ 390 w 398"/>
                <a:gd name="T19" fmla="*/ 371 h 401"/>
                <a:gd name="T20" fmla="*/ 381 w 398"/>
                <a:gd name="T21" fmla="*/ 384 h 401"/>
                <a:gd name="T22" fmla="*/ 369 w 398"/>
                <a:gd name="T23" fmla="*/ 393 h 401"/>
                <a:gd name="T24" fmla="*/ 355 w 398"/>
                <a:gd name="T25" fmla="*/ 399 h 401"/>
                <a:gd name="T26" fmla="*/ 340 w 398"/>
                <a:gd name="T27" fmla="*/ 401 h 401"/>
                <a:gd name="T28" fmla="*/ 326 w 398"/>
                <a:gd name="T29" fmla="*/ 399 h 401"/>
                <a:gd name="T30" fmla="*/ 312 w 398"/>
                <a:gd name="T31" fmla="*/ 393 h 401"/>
                <a:gd name="T32" fmla="*/ 301 w 398"/>
                <a:gd name="T33" fmla="*/ 384 h 401"/>
                <a:gd name="T34" fmla="*/ 17 w 398"/>
                <a:gd name="T35" fmla="*/ 98 h 401"/>
                <a:gd name="T36" fmla="*/ 7 w 398"/>
                <a:gd name="T37" fmla="*/ 86 h 401"/>
                <a:gd name="T38" fmla="*/ 2 w 398"/>
                <a:gd name="T39" fmla="*/ 72 h 401"/>
                <a:gd name="T40" fmla="*/ 0 w 398"/>
                <a:gd name="T41" fmla="*/ 57 h 401"/>
                <a:gd name="T42" fmla="*/ 2 w 398"/>
                <a:gd name="T43" fmla="*/ 43 h 401"/>
                <a:gd name="T44" fmla="*/ 7 w 398"/>
                <a:gd name="T45" fmla="*/ 29 h 401"/>
                <a:gd name="T46" fmla="*/ 17 w 398"/>
                <a:gd name="T47" fmla="*/ 17 h 401"/>
                <a:gd name="T48" fmla="*/ 29 w 398"/>
                <a:gd name="T49" fmla="*/ 8 h 401"/>
                <a:gd name="T50" fmla="*/ 43 w 398"/>
                <a:gd name="T51" fmla="*/ 2 h 401"/>
                <a:gd name="T52" fmla="*/ 57 w 398"/>
                <a:gd name="T53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98" h="401">
                  <a:moveTo>
                    <a:pt x="57" y="0"/>
                  </a:moveTo>
                  <a:lnTo>
                    <a:pt x="71" y="2"/>
                  </a:lnTo>
                  <a:lnTo>
                    <a:pt x="86" y="8"/>
                  </a:lnTo>
                  <a:lnTo>
                    <a:pt x="98" y="17"/>
                  </a:lnTo>
                  <a:lnTo>
                    <a:pt x="381" y="303"/>
                  </a:lnTo>
                  <a:lnTo>
                    <a:pt x="390" y="315"/>
                  </a:lnTo>
                  <a:lnTo>
                    <a:pt x="397" y="328"/>
                  </a:lnTo>
                  <a:lnTo>
                    <a:pt x="398" y="344"/>
                  </a:lnTo>
                  <a:lnTo>
                    <a:pt x="397" y="358"/>
                  </a:lnTo>
                  <a:lnTo>
                    <a:pt x="390" y="371"/>
                  </a:lnTo>
                  <a:lnTo>
                    <a:pt x="381" y="384"/>
                  </a:lnTo>
                  <a:lnTo>
                    <a:pt x="369" y="393"/>
                  </a:lnTo>
                  <a:lnTo>
                    <a:pt x="355" y="399"/>
                  </a:lnTo>
                  <a:lnTo>
                    <a:pt x="340" y="401"/>
                  </a:lnTo>
                  <a:lnTo>
                    <a:pt x="326" y="399"/>
                  </a:lnTo>
                  <a:lnTo>
                    <a:pt x="312" y="393"/>
                  </a:lnTo>
                  <a:lnTo>
                    <a:pt x="301" y="384"/>
                  </a:lnTo>
                  <a:lnTo>
                    <a:pt x="17" y="98"/>
                  </a:lnTo>
                  <a:lnTo>
                    <a:pt x="7" y="86"/>
                  </a:lnTo>
                  <a:lnTo>
                    <a:pt x="2" y="72"/>
                  </a:lnTo>
                  <a:lnTo>
                    <a:pt x="0" y="57"/>
                  </a:lnTo>
                  <a:lnTo>
                    <a:pt x="2" y="43"/>
                  </a:lnTo>
                  <a:lnTo>
                    <a:pt x="7" y="29"/>
                  </a:lnTo>
                  <a:lnTo>
                    <a:pt x="17" y="17"/>
                  </a:lnTo>
                  <a:lnTo>
                    <a:pt x="29" y="8"/>
                  </a:lnTo>
                  <a:lnTo>
                    <a:pt x="43" y="2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0">
              <a:extLst>
                <a:ext uri="{FF2B5EF4-FFF2-40B4-BE49-F238E27FC236}">
                  <a16:creationId xmlns:a16="http://schemas.microsoft.com/office/drawing/2014/main" id="{ED06B542-25A3-4AB4-AEFC-938E3DC33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3038" y="2743200"/>
              <a:ext cx="63500" cy="63500"/>
            </a:xfrm>
            <a:custGeom>
              <a:avLst/>
              <a:gdLst>
                <a:gd name="T0" fmla="*/ 57 w 398"/>
                <a:gd name="T1" fmla="*/ 0 h 401"/>
                <a:gd name="T2" fmla="*/ 72 w 398"/>
                <a:gd name="T3" fmla="*/ 2 h 401"/>
                <a:gd name="T4" fmla="*/ 86 w 398"/>
                <a:gd name="T5" fmla="*/ 7 h 401"/>
                <a:gd name="T6" fmla="*/ 98 w 398"/>
                <a:gd name="T7" fmla="*/ 17 h 401"/>
                <a:gd name="T8" fmla="*/ 381 w 398"/>
                <a:gd name="T9" fmla="*/ 303 h 401"/>
                <a:gd name="T10" fmla="*/ 390 w 398"/>
                <a:gd name="T11" fmla="*/ 315 h 401"/>
                <a:gd name="T12" fmla="*/ 397 w 398"/>
                <a:gd name="T13" fmla="*/ 328 h 401"/>
                <a:gd name="T14" fmla="*/ 398 w 398"/>
                <a:gd name="T15" fmla="*/ 343 h 401"/>
                <a:gd name="T16" fmla="*/ 397 w 398"/>
                <a:gd name="T17" fmla="*/ 358 h 401"/>
                <a:gd name="T18" fmla="*/ 390 w 398"/>
                <a:gd name="T19" fmla="*/ 371 h 401"/>
                <a:gd name="T20" fmla="*/ 381 w 398"/>
                <a:gd name="T21" fmla="*/ 384 h 401"/>
                <a:gd name="T22" fmla="*/ 369 w 398"/>
                <a:gd name="T23" fmla="*/ 393 h 401"/>
                <a:gd name="T24" fmla="*/ 355 w 398"/>
                <a:gd name="T25" fmla="*/ 399 h 401"/>
                <a:gd name="T26" fmla="*/ 340 w 398"/>
                <a:gd name="T27" fmla="*/ 401 h 401"/>
                <a:gd name="T28" fmla="*/ 326 w 398"/>
                <a:gd name="T29" fmla="*/ 399 h 401"/>
                <a:gd name="T30" fmla="*/ 312 w 398"/>
                <a:gd name="T31" fmla="*/ 393 h 401"/>
                <a:gd name="T32" fmla="*/ 300 w 398"/>
                <a:gd name="T33" fmla="*/ 384 h 401"/>
                <a:gd name="T34" fmla="*/ 16 w 398"/>
                <a:gd name="T35" fmla="*/ 98 h 401"/>
                <a:gd name="T36" fmla="*/ 7 w 398"/>
                <a:gd name="T37" fmla="*/ 86 h 401"/>
                <a:gd name="T38" fmla="*/ 2 w 398"/>
                <a:gd name="T39" fmla="*/ 73 h 401"/>
                <a:gd name="T40" fmla="*/ 0 w 398"/>
                <a:gd name="T41" fmla="*/ 57 h 401"/>
                <a:gd name="T42" fmla="*/ 2 w 398"/>
                <a:gd name="T43" fmla="*/ 43 h 401"/>
                <a:gd name="T44" fmla="*/ 7 w 398"/>
                <a:gd name="T45" fmla="*/ 29 h 401"/>
                <a:gd name="T46" fmla="*/ 16 w 398"/>
                <a:gd name="T47" fmla="*/ 17 h 401"/>
                <a:gd name="T48" fmla="*/ 29 w 398"/>
                <a:gd name="T49" fmla="*/ 7 h 401"/>
                <a:gd name="T50" fmla="*/ 43 w 398"/>
                <a:gd name="T51" fmla="*/ 2 h 401"/>
                <a:gd name="T52" fmla="*/ 57 w 398"/>
                <a:gd name="T53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98" h="401">
                  <a:moveTo>
                    <a:pt x="57" y="0"/>
                  </a:moveTo>
                  <a:lnTo>
                    <a:pt x="72" y="2"/>
                  </a:lnTo>
                  <a:lnTo>
                    <a:pt x="86" y="7"/>
                  </a:lnTo>
                  <a:lnTo>
                    <a:pt x="98" y="17"/>
                  </a:lnTo>
                  <a:lnTo>
                    <a:pt x="381" y="303"/>
                  </a:lnTo>
                  <a:lnTo>
                    <a:pt x="390" y="315"/>
                  </a:lnTo>
                  <a:lnTo>
                    <a:pt x="397" y="328"/>
                  </a:lnTo>
                  <a:lnTo>
                    <a:pt x="398" y="343"/>
                  </a:lnTo>
                  <a:lnTo>
                    <a:pt x="397" y="358"/>
                  </a:lnTo>
                  <a:lnTo>
                    <a:pt x="390" y="371"/>
                  </a:lnTo>
                  <a:lnTo>
                    <a:pt x="381" y="384"/>
                  </a:lnTo>
                  <a:lnTo>
                    <a:pt x="369" y="393"/>
                  </a:lnTo>
                  <a:lnTo>
                    <a:pt x="355" y="399"/>
                  </a:lnTo>
                  <a:lnTo>
                    <a:pt x="340" y="401"/>
                  </a:lnTo>
                  <a:lnTo>
                    <a:pt x="326" y="399"/>
                  </a:lnTo>
                  <a:lnTo>
                    <a:pt x="312" y="393"/>
                  </a:lnTo>
                  <a:lnTo>
                    <a:pt x="300" y="384"/>
                  </a:lnTo>
                  <a:lnTo>
                    <a:pt x="16" y="98"/>
                  </a:lnTo>
                  <a:lnTo>
                    <a:pt x="7" y="86"/>
                  </a:lnTo>
                  <a:lnTo>
                    <a:pt x="2" y="73"/>
                  </a:lnTo>
                  <a:lnTo>
                    <a:pt x="0" y="57"/>
                  </a:lnTo>
                  <a:lnTo>
                    <a:pt x="2" y="43"/>
                  </a:lnTo>
                  <a:lnTo>
                    <a:pt x="7" y="29"/>
                  </a:lnTo>
                  <a:lnTo>
                    <a:pt x="16" y="17"/>
                  </a:lnTo>
                  <a:lnTo>
                    <a:pt x="29" y="7"/>
                  </a:lnTo>
                  <a:lnTo>
                    <a:pt x="43" y="2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5059AFF-9857-47FC-B101-BDE51FE68AB5}"/>
              </a:ext>
            </a:extLst>
          </p:cNvPr>
          <p:cNvGrpSpPr/>
          <p:nvPr/>
        </p:nvGrpSpPr>
        <p:grpSpPr>
          <a:xfrm>
            <a:off x="3933048" y="2750427"/>
            <a:ext cx="538880" cy="530992"/>
            <a:chOff x="10999788" y="4983163"/>
            <a:chExt cx="488950" cy="598488"/>
          </a:xfrm>
          <a:solidFill>
            <a:schemeClr val="bg1"/>
          </a:solidFill>
        </p:grpSpPr>
        <p:sp>
          <p:nvSpPr>
            <p:cNvPr id="109" name="Freeform 327">
              <a:extLst>
                <a:ext uri="{FF2B5EF4-FFF2-40B4-BE49-F238E27FC236}">
                  <a16:creationId xmlns:a16="http://schemas.microsoft.com/office/drawing/2014/main" id="{DC09A6DF-78B4-44C3-A6F7-108A62106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9788" y="5213351"/>
              <a:ext cx="149225" cy="28575"/>
            </a:xfrm>
            <a:custGeom>
              <a:avLst/>
              <a:gdLst>
                <a:gd name="T0" fmla="*/ 84 w 843"/>
                <a:gd name="T1" fmla="*/ 0 h 168"/>
                <a:gd name="T2" fmla="*/ 759 w 843"/>
                <a:gd name="T3" fmla="*/ 0 h 168"/>
                <a:gd name="T4" fmla="*/ 782 w 843"/>
                <a:gd name="T5" fmla="*/ 3 h 168"/>
                <a:gd name="T6" fmla="*/ 802 w 843"/>
                <a:gd name="T7" fmla="*/ 11 h 168"/>
                <a:gd name="T8" fmla="*/ 818 w 843"/>
                <a:gd name="T9" fmla="*/ 25 h 168"/>
                <a:gd name="T10" fmla="*/ 832 w 843"/>
                <a:gd name="T11" fmla="*/ 41 h 168"/>
                <a:gd name="T12" fmla="*/ 840 w 843"/>
                <a:gd name="T13" fmla="*/ 62 h 168"/>
                <a:gd name="T14" fmla="*/ 843 w 843"/>
                <a:gd name="T15" fmla="*/ 84 h 168"/>
                <a:gd name="T16" fmla="*/ 840 w 843"/>
                <a:gd name="T17" fmla="*/ 106 h 168"/>
                <a:gd name="T18" fmla="*/ 832 w 843"/>
                <a:gd name="T19" fmla="*/ 126 h 168"/>
                <a:gd name="T20" fmla="*/ 818 w 843"/>
                <a:gd name="T21" fmla="*/ 143 h 168"/>
                <a:gd name="T22" fmla="*/ 802 w 843"/>
                <a:gd name="T23" fmla="*/ 157 h 168"/>
                <a:gd name="T24" fmla="*/ 782 w 843"/>
                <a:gd name="T25" fmla="*/ 165 h 168"/>
                <a:gd name="T26" fmla="*/ 759 w 843"/>
                <a:gd name="T27" fmla="*/ 168 h 168"/>
                <a:gd name="T28" fmla="*/ 84 w 843"/>
                <a:gd name="T29" fmla="*/ 168 h 168"/>
                <a:gd name="T30" fmla="*/ 62 w 843"/>
                <a:gd name="T31" fmla="*/ 165 h 168"/>
                <a:gd name="T32" fmla="*/ 41 w 843"/>
                <a:gd name="T33" fmla="*/ 157 h 168"/>
                <a:gd name="T34" fmla="*/ 25 w 843"/>
                <a:gd name="T35" fmla="*/ 143 h 168"/>
                <a:gd name="T36" fmla="*/ 11 w 843"/>
                <a:gd name="T37" fmla="*/ 126 h 168"/>
                <a:gd name="T38" fmla="*/ 3 w 843"/>
                <a:gd name="T39" fmla="*/ 106 h 168"/>
                <a:gd name="T40" fmla="*/ 0 w 843"/>
                <a:gd name="T41" fmla="*/ 84 h 168"/>
                <a:gd name="T42" fmla="*/ 0 w 843"/>
                <a:gd name="T43" fmla="*/ 84 h 168"/>
                <a:gd name="T44" fmla="*/ 3 w 843"/>
                <a:gd name="T45" fmla="*/ 62 h 168"/>
                <a:gd name="T46" fmla="*/ 11 w 843"/>
                <a:gd name="T47" fmla="*/ 41 h 168"/>
                <a:gd name="T48" fmla="*/ 25 w 843"/>
                <a:gd name="T49" fmla="*/ 25 h 168"/>
                <a:gd name="T50" fmla="*/ 41 w 843"/>
                <a:gd name="T51" fmla="*/ 11 h 168"/>
                <a:gd name="T52" fmla="*/ 62 w 843"/>
                <a:gd name="T53" fmla="*/ 3 h 168"/>
                <a:gd name="T54" fmla="*/ 84 w 843"/>
                <a:gd name="T5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43" h="168">
                  <a:moveTo>
                    <a:pt x="84" y="0"/>
                  </a:moveTo>
                  <a:lnTo>
                    <a:pt x="759" y="0"/>
                  </a:lnTo>
                  <a:lnTo>
                    <a:pt x="782" y="3"/>
                  </a:lnTo>
                  <a:lnTo>
                    <a:pt x="802" y="11"/>
                  </a:lnTo>
                  <a:lnTo>
                    <a:pt x="818" y="25"/>
                  </a:lnTo>
                  <a:lnTo>
                    <a:pt x="832" y="41"/>
                  </a:lnTo>
                  <a:lnTo>
                    <a:pt x="840" y="62"/>
                  </a:lnTo>
                  <a:lnTo>
                    <a:pt x="843" y="84"/>
                  </a:lnTo>
                  <a:lnTo>
                    <a:pt x="840" y="106"/>
                  </a:lnTo>
                  <a:lnTo>
                    <a:pt x="832" y="126"/>
                  </a:lnTo>
                  <a:lnTo>
                    <a:pt x="818" y="143"/>
                  </a:lnTo>
                  <a:lnTo>
                    <a:pt x="802" y="157"/>
                  </a:lnTo>
                  <a:lnTo>
                    <a:pt x="782" y="165"/>
                  </a:lnTo>
                  <a:lnTo>
                    <a:pt x="759" y="168"/>
                  </a:lnTo>
                  <a:lnTo>
                    <a:pt x="84" y="168"/>
                  </a:lnTo>
                  <a:lnTo>
                    <a:pt x="62" y="165"/>
                  </a:lnTo>
                  <a:lnTo>
                    <a:pt x="41" y="157"/>
                  </a:lnTo>
                  <a:lnTo>
                    <a:pt x="25" y="143"/>
                  </a:lnTo>
                  <a:lnTo>
                    <a:pt x="11" y="126"/>
                  </a:lnTo>
                  <a:lnTo>
                    <a:pt x="3" y="106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3" y="62"/>
                  </a:lnTo>
                  <a:lnTo>
                    <a:pt x="11" y="41"/>
                  </a:lnTo>
                  <a:lnTo>
                    <a:pt x="25" y="25"/>
                  </a:lnTo>
                  <a:lnTo>
                    <a:pt x="41" y="11"/>
                  </a:lnTo>
                  <a:lnTo>
                    <a:pt x="62" y="3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28">
              <a:extLst>
                <a:ext uri="{FF2B5EF4-FFF2-40B4-BE49-F238E27FC236}">
                  <a16:creationId xmlns:a16="http://schemas.microsoft.com/office/drawing/2014/main" id="{8202652B-7102-493E-B05B-9B24F654D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9513" y="5213351"/>
              <a:ext cx="149225" cy="28575"/>
            </a:xfrm>
            <a:custGeom>
              <a:avLst/>
              <a:gdLst>
                <a:gd name="T0" fmla="*/ 84 w 843"/>
                <a:gd name="T1" fmla="*/ 0 h 168"/>
                <a:gd name="T2" fmla="*/ 759 w 843"/>
                <a:gd name="T3" fmla="*/ 0 h 168"/>
                <a:gd name="T4" fmla="*/ 782 w 843"/>
                <a:gd name="T5" fmla="*/ 3 h 168"/>
                <a:gd name="T6" fmla="*/ 802 w 843"/>
                <a:gd name="T7" fmla="*/ 11 h 168"/>
                <a:gd name="T8" fmla="*/ 819 w 843"/>
                <a:gd name="T9" fmla="*/ 25 h 168"/>
                <a:gd name="T10" fmla="*/ 832 w 843"/>
                <a:gd name="T11" fmla="*/ 41 h 168"/>
                <a:gd name="T12" fmla="*/ 840 w 843"/>
                <a:gd name="T13" fmla="*/ 62 h 168"/>
                <a:gd name="T14" fmla="*/ 843 w 843"/>
                <a:gd name="T15" fmla="*/ 84 h 168"/>
                <a:gd name="T16" fmla="*/ 840 w 843"/>
                <a:gd name="T17" fmla="*/ 106 h 168"/>
                <a:gd name="T18" fmla="*/ 832 w 843"/>
                <a:gd name="T19" fmla="*/ 126 h 168"/>
                <a:gd name="T20" fmla="*/ 818 w 843"/>
                <a:gd name="T21" fmla="*/ 143 h 168"/>
                <a:gd name="T22" fmla="*/ 802 w 843"/>
                <a:gd name="T23" fmla="*/ 157 h 168"/>
                <a:gd name="T24" fmla="*/ 781 w 843"/>
                <a:gd name="T25" fmla="*/ 165 h 168"/>
                <a:gd name="T26" fmla="*/ 759 w 843"/>
                <a:gd name="T27" fmla="*/ 168 h 168"/>
                <a:gd name="T28" fmla="*/ 84 w 843"/>
                <a:gd name="T29" fmla="*/ 168 h 168"/>
                <a:gd name="T30" fmla="*/ 61 w 843"/>
                <a:gd name="T31" fmla="*/ 165 h 168"/>
                <a:gd name="T32" fmla="*/ 41 w 843"/>
                <a:gd name="T33" fmla="*/ 157 h 168"/>
                <a:gd name="T34" fmla="*/ 25 w 843"/>
                <a:gd name="T35" fmla="*/ 143 h 168"/>
                <a:gd name="T36" fmla="*/ 11 w 843"/>
                <a:gd name="T37" fmla="*/ 126 h 168"/>
                <a:gd name="T38" fmla="*/ 3 w 843"/>
                <a:gd name="T39" fmla="*/ 106 h 168"/>
                <a:gd name="T40" fmla="*/ 0 w 843"/>
                <a:gd name="T41" fmla="*/ 84 h 168"/>
                <a:gd name="T42" fmla="*/ 3 w 843"/>
                <a:gd name="T43" fmla="*/ 62 h 168"/>
                <a:gd name="T44" fmla="*/ 11 w 843"/>
                <a:gd name="T45" fmla="*/ 41 h 168"/>
                <a:gd name="T46" fmla="*/ 25 w 843"/>
                <a:gd name="T47" fmla="*/ 25 h 168"/>
                <a:gd name="T48" fmla="*/ 41 w 843"/>
                <a:gd name="T49" fmla="*/ 11 h 168"/>
                <a:gd name="T50" fmla="*/ 61 w 843"/>
                <a:gd name="T51" fmla="*/ 3 h 168"/>
                <a:gd name="T52" fmla="*/ 84 w 843"/>
                <a:gd name="T5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43" h="168">
                  <a:moveTo>
                    <a:pt x="84" y="0"/>
                  </a:moveTo>
                  <a:lnTo>
                    <a:pt x="759" y="0"/>
                  </a:lnTo>
                  <a:lnTo>
                    <a:pt x="782" y="3"/>
                  </a:lnTo>
                  <a:lnTo>
                    <a:pt x="802" y="11"/>
                  </a:lnTo>
                  <a:lnTo>
                    <a:pt x="819" y="25"/>
                  </a:lnTo>
                  <a:lnTo>
                    <a:pt x="832" y="41"/>
                  </a:lnTo>
                  <a:lnTo>
                    <a:pt x="840" y="62"/>
                  </a:lnTo>
                  <a:lnTo>
                    <a:pt x="843" y="84"/>
                  </a:lnTo>
                  <a:lnTo>
                    <a:pt x="840" y="106"/>
                  </a:lnTo>
                  <a:lnTo>
                    <a:pt x="832" y="126"/>
                  </a:lnTo>
                  <a:lnTo>
                    <a:pt x="818" y="143"/>
                  </a:lnTo>
                  <a:lnTo>
                    <a:pt x="802" y="157"/>
                  </a:lnTo>
                  <a:lnTo>
                    <a:pt x="781" y="165"/>
                  </a:lnTo>
                  <a:lnTo>
                    <a:pt x="759" y="168"/>
                  </a:lnTo>
                  <a:lnTo>
                    <a:pt x="84" y="168"/>
                  </a:lnTo>
                  <a:lnTo>
                    <a:pt x="61" y="165"/>
                  </a:lnTo>
                  <a:lnTo>
                    <a:pt x="41" y="157"/>
                  </a:lnTo>
                  <a:lnTo>
                    <a:pt x="25" y="143"/>
                  </a:lnTo>
                  <a:lnTo>
                    <a:pt x="11" y="126"/>
                  </a:lnTo>
                  <a:lnTo>
                    <a:pt x="3" y="106"/>
                  </a:lnTo>
                  <a:lnTo>
                    <a:pt x="0" y="84"/>
                  </a:lnTo>
                  <a:lnTo>
                    <a:pt x="3" y="62"/>
                  </a:lnTo>
                  <a:lnTo>
                    <a:pt x="11" y="41"/>
                  </a:lnTo>
                  <a:lnTo>
                    <a:pt x="25" y="25"/>
                  </a:lnTo>
                  <a:lnTo>
                    <a:pt x="41" y="11"/>
                  </a:lnTo>
                  <a:lnTo>
                    <a:pt x="61" y="3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329">
              <a:extLst>
                <a:ext uri="{FF2B5EF4-FFF2-40B4-BE49-F238E27FC236}">
                  <a16:creationId xmlns:a16="http://schemas.microsoft.com/office/drawing/2014/main" id="{AA1090AA-9987-426A-B76C-390BC4431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9976" y="4983163"/>
              <a:ext cx="28575" cy="149225"/>
            </a:xfrm>
            <a:custGeom>
              <a:avLst/>
              <a:gdLst>
                <a:gd name="T0" fmla="*/ 84 w 168"/>
                <a:gd name="T1" fmla="*/ 0 h 841"/>
                <a:gd name="T2" fmla="*/ 107 w 168"/>
                <a:gd name="T3" fmla="*/ 3 h 841"/>
                <a:gd name="T4" fmla="*/ 126 w 168"/>
                <a:gd name="T5" fmla="*/ 11 h 841"/>
                <a:gd name="T6" fmla="*/ 144 w 168"/>
                <a:gd name="T7" fmla="*/ 25 h 841"/>
                <a:gd name="T8" fmla="*/ 156 w 168"/>
                <a:gd name="T9" fmla="*/ 41 h 841"/>
                <a:gd name="T10" fmla="*/ 166 w 168"/>
                <a:gd name="T11" fmla="*/ 62 h 841"/>
                <a:gd name="T12" fmla="*/ 168 w 168"/>
                <a:gd name="T13" fmla="*/ 85 h 841"/>
                <a:gd name="T14" fmla="*/ 168 w 168"/>
                <a:gd name="T15" fmla="*/ 757 h 841"/>
                <a:gd name="T16" fmla="*/ 166 w 168"/>
                <a:gd name="T17" fmla="*/ 779 h 841"/>
                <a:gd name="T18" fmla="*/ 156 w 168"/>
                <a:gd name="T19" fmla="*/ 799 h 841"/>
                <a:gd name="T20" fmla="*/ 144 w 168"/>
                <a:gd name="T21" fmla="*/ 817 h 841"/>
                <a:gd name="T22" fmla="*/ 126 w 168"/>
                <a:gd name="T23" fmla="*/ 830 h 841"/>
                <a:gd name="T24" fmla="*/ 107 w 168"/>
                <a:gd name="T25" fmla="*/ 838 h 841"/>
                <a:gd name="T26" fmla="*/ 84 w 168"/>
                <a:gd name="T27" fmla="*/ 841 h 841"/>
                <a:gd name="T28" fmla="*/ 61 w 168"/>
                <a:gd name="T29" fmla="*/ 838 h 841"/>
                <a:gd name="T30" fmla="*/ 42 w 168"/>
                <a:gd name="T31" fmla="*/ 830 h 841"/>
                <a:gd name="T32" fmla="*/ 24 w 168"/>
                <a:gd name="T33" fmla="*/ 817 h 841"/>
                <a:gd name="T34" fmla="*/ 12 w 168"/>
                <a:gd name="T35" fmla="*/ 799 h 841"/>
                <a:gd name="T36" fmla="*/ 2 w 168"/>
                <a:gd name="T37" fmla="*/ 779 h 841"/>
                <a:gd name="T38" fmla="*/ 0 w 168"/>
                <a:gd name="T39" fmla="*/ 757 h 841"/>
                <a:gd name="T40" fmla="*/ 0 w 168"/>
                <a:gd name="T41" fmla="*/ 85 h 841"/>
                <a:gd name="T42" fmla="*/ 2 w 168"/>
                <a:gd name="T43" fmla="*/ 62 h 841"/>
                <a:gd name="T44" fmla="*/ 12 w 168"/>
                <a:gd name="T45" fmla="*/ 41 h 841"/>
                <a:gd name="T46" fmla="*/ 24 w 168"/>
                <a:gd name="T47" fmla="*/ 25 h 841"/>
                <a:gd name="T48" fmla="*/ 42 w 168"/>
                <a:gd name="T49" fmla="*/ 11 h 841"/>
                <a:gd name="T50" fmla="*/ 61 w 168"/>
                <a:gd name="T51" fmla="*/ 3 h 841"/>
                <a:gd name="T52" fmla="*/ 84 w 168"/>
                <a:gd name="T53" fmla="*/ 0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841">
                  <a:moveTo>
                    <a:pt x="84" y="0"/>
                  </a:moveTo>
                  <a:lnTo>
                    <a:pt x="107" y="3"/>
                  </a:lnTo>
                  <a:lnTo>
                    <a:pt x="126" y="11"/>
                  </a:lnTo>
                  <a:lnTo>
                    <a:pt x="144" y="25"/>
                  </a:lnTo>
                  <a:lnTo>
                    <a:pt x="156" y="41"/>
                  </a:lnTo>
                  <a:lnTo>
                    <a:pt x="166" y="62"/>
                  </a:lnTo>
                  <a:lnTo>
                    <a:pt x="168" y="85"/>
                  </a:lnTo>
                  <a:lnTo>
                    <a:pt x="168" y="757"/>
                  </a:lnTo>
                  <a:lnTo>
                    <a:pt x="166" y="779"/>
                  </a:lnTo>
                  <a:lnTo>
                    <a:pt x="156" y="799"/>
                  </a:lnTo>
                  <a:lnTo>
                    <a:pt x="144" y="817"/>
                  </a:lnTo>
                  <a:lnTo>
                    <a:pt x="126" y="830"/>
                  </a:lnTo>
                  <a:lnTo>
                    <a:pt x="107" y="838"/>
                  </a:lnTo>
                  <a:lnTo>
                    <a:pt x="84" y="841"/>
                  </a:lnTo>
                  <a:lnTo>
                    <a:pt x="61" y="838"/>
                  </a:lnTo>
                  <a:lnTo>
                    <a:pt x="42" y="830"/>
                  </a:lnTo>
                  <a:lnTo>
                    <a:pt x="24" y="817"/>
                  </a:lnTo>
                  <a:lnTo>
                    <a:pt x="12" y="799"/>
                  </a:lnTo>
                  <a:lnTo>
                    <a:pt x="2" y="779"/>
                  </a:lnTo>
                  <a:lnTo>
                    <a:pt x="0" y="757"/>
                  </a:lnTo>
                  <a:lnTo>
                    <a:pt x="0" y="85"/>
                  </a:lnTo>
                  <a:lnTo>
                    <a:pt x="2" y="62"/>
                  </a:lnTo>
                  <a:lnTo>
                    <a:pt x="12" y="41"/>
                  </a:lnTo>
                  <a:lnTo>
                    <a:pt x="24" y="25"/>
                  </a:lnTo>
                  <a:lnTo>
                    <a:pt x="42" y="11"/>
                  </a:lnTo>
                  <a:lnTo>
                    <a:pt x="61" y="3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30">
              <a:extLst>
                <a:ext uri="{FF2B5EF4-FFF2-40B4-BE49-F238E27FC236}">
                  <a16:creationId xmlns:a16="http://schemas.microsoft.com/office/drawing/2014/main" id="{0BA1D863-686A-4B58-B8FA-A154371CB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7763" y="5051426"/>
              <a:ext cx="114300" cy="112713"/>
            </a:xfrm>
            <a:custGeom>
              <a:avLst/>
              <a:gdLst>
                <a:gd name="T0" fmla="*/ 571 w 646"/>
                <a:gd name="T1" fmla="*/ 0 h 644"/>
                <a:gd name="T2" fmla="*/ 589 w 646"/>
                <a:gd name="T3" fmla="*/ 4 h 644"/>
                <a:gd name="T4" fmla="*/ 606 w 646"/>
                <a:gd name="T5" fmla="*/ 12 h 644"/>
                <a:gd name="T6" fmla="*/ 622 w 646"/>
                <a:gd name="T7" fmla="*/ 23 h 644"/>
                <a:gd name="T8" fmla="*/ 634 w 646"/>
                <a:gd name="T9" fmla="*/ 39 h 644"/>
                <a:gd name="T10" fmla="*/ 642 w 646"/>
                <a:gd name="T11" fmla="*/ 56 h 644"/>
                <a:gd name="T12" fmla="*/ 646 w 646"/>
                <a:gd name="T13" fmla="*/ 74 h 644"/>
                <a:gd name="T14" fmla="*/ 646 w 646"/>
                <a:gd name="T15" fmla="*/ 92 h 644"/>
                <a:gd name="T16" fmla="*/ 642 w 646"/>
                <a:gd name="T17" fmla="*/ 110 h 644"/>
                <a:gd name="T18" fmla="*/ 634 w 646"/>
                <a:gd name="T19" fmla="*/ 127 h 644"/>
                <a:gd name="T20" fmla="*/ 622 w 646"/>
                <a:gd name="T21" fmla="*/ 143 h 644"/>
                <a:gd name="T22" fmla="*/ 144 w 646"/>
                <a:gd name="T23" fmla="*/ 619 h 644"/>
                <a:gd name="T24" fmla="*/ 125 w 646"/>
                <a:gd name="T25" fmla="*/ 633 h 644"/>
                <a:gd name="T26" fmla="*/ 105 w 646"/>
                <a:gd name="T27" fmla="*/ 641 h 644"/>
                <a:gd name="T28" fmla="*/ 84 w 646"/>
                <a:gd name="T29" fmla="*/ 644 h 644"/>
                <a:gd name="T30" fmla="*/ 68 w 646"/>
                <a:gd name="T31" fmla="*/ 642 h 644"/>
                <a:gd name="T32" fmla="*/ 53 w 646"/>
                <a:gd name="T33" fmla="*/ 638 h 644"/>
                <a:gd name="T34" fmla="*/ 38 w 646"/>
                <a:gd name="T35" fmla="*/ 629 h 644"/>
                <a:gd name="T36" fmla="*/ 25 w 646"/>
                <a:gd name="T37" fmla="*/ 619 h 644"/>
                <a:gd name="T38" fmla="*/ 12 w 646"/>
                <a:gd name="T39" fmla="*/ 604 h 644"/>
                <a:gd name="T40" fmla="*/ 4 w 646"/>
                <a:gd name="T41" fmla="*/ 587 h 644"/>
                <a:gd name="T42" fmla="*/ 0 w 646"/>
                <a:gd name="T43" fmla="*/ 569 h 644"/>
                <a:gd name="T44" fmla="*/ 0 w 646"/>
                <a:gd name="T45" fmla="*/ 550 h 644"/>
                <a:gd name="T46" fmla="*/ 4 w 646"/>
                <a:gd name="T47" fmla="*/ 533 h 644"/>
                <a:gd name="T48" fmla="*/ 12 w 646"/>
                <a:gd name="T49" fmla="*/ 515 h 644"/>
                <a:gd name="T50" fmla="*/ 25 w 646"/>
                <a:gd name="T51" fmla="*/ 501 h 644"/>
                <a:gd name="T52" fmla="*/ 503 w 646"/>
                <a:gd name="T53" fmla="*/ 23 h 644"/>
                <a:gd name="T54" fmla="*/ 517 w 646"/>
                <a:gd name="T55" fmla="*/ 12 h 644"/>
                <a:gd name="T56" fmla="*/ 535 w 646"/>
                <a:gd name="T57" fmla="*/ 4 h 644"/>
                <a:gd name="T58" fmla="*/ 552 w 646"/>
                <a:gd name="T59" fmla="*/ 0 h 644"/>
                <a:gd name="T60" fmla="*/ 571 w 646"/>
                <a:gd name="T61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6" h="644">
                  <a:moveTo>
                    <a:pt x="571" y="0"/>
                  </a:moveTo>
                  <a:lnTo>
                    <a:pt x="589" y="4"/>
                  </a:lnTo>
                  <a:lnTo>
                    <a:pt x="606" y="12"/>
                  </a:lnTo>
                  <a:lnTo>
                    <a:pt x="622" y="23"/>
                  </a:lnTo>
                  <a:lnTo>
                    <a:pt x="634" y="39"/>
                  </a:lnTo>
                  <a:lnTo>
                    <a:pt x="642" y="56"/>
                  </a:lnTo>
                  <a:lnTo>
                    <a:pt x="646" y="74"/>
                  </a:lnTo>
                  <a:lnTo>
                    <a:pt x="646" y="92"/>
                  </a:lnTo>
                  <a:lnTo>
                    <a:pt x="642" y="110"/>
                  </a:lnTo>
                  <a:lnTo>
                    <a:pt x="634" y="127"/>
                  </a:lnTo>
                  <a:lnTo>
                    <a:pt x="622" y="143"/>
                  </a:lnTo>
                  <a:lnTo>
                    <a:pt x="144" y="619"/>
                  </a:lnTo>
                  <a:lnTo>
                    <a:pt x="125" y="633"/>
                  </a:lnTo>
                  <a:lnTo>
                    <a:pt x="105" y="641"/>
                  </a:lnTo>
                  <a:lnTo>
                    <a:pt x="84" y="644"/>
                  </a:lnTo>
                  <a:lnTo>
                    <a:pt x="68" y="642"/>
                  </a:lnTo>
                  <a:lnTo>
                    <a:pt x="53" y="638"/>
                  </a:lnTo>
                  <a:lnTo>
                    <a:pt x="38" y="629"/>
                  </a:lnTo>
                  <a:lnTo>
                    <a:pt x="25" y="619"/>
                  </a:lnTo>
                  <a:lnTo>
                    <a:pt x="12" y="604"/>
                  </a:lnTo>
                  <a:lnTo>
                    <a:pt x="4" y="587"/>
                  </a:lnTo>
                  <a:lnTo>
                    <a:pt x="0" y="569"/>
                  </a:lnTo>
                  <a:lnTo>
                    <a:pt x="0" y="550"/>
                  </a:lnTo>
                  <a:lnTo>
                    <a:pt x="4" y="533"/>
                  </a:lnTo>
                  <a:lnTo>
                    <a:pt x="12" y="515"/>
                  </a:lnTo>
                  <a:lnTo>
                    <a:pt x="25" y="501"/>
                  </a:lnTo>
                  <a:lnTo>
                    <a:pt x="503" y="23"/>
                  </a:lnTo>
                  <a:lnTo>
                    <a:pt x="517" y="12"/>
                  </a:lnTo>
                  <a:lnTo>
                    <a:pt x="535" y="4"/>
                  </a:lnTo>
                  <a:lnTo>
                    <a:pt x="552" y="0"/>
                  </a:lnTo>
                  <a:lnTo>
                    <a:pt x="5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331">
              <a:extLst>
                <a:ext uri="{FF2B5EF4-FFF2-40B4-BE49-F238E27FC236}">
                  <a16:creationId xmlns:a16="http://schemas.microsoft.com/office/drawing/2014/main" id="{CD76E54B-03C9-4967-959F-09A6ACBCC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6463" y="5051426"/>
              <a:ext cx="114300" cy="112713"/>
            </a:xfrm>
            <a:custGeom>
              <a:avLst/>
              <a:gdLst>
                <a:gd name="T0" fmla="*/ 94 w 646"/>
                <a:gd name="T1" fmla="*/ 0 h 644"/>
                <a:gd name="T2" fmla="*/ 111 w 646"/>
                <a:gd name="T3" fmla="*/ 4 h 644"/>
                <a:gd name="T4" fmla="*/ 129 w 646"/>
                <a:gd name="T5" fmla="*/ 12 h 644"/>
                <a:gd name="T6" fmla="*/ 143 w 646"/>
                <a:gd name="T7" fmla="*/ 23 h 644"/>
                <a:gd name="T8" fmla="*/ 621 w 646"/>
                <a:gd name="T9" fmla="*/ 501 h 644"/>
                <a:gd name="T10" fmla="*/ 634 w 646"/>
                <a:gd name="T11" fmla="*/ 515 h 644"/>
                <a:gd name="T12" fmla="*/ 642 w 646"/>
                <a:gd name="T13" fmla="*/ 533 h 644"/>
                <a:gd name="T14" fmla="*/ 646 w 646"/>
                <a:gd name="T15" fmla="*/ 550 h 644"/>
                <a:gd name="T16" fmla="*/ 646 w 646"/>
                <a:gd name="T17" fmla="*/ 569 h 644"/>
                <a:gd name="T18" fmla="*/ 642 w 646"/>
                <a:gd name="T19" fmla="*/ 587 h 644"/>
                <a:gd name="T20" fmla="*/ 634 w 646"/>
                <a:gd name="T21" fmla="*/ 604 h 644"/>
                <a:gd name="T22" fmla="*/ 621 w 646"/>
                <a:gd name="T23" fmla="*/ 619 h 644"/>
                <a:gd name="T24" fmla="*/ 604 w 646"/>
                <a:gd name="T25" fmla="*/ 633 h 644"/>
                <a:gd name="T26" fmla="*/ 583 w 646"/>
                <a:gd name="T27" fmla="*/ 641 h 644"/>
                <a:gd name="T28" fmla="*/ 562 w 646"/>
                <a:gd name="T29" fmla="*/ 644 h 644"/>
                <a:gd name="T30" fmla="*/ 546 w 646"/>
                <a:gd name="T31" fmla="*/ 642 h 644"/>
                <a:gd name="T32" fmla="*/ 530 w 646"/>
                <a:gd name="T33" fmla="*/ 638 h 644"/>
                <a:gd name="T34" fmla="*/ 516 w 646"/>
                <a:gd name="T35" fmla="*/ 629 h 644"/>
                <a:gd name="T36" fmla="*/ 502 w 646"/>
                <a:gd name="T37" fmla="*/ 619 h 644"/>
                <a:gd name="T38" fmla="*/ 24 w 646"/>
                <a:gd name="T39" fmla="*/ 143 h 644"/>
                <a:gd name="T40" fmla="*/ 12 w 646"/>
                <a:gd name="T41" fmla="*/ 127 h 644"/>
                <a:gd name="T42" fmla="*/ 4 w 646"/>
                <a:gd name="T43" fmla="*/ 110 h 644"/>
                <a:gd name="T44" fmla="*/ 0 w 646"/>
                <a:gd name="T45" fmla="*/ 92 h 644"/>
                <a:gd name="T46" fmla="*/ 0 w 646"/>
                <a:gd name="T47" fmla="*/ 74 h 644"/>
                <a:gd name="T48" fmla="*/ 4 w 646"/>
                <a:gd name="T49" fmla="*/ 56 h 644"/>
                <a:gd name="T50" fmla="*/ 12 w 646"/>
                <a:gd name="T51" fmla="*/ 39 h 644"/>
                <a:gd name="T52" fmla="*/ 24 w 646"/>
                <a:gd name="T53" fmla="*/ 23 h 644"/>
                <a:gd name="T54" fmla="*/ 40 w 646"/>
                <a:gd name="T55" fmla="*/ 12 h 644"/>
                <a:gd name="T56" fmla="*/ 57 w 646"/>
                <a:gd name="T57" fmla="*/ 4 h 644"/>
                <a:gd name="T58" fmla="*/ 75 w 646"/>
                <a:gd name="T59" fmla="*/ 0 h 644"/>
                <a:gd name="T60" fmla="*/ 94 w 646"/>
                <a:gd name="T61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6" h="644">
                  <a:moveTo>
                    <a:pt x="94" y="0"/>
                  </a:moveTo>
                  <a:lnTo>
                    <a:pt x="111" y="4"/>
                  </a:lnTo>
                  <a:lnTo>
                    <a:pt x="129" y="12"/>
                  </a:lnTo>
                  <a:lnTo>
                    <a:pt x="143" y="23"/>
                  </a:lnTo>
                  <a:lnTo>
                    <a:pt x="621" y="501"/>
                  </a:lnTo>
                  <a:lnTo>
                    <a:pt x="634" y="515"/>
                  </a:lnTo>
                  <a:lnTo>
                    <a:pt x="642" y="533"/>
                  </a:lnTo>
                  <a:lnTo>
                    <a:pt x="646" y="550"/>
                  </a:lnTo>
                  <a:lnTo>
                    <a:pt x="646" y="569"/>
                  </a:lnTo>
                  <a:lnTo>
                    <a:pt x="642" y="587"/>
                  </a:lnTo>
                  <a:lnTo>
                    <a:pt x="634" y="604"/>
                  </a:lnTo>
                  <a:lnTo>
                    <a:pt x="621" y="619"/>
                  </a:lnTo>
                  <a:lnTo>
                    <a:pt x="604" y="633"/>
                  </a:lnTo>
                  <a:lnTo>
                    <a:pt x="583" y="641"/>
                  </a:lnTo>
                  <a:lnTo>
                    <a:pt x="562" y="644"/>
                  </a:lnTo>
                  <a:lnTo>
                    <a:pt x="546" y="642"/>
                  </a:lnTo>
                  <a:lnTo>
                    <a:pt x="530" y="638"/>
                  </a:lnTo>
                  <a:lnTo>
                    <a:pt x="516" y="629"/>
                  </a:lnTo>
                  <a:lnTo>
                    <a:pt x="502" y="619"/>
                  </a:lnTo>
                  <a:lnTo>
                    <a:pt x="24" y="143"/>
                  </a:lnTo>
                  <a:lnTo>
                    <a:pt x="12" y="127"/>
                  </a:lnTo>
                  <a:lnTo>
                    <a:pt x="4" y="110"/>
                  </a:lnTo>
                  <a:lnTo>
                    <a:pt x="0" y="92"/>
                  </a:lnTo>
                  <a:lnTo>
                    <a:pt x="0" y="74"/>
                  </a:lnTo>
                  <a:lnTo>
                    <a:pt x="4" y="56"/>
                  </a:lnTo>
                  <a:lnTo>
                    <a:pt x="12" y="39"/>
                  </a:lnTo>
                  <a:lnTo>
                    <a:pt x="24" y="23"/>
                  </a:lnTo>
                  <a:lnTo>
                    <a:pt x="40" y="12"/>
                  </a:lnTo>
                  <a:lnTo>
                    <a:pt x="57" y="4"/>
                  </a:lnTo>
                  <a:lnTo>
                    <a:pt x="75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332">
              <a:extLst>
                <a:ext uri="{FF2B5EF4-FFF2-40B4-BE49-F238E27FC236}">
                  <a16:creationId xmlns:a16="http://schemas.microsoft.com/office/drawing/2014/main" id="{66CE4294-2CBA-473E-B96B-0F018EB254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20426" y="5172076"/>
              <a:ext cx="423863" cy="409575"/>
            </a:xfrm>
            <a:custGeom>
              <a:avLst/>
              <a:gdLst>
                <a:gd name="T0" fmla="*/ 167 w 2408"/>
                <a:gd name="T1" fmla="*/ 1038 h 2319"/>
                <a:gd name="T2" fmla="*/ 173 w 2408"/>
                <a:gd name="T3" fmla="*/ 2090 h 2319"/>
                <a:gd name="T4" fmla="*/ 499 w 2408"/>
                <a:gd name="T5" fmla="*/ 2085 h 2319"/>
                <a:gd name="T6" fmla="*/ 494 w 2408"/>
                <a:gd name="T7" fmla="*/ 1033 h 2319"/>
                <a:gd name="T8" fmla="*/ 1172 w 2408"/>
                <a:gd name="T9" fmla="*/ 510 h 2319"/>
                <a:gd name="T10" fmla="*/ 1130 w 2408"/>
                <a:gd name="T11" fmla="*/ 714 h 2319"/>
                <a:gd name="T12" fmla="*/ 1008 w 2408"/>
                <a:gd name="T13" fmla="*/ 889 h 2319"/>
                <a:gd name="T14" fmla="*/ 855 w 2408"/>
                <a:gd name="T15" fmla="*/ 1005 h 2319"/>
                <a:gd name="T16" fmla="*/ 742 w 2408"/>
                <a:gd name="T17" fmla="*/ 1060 h 2319"/>
                <a:gd name="T18" fmla="*/ 680 w 2408"/>
                <a:gd name="T19" fmla="*/ 1083 h 2319"/>
                <a:gd name="T20" fmla="*/ 668 w 2408"/>
                <a:gd name="T21" fmla="*/ 1086 h 2319"/>
                <a:gd name="T22" fmla="*/ 678 w 2408"/>
                <a:gd name="T23" fmla="*/ 2027 h 2319"/>
                <a:gd name="T24" fmla="*/ 759 w 2408"/>
                <a:gd name="T25" fmla="*/ 2125 h 2319"/>
                <a:gd name="T26" fmla="*/ 1859 w 2408"/>
                <a:gd name="T27" fmla="*/ 2151 h 2319"/>
                <a:gd name="T28" fmla="*/ 1991 w 2408"/>
                <a:gd name="T29" fmla="*/ 2127 h 2319"/>
                <a:gd name="T30" fmla="*/ 2064 w 2408"/>
                <a:gd name="T31" fmla="*/ 2072 h 2319"/>
                <a:gd name="T32" fmla="*/ 2096 w 2408"/>
                <a:gd name="T33" fmla="*/ 2007 h 2319"/>
                <a:gd name="T34" fmla="*/ 2106 w 2408"/>
                <a:gd name="T35" fmla="*/ 1957 h 2319"/>
                <a:gd name="T36" fmla="*/ 2239 w 2408"/>
                <a:gd name="T37" fmla="*/ 1118 h 2319"/>
                <a:gd name="T38" fmla="*/ 2209 w 2408"/>
                <a:gd name="T39" fmla="*/ 1009 h 2319"/>
                <a:gd name="T40" fmla="*/ 2117 w 2408"/>
                <a:gd name="T41" fmla="*/ 934 h 2319"/>
                <a:gd name="T42" fmla="*/ 1467 w 2408"/>
                <a:gd name="T43" fmla="*/ 920 h 2319"/>
                <a:gd name="T44" fmla="*/ 1408 w 2408"/>
                <a:gd name="T45" fmla="*/ 861 h 2319"/>
                <a:gd name="T46" fmla="*/ 1398 w 2408"/>
                <a:gd name="T47" fmla="*/ 333 h 2319"/>
                <a:gd name="T48" fmla="*/ 1349 w 2408"/>
                <a:gd name="T49" fmla="*/ 219 h 2319"/>
                <a:gd name="T50" fmla="*/ 1250 w 2408"/>
                <a:gd name="T51" fmla="*/ 170 h 2319"/>
                <a:gd name="T52" fmla="*/ 1223 w 2408"/>
                <a:gd name="T53" fmla="*/ 0 h 2319"/>
                <a:gd name="T54" fmla="*/ 1361 w 2408"/>
                <a:gd name="T55" fmla="*/ 28 h 2319"/>
                <a:gd name="T56" fmla="*/ 1486 w 2408"/>
                <a:gd name="T57" fmla="*/ 120 h 2319"/>
                <a:gd name="T58" fmla="*/ 1558 w 2408"/>
                <a:gd name="T59" fmla="*/ 269 h 2319"/>
                <a:gd name="T60" fmla="*/ 1573 w 2408"/>
                <a:gd name="T61" fmla="*/ 756 h 2319"/>
                <a:gd name="T62" fmla="*/ 2176 w 2408"/>
                <a:gd name="T63" fmla="*/ 778 h 2319"/>
                <a:gd name="T64" fmla="*/ 2312 w 2408"/>
                <a:gd name="T65" fmla="*/ 869 h 2319"/>
                <a:gd name="T66" fmla="*/ 2392 w 2408"/>
                <a:gd name="T67" fmla="*/ 1009 h 2319"/>
                <a:gd name="T68" fmla="*/ 2403 w 2408"/>
                <a:gd name="T69" fmla="*/ 1173 h 2319"/>
                <a:gd name="T70" fmla="*/ 2232 w 2408"/>
                <a:gd name="T71" fmla="*/ 2116 h 2319"/>
                <a:gd name="T72" fmla="*/ 2116 w 2408"/>
                <a:gd name="T73" fmla="*/ 2249 h 2319"/>
                <a:gd name="T74" fmla="*/ 1955 w 2408"/>
                <a:gd name="T75" fmla="*/ 2311 h 2319"/>
                <a:gd name="T76" fmla="*/ 806 w 2408"/>
                <a:gd name="T77" fmla="*/ 2315 h 2319"/>
                <a:gd name="T78" fmla="*/ 639 w 2408"/>
                <a:gd name="T79" fmla="*/ 2247 h 2319"/>
                <a:gd name="T80" fmla="*/ 525 w 2408"/>
                <a:gd name="T81" fmla="*/ 2255 h 2319"/>
                <a:gd name="T82" fmla="*/ 113 w 2408"/>
                <a:gd name="T83" fmla="*/ 2247 h 2319"/>
                <a:gd name="T84" fmla="*/ 24 w 2408"/>
                <a:gd name="T85" fmla="*/ 2171 h 2319"/>
                <a:gd name="T86" fmla="*/ 0 w 2408"/>
                <a:gd name="T87" fmla="*/ 1038 h 2319"/>
                <a:gd name="T88" fmla="*/ 40 w 2408"/>
                <a:gd name="T89" fmla="*/ 927 h 2319"/>
                <a:gd name="T90" fmla="*/ 142 w 2408"/>
                <a:gd name="T91" fmla="*/ 868 h 2319"/>
                <a:gd name="T92" fmla="*/ 552 w 2408"/>
                <a:gd name="T93" fmla="*/ 875 h 2319"/>
                <a:gd name="T94" fmla="*/ 631 w 2408"/>
                <a:gd name="T95" fmla="*/ 921 h 2319"/>
                <a:gd name="T96" fmla="*/ 688 w 2408"/>
                <a:gd name="T97" fmla="*/ 900 h 2319"/>
                <a:gd name="T98" fmla="*/ 795 w 2408"/>
                <a:gd name="T99" fmla="*/ 844 h 2319"/>
                <a:gd name="T100" fmla="*/ 934 w 2408"/>
                <a:gd name="T101" fmla="*/ 720 h 2319"/>
                <a:gd name="T102" fmla="*/ 1000 w 2408"/>
                <a:gd name="T103" fmla="*/ 555 h 2319"/>
                <a:gd name="T104" fmla="*/ 1013 w 2408"/>
                <a:gd name="T105" fmla="*/ 59 h 2319"/>
                <a:gd name="T106" fmla="*/ 1067 w 2408"/>
                <a:gd name="T107" fmla="*/ 19 h 2319"/>
                <a:gd name="T108" fmla="*/ 1136 w 2408"/>
                <a:gd name="T109" fmla="*/ 4 h 2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08" h="2319">
                  <a:moveTo>
                    <a:pt x="173" y="1033"/>
                  </a:moveTo>
                  <a:lnTo>
                    <a:pt x="171" y="1033"/>
                  </a:lnTo>
                  <a:lnTo>
                    <a:pt x="168" y="1035"/>
                  </a:lnTo>
                  <a:lnTo>
                    <a:pt x="167" y="1038"/>
                  </a:lnTo>
                  <a:lnTo>
                    <a:pt x="167" y="2085"/>
                  </a:lnTo>
                  <a:lnTo>
                    <a:pt x="168" y="2087"/>
                  </a:lnTo>
                  <a:lnTo>
                    <a:pt x="171" y="2089"/>
                  </a:lnTo>
                  <a:lnTo>
                    <a:pt x="173" y="2090"/>
                  </a:lnTo>
                  <a:lnTo>
                    <a:pt x="494" y="2090"/>
                  </a:lnTo>
                  <a:lnTo>
                    <a:pt x="497" y="2089"/>
                  </a:lnTo>
                  <a:lnTo>
                    <a:pt x="498" y="2087"/>
                  </a:lnTo>
                  <a:lnTo>
                    <a:pt x="499" y="2085"/>
                  </a:lnTo>
                  <a:lnTo>
                    <a:pt x="499" y="1038"/>
                  </a:lnTo>
                  <a:lnTo>
                    <a:pt x="498" y="1035"/>
                  </a:lnTo>
                  <a:lnTo>
                    <a:pt x="497" y="1033"/>
                  </a:lnTo>
                  <a:lnTo>
                    <a:pt x="494" y="1033"/>
                  </a:lnTo>
                  <a:lnTo>
                    <a:pt x="173" y="1033"/>
                  </a:lnTo>
                  <a:close/>
                  <a:moveTo>
                    <a:pt x="1197" y="167"/>
                  </a:moveTo>
                  <a:lnTo>
                    <a:pt x="1172" y="169"/>
                  </a:lnTo>
                  <a:lnTo>
                    <a:pt x="1172" y="510"/>
                  </a:lnTo>
                  <a:lnTo>
                    <a:pt x="1169" y="562"/>
                  </a:lnTo>
                  <a:lnTo>
                    <a:pt x="1161" y="615"/>
                  </a:lnTo>
                  <a:lnTo>
                    <a:pt x="1148" y="665"/>
                  </a:lnTo>
                  <a:lnTo>
                    <a:pt x="1130" y="714"/>
                  </a:lnTo>
                  <a:lnTo>
                    <a:pt x="1108" y="760"/>
                  </a:lnTo>
                  <a:lnTo>
                    <a:pt x="1080" y="805"/>
                  </a:lnTo>
                  <a:lnTo>
                    <a:pt x="1047" y="848"/>
                  </a:lnTo>
                  <a:lnTo>
                    <a:pt x="1008" y="889"/>
                  </a:lnTo>
                  <a:lnTo>
                    <a:pt x="966" y="927"/>
                  </a:lnTo>
                  <a:lnTo>
                    <a:pt x="919" y="964"/>
                  </a:lnTo>
                  <a:lnTo>
                    <a:pt x="886" y="986"/>
                  </a:lnTo>
                  <a:lnTo>
                    <a:pt x="855" y="1005"/>
                  </a:lnTo>
                  <a:lnTo>
                    <a:pt x="824" y="1022"/>
                  </a:lnTo>
                  <a:lnTo>
                    <a:pt x="795" y="1036"/>
                  </a:lnTo>
                  <a:lnTo>
                    <a:pt x="767" y="1050"/>
                  </a:lnTo>
                  <a:lnTo>
                    <a:pt x="742" y="1060"/>
                  </a:lnTo>
                  <a:lnTo>
                    <a:pt x="722" y="1068"/>
                  </a:lnTo>
                  <a:lnTo>
                    <a:pt x="703" y="1074"/>
                  </a:lnTo>
                  <a:lnTo>
                    <a:pt x="690" y="1080"/>
                  </a:lnTo>
                  <a:lnTo>
                    <a:pt x="680" y="1083"/>
                  </a:lnTo>
                  <a:lnTo>
                    <a:pt x="676" y="1084"/>
                  </a:lnTo>
                  <a:lnTo>
                    <a:pt x="674" y="1084"/>
                  </a:lnTo>
                  <a:lnTo>
                    <a:pt x="672" y="1084"/>
                  </a:lnTo>
                  <a:lnTo>
                    <a:pt x="668" y="1086"/>
                  </a:lnTo>
                  <a:lnTo>
                    <a:pt x="668" y="1985"/>
                  </a:lnTo>
                  <a:lnTo>
                    <a:pt x="669" y="1990"/>
                  </a:lnTo>
                  <a:lnTo>
                    <a:pt x="670" y="1995"/>
                  </a:lnTo>
                  <a:lnTo>
                    <a:pt x="678" y="2027"/>
                  </a:lnTo>
                  <a:lnTo>
                    <a:pt x="692" y="2057"/>
                  </a:lnTo>
                  <a:lnTo>
                    <a:pt x="710" y="2084"/>
                  </a:lnTo>
                  <a:lnTo>
                    <a:pt x="732" y="2106"/>
                  </a:lnTo>
                  <a:lnTo>
                    <a:pt x="759" y="2125"/>
                  </a:lnTo>
                  <a:lnTo>
                    <a:pt x="788" y="2139"/>
                  </a:lnTo>
                  <a:lnTo>
                    <a:pt x="819" y="2148"/>
                  </a:lnTo>
                  <a:lnTo>
                    <a:pt x="852" y="2151"/>
                  </a:lnTo>
                  <a:lnTo>
                    <a:pt x="1859" y="2151"/>
                  </a:lnTo>
                  <a:lnTo>
                    <a:pt x="1898" y="2150"/>
                  </a:lnTo>
                  <a:lnTo>
                    <a:pt x="1933" y="2145"/>
                  </a:lnTo>
                  <a:lnTo>
                    <a:pt x="1964" y="2137"/>
                  </a:lnTo>
                  <a:lnTo>
                    <a:pt x="1991" y="2127"/>
                  </a:lnTo>
                  <a:lnTo>
                    <a:pt x="2014" y="2116"/>
                  </a:lnTo>
                  <a:lnTo>
                    <a:pt x="2033" y="2102"/>
                  </a:lnTo>
                  <a:lnTo>
                    <a:pt x="2050" y="2088"/>
                  </a:lnTo>
                  <a:lnTo>
                    <a:pt x="2064" y="2072"/>
                  </a:lnTo>
                  <a:lnTo>
                    <a:pt x="2076" y="2056"/>
                  </a:lnTo>
                  <a:lnTo>
                    <a:pt x="2084" y="2039"/>
                  </a:lnTo>
                  <a:lnTo>
                    <a:pt x="2091" y="2023"/>
                  </a:lnTo>
                  <a:lnTo>
                    <a:pt x="2096" y="2007"/>
                  </a:lnTo>
                  <a:lnTo>
                    <a:pt x="2101" y="1992"/>
                  </a:lnTo>
                  <a:lnTo>
                    <a:pt x="2103" y="1979"/>
                  </a:lnTo>
                  <a:lnTo>
                    <a:pt x="2105" y="1966"/>
                  </a:lnTo>
                  <a:lnTo>
                    <a:pt x="2106" y="1957"/>
                  </a:lnTo>
                  <a:lnTo>
                    <a:pt x="2107" y="1955"/>
                  </a:lnTo>
                  <a:lnTo>
                    <a:pt x="2107" y="1953"/>
                  </a:lnTo>
                  <a:lnTo>
                    <a:pt x="2237" y="1147"/>
                  </a:lnTo>
                  <a:lnTo>
                    <a:pt x="2239" y="1118"/>
                  </a:lnTo>
                  <a:lnTo>
                    <a:pt x="2237" y="1089"/>
                  </a:lnTo>
                  <a:lnTo>
                    <a:pt x="2232" y="1061"/>
                  </a:lnTo>
                  <a:lnTo>
                    <a:pt x="2223" y="1035"/>
                  </a:lnTo>
                  <a:lnTo>
                    <a:pt x="2209" y="1009"/>
                  </a:lnTo>
                  <a:lnTo>
                    <a:pt x="2193" y="987"/>
                  </a:lnTo>
                  <a:lnTo>
                    <a:pt x="2173" y="967"/>
                  </a:lnTo>
                  <a:lnTo>
                    <a:pt x="2146" y="949"/>
                  </a:lnTo>
                  <a:lnTo>
                    <a:pt x="2117" y="934"/>
                  </a:lnTo>
                  <a:lnTo>
                    <a:pt x="2087" y="926"/>
                  </a:lnTo>
                  <a:lnTo>
                    <a:pt x="2055" y="923"/>
                  </a:lnTo>
                  <a:lnTo>
                    <a:pt x="1489" y="923"/>
                  </a:lnTo>
                  <a:lnTo>
                    <a:pt x="1467" y="920"/>
                  </a:lnTo>
                  <a:lnTo>
                    <a:pt x="1447" y="912"/>
                  </a:lnTo>
                  <a:lnTo>
                    <a:pt x="1429" y="898"/>
                  </a:lnTo>
                  <a:lnTo>
                    <a:pt x="1416" y="882"/>
                  </a:lnTo>
                  <a:lnTo>
                    <a:pt x="1408" y="861"/>
                  </a:lnTo>
                  <a:lnTo>
                    <a:pt x="1404" y="839"/>
                  </a:lnTo>
                  <a:lnTo>
                    <a:pt x="1404" y="416"/>
                  </a:lnTo>
                  <a:lnTo>
                    <a:pt x="1403" y="372"/>
                  </a:lnTo>
                  <a:lnTo>
                    <a:pt x="1398" y="333"/>
                  </a:lnTo>
                  <a:lnTo>
                    <a:pt x="1391" y="298"/>
                  </a:lnTo>
                  <a:lnTo>
                    <a:pt x="1380" y="267"/>
                  </a:lnTo>
                  <a:lnTo>
                    <a:pt x="1366" y="240"/>
                  </a:lnTo>
                  <a:lnTo>
                    <a:pt x="1349" y="219"/>
                  </a:lnTo>
                  <a:lnTo>
                    <a:pt x="1329" y="200"/>
                  </a:lnTo>
                  <a:lnTo>
                    <a:pt x="1304" y="186"/>
                  </a:lnTo>
                  <a:lnTo>
                    <a:pt x="1277" y="175"/>
                  </a:lnTo>
                  <a:lnTo>
                    <a:pt x="1250" y="170"/>
                  </a:lnTo>
                  <a:lnTo>
                    <a:pt x="1222" y="167"/>
                  </a:lnTo>
                  <a:lnTo>
                    <a:pt x="1197" y="167"/>
                  </a:lnTo>
                  <a:close/>
                  <a:moveTo>
                    <a:pt x="1192" y="0"/>
                  </a:moveTo>
                  <a:lnTo>
                    <a:pt x="1223" y="0"/>
                  </a:lnTo>
                  <a:lnTo>
                    <a:pt x="1257" y="2"/>
                  </a:lnTo>
                  <a:lnTo>
                    <a:pt x="1292" y="7"/>
                  </a:lnTo>
                  <a:lnTo>
                    <a:pt x="1326" y="16"/>
                  </a:lnTo>
                  <a:lnTo>
                    <a:pt x="1361" y="28"/>
                  </a:lnTo>
                  <a:lnTo>
                    <a:pt x="1395" y="45"/>
                  </a:lnTo>
                  <a:lnTo>
                    <a:pt x="1428" y="65"/>
                  </a:lnTo>
                  <a:lnTo>
                    <a:pt x="1459" y="91"/>
                  </a:lnTo>
                  <a:lnTo>
                    <a:pt x="1486" y="120"/>
                  </a:lnTo>
                  <a:lnTo>
                    <a:pt x="1509" y="152"/>
                  </a:lnTo>
                  <a:lnTo>
                    <a:pt x="1529" y="188"/>
                  </a:lnTo>
                  <a:lnTo>
                    <a:pt x="1544" y="227"/>
                  </a:lnTo>
                  <a:lnTo>
                    <a:pt x="1558" y="269"/>
                  </a:lnTo>
                  <a:lnTo>
                    <a:pt x="1566" y="315"/>
                  </a:lnTo>
                  <a:lnTo>
                    <a:pt x="1571" y="364"/>
                  </a:lnTo>
                  <a:lnTo>
                    <a:pt x="1573" y="417"/>
                  </a:lnTo>
                  <a:lnTo>
                    <a:pt x="1573" y="756"/>
                  </a:lnTo>
                  <a:lnTo>
                    <a:pt x="2055" y="756"/>
                  </a:lnTo>
                  <a:lnTo>
                    <a:pt x="2096" y="758"/>
                  </a:lnTo>
                  <a:lnTo>
                    <a:pt x="2137" y="766"/>
                  </a:lnTo>
                  <a:lnTo>
                    <a:pt x="2176" y="778"/>
                  </a:lnTo>
                  <a:lnTo>
                    <a:pt x="2213" y="794"/>
                  </a:lnTo>
                  <a:lnTo>
                    <a:pt x="2248" y="816"/>
                  </a:lnTo>
                  <a:lnTo>
                    <a:pt x="2283" y="840"/>
                  </a:lnTo>
                  <a:lnTo>
                    <a:pt x="2312" y="869"/>
                  </a:lnTo>
                  <a:lnTo>
                    <a:pt x="2338" y="900"/>
                  </a:lnTo>
                  <a:lnTo>
                    <a:pt x="2360" y="935"/>
                  </a:lnTo>
                  <a:lnTo>
                    <a:pt x="2378" y="971"/>
                  </a:lnTo>
                  <a:lnTo>
                    <a:pt x="2392" y="1009"/>
                  </a:lnTo>
                  <a:lnTo>
                    <a:pt x="2402" y="1050"/>
                  </a:lnTo>
                  <a:lnTo>
                    <a:pt x="2407" y="1090"/>
                  </a:lnTo>
                  <a:lnTo>
                    <a:pt x="2408" y="1131"/>
                  </a:lnTo>
                  <a:lnTo>
                    <a:pt x="2403" y="1173"/>
                  </a:lnTo>
                  <a:lnTo>
                    <a:pt x="2273" y="1978"/>
                  </a:lnTo>
                  <a:lnTo>
                    <a:pt x="2264" y="2027"/>
                  </a:lnTo>
                  <a:lnTo>
                    <a:pt x="2251" y="2073"/>
                  </a:lnTo>
                  <a:lnTo>
                    <a:pt x="2232" y="2116"/>
                  </a:lnTo>
                  <a:lnTo>
                    <a:pt x="2210" y="2155"/>
                  </a:lnTo>
                  <a:lnTo>
                    <a:pt x="2183" y="2190"/>
                  </a:lnTo>
                  <a:lnTo>
                    <a:pt x="2152" y="2221"/>
                  </a:lnTo>
                  <a:lnTo>
                    <a:pt x="2116" y="2249"/>
                  </a:lnTo>
                  <a:lnTo>
                    <a:pt x="2081" y="2269"/>
                  </a:lnTo>
                  <a:lnTo>
                    <a:pt x="2042" y="2287"/>
                  </a:lnTo>
                  <a:lnTo>
                    <a:pt x="2000" y="2300"/>
                  </a:lnTo>
                  <a:lnTo>
                    <a:pt x="1955" y="2311"/>
                  </a:lnTo>
                  <a:lnTo>
                    <a:pt x="1908" y="2317"/>
                  </a:lnTo>
                  <a:lnTo>
                    <a:pt x="1859" y="2319"/>
                  </a:lnTo>
                  <a:lnTo>
                    <a:pt x="852" y="2319"/>
                  </a:lnTo>
                  <a:lnTo>
                    <a:pt x="806" y="2315"/>
                  </a:lnTo>
                  <a:lnTo>
                    <a:pt x="760" y="2306"/>
                  </a:lnTo>
                  <a:lnTo>
                    <a:pt x="718" y="2291"/>
                  </a:lnTo>
                  <a:lnTo>
                    <a:pt x="677" y="2271"/>
                  </a:lnTo>
                  <a:lnTo>
                    <a:pt x="639" y="2247"/>
                  </a:lnTo>
                  <a:lnTo>
                    <a:pt x="605" y="2217"/>
                  </a:lnTo>
                  <a:lnTo>
                    <a:pt x="581" y="2234"/>
                  </a:lnTo>
                  <a:lnTo>
                    <a:pt x="554" y="2247"/>
                  </a:lnTo>
                  <a:lnTo>
                    <a:pt x="525" y="2255"/>
                  </a:lnTo>
                  <a:lnTo>
                    <a:pt x="494" y="2257"/>
                  </a:lnTo>
                  <a:lnTo>
                    <a:pt x="173" y="2257"/>
                  </a:lnTo>
                  <a:lnTo>
                    <a:pt x="142" y="2255"/>
                  </a:lnTo>
                  <a:lnTo>
                    <a:pt x="113" y="2247"/>
                  </a:lnTo>
                  <a:lnTo>
                    <a:pt x="86" y="2234"/>
                  </a:lnTo>
                  <a:lnTo>
                    <a:pt x="61" y="2217"/>
                  </a:lnTo>
                  <a:lnTo>
                    <a:pt x="40" y="2196"/>
                  </a:lnTo>
                  <a:lnTo>
                    <a:pt x="24" y="2171"/>
                  </a:lnTo>
                  <a:lnTo>
                    <a:pt x="10" y="2145"/>
                  </a:lnTo>
                  <a:lnTo>
                    <a:pt x="2" y="2116"/>
                  </a:lnTo>
                  <a:lnTo>
                    <a:pt x="0" y="2085"/>
                  </a:lnTo>
                  <a:lnTo>
                    <a:pt x="0" y="1038"/>
                  </a:lnTo>
                  <a:lnTo>
                    <a:pt x="2" y="1007"/>
                  </a:lnTo>
                  <a:lnTo>
                    <a:pt x="10" y="978"/>
                  </a:lnTo>
                  <a:lnTo>
                    <a:pt x="24" y="951"/>
                  </a:lnTo>
                  <a:lnTo>
                    <a:pt x="40" y="927"/>
                  </a:lnTo>
                  <a:lnTo>
                    <a:pt x="61" y="905"/>
                  </a:lnTo>
                  <a:lnTo>
                    <a:pt x="86" y="889"/>
                  </a:lnTo>
                  <a:lnTo>
                    <a:pt x="113" y="875"/>
                  </a:lnTo>
                  <a:lnTo>
                    <a:pt x="142" y="868"/>
                  </a:lnTo>
                  <a:lnTo>
                    <a:pt x="173" y="865"/>
                  </a:lnTo>
                  <a:lnTo>
                    <a:pt x="493" y="865"/>
                  </a:lnTo>
                  <a:lnTo>
                    <a:pt x="523" y="867"/>
                  </a:lnTo>
                  <a:lnTo>
                    <a:pt x="552" y="875"/>
                  </a:lnTo>
                  <a:lnTo>
                    <a:pt x="578" y="887"/>
                  </a:lnTo>
                  <a:lnTo>
                    <a:pt x="602" y="903"/>
                  </a:lnTo>
                  <a:lnTo>
                    <a:pt x="623" y="923"/>
                  </a:lnTo>
                  <a:lnTo>
                    <a:pt x="631" y="921"/>
                  </a:lnTo>
                  <a:lnTo>
                    <a:pt x="638" y="919"/>
                  </a:lnTo>
                  <a:lnTo>
                    <a:pt x="650" y="915"/>
                  </a:lnTo>
                  <a:lnTo>
                    <a:pt x="667" y="908"/>
                  </a:lnTo>
                  <a:lnTo>
                    <a:pt x="688" y="900"/>
                  </a:lnTo>
                  <a:lnTo>
                    <a:pt x="711" y="890"/>
                  </a:lnTo>
                  <a:lnTo>
                    <a:pt x="737" y="877"/>
                  </a:lnTo>
                  <a:lnTo>
                    <a:pt x="765" y="862"/>
                  </a:lnTo>
                  <a:lnTo>
                    <a:pt x="795" y="844"/>
                  </a:lnTo>
                  <a:lnTo>
                    <a:pt x="825" y="824"/>
                  </a:lnTo>
                  <a:lnTo>
                    <a:pt x="867" y="791"/>
                  </a:lnTo>
                  <a:lnTo>
                    <a:pt x="903" y="757"/>
                  </a:lnTo>
                  <a:lnTo>
                    <a:pt x="934" y="720"/>
                  </a:lnTo>
                  <a:lnTo>
                    <a:pt x="959" y="682"/>
                  </a:lnTo>
                  <a:lnTo>
                    <a:pt x="978" y="641"/>
                  </a:lnTo>
                  <a:lnTo>
                    <a:pt x="992" y="599"/>
                  </a:lnTo>
                  <a:lnTo>
                    <a:pt x="1000" y="555"/>
                  </a:lnTo>
                  <a:lnTo>
                    <a:pt x="1003" y="510"/>
                  </a:lnTo>
                  <a:lnTo>
                    <a:pt x="1003" y="99"/>
                  </a:lnTo>
                  <a:lnTo>
                    <a:pt x="1006" y="79"/>
                  </a:lnTo>
                  <a:lnTo>
                    <a:pt x="1013" y="59"/>
                  </a:lnTo>
                  <a:lnTo>
                    <a:pt x="1026" y="43"/>
                  </a:lnTo>
                  <a:lnTo>
                    <a:pt x="1042" y="29"/>
                  </a:lnTo>
                  <a:lnTo>
                    <a:pt x="1062" y="20"/>
                  </a:lnTo>
                  <a:lnTo>
                    <a:pt x="1067" y="19"/>
                  </a:lnTo>
                  <a:lnTo>
                    <a:pt x="1078" y="16"/>
                  </a:lnTo>
                  <a:lnTo>
                    <a:pt x="1093" y="13"/>
                  </a:lnTo>
                  <a:lnTo>
                    <a:pt x="1113" y="8"/>
                  </a:lnTo>
                  <a:lnTo>
                    <a:pt x="1136" y="4"/>
                  </a:lnTo>
                  <a:lnTo>
                    <a:pt x="1162" y="2"/>
                  </a:lnTo>
                  <a:lnTo>
                    <a:pt x="11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5" name="Freeform 229">
            <a:extLst>
              <a:ext uri="{FF2B5EF4-FFF2-40B4-BE49-F238E27FC236}">
                <a16:creationId xmlns:a16="http://schemas.microsoft.com/office/drawing/2014/main" id="{6EE9C0C8-ABF3-4132-96D3-CC21A2BF395C}"/>
              </a:ext>
            </a:extLst>
          </p:cNvPr>
          <p:cNvSpPr>
            <a:spLocks noEditPoints="1"/>
          </p:cNvSpPr>
          <p:nvPr/>
        </p:nvSpPr>
        <p:spPr bwMode="auto">
          <a:xfrm>
            <a:off x="4697411" y="2788444"/>
            <a:ext cx="530225" cy="528638"/>
          </a:xfrm>
          <a:custGeom>
            <a:avLst/>
            <a:gdLst>
              <a:gd name="T0" fmla="*/ 998 w 3338"/>
              <a:gd name="T1" fmla="*/ 1579 h 3326"/>
              <a:gd name="T2" fmla="*/ 285 w 3338"/>
              <a:gd name="T3" fmla="*/ 2227 h 3326"/>
              <a:gd name="T4" fmla="*/ 145 w 3338"/>
              <a:gd name="T5" fmla="*/ 2454 h 3326"/>
              <a:gd name="T6" fmla="*/ 121 w 3338"/>
              <a:gd name="T7" fmla="*/ 2712 h 3326"/>
              <a:gd name="T8" fmla="*/ 215 w 3338"/>
              <a:gd name="T9" fmla="*/ 2958 h 3326"/>
              <a:gd name="T10" fmla="*/ 417 w 3338"/>
              <a:gd name="T11" fmla="*/ 3140 h 3326"/>
              <a:gd name="T12" fmla="*/ 668 w 3338"/>
              <a:gd name="T13" fmla="*/ 3210 h 3326"/>
              <a:gd name="T14" fmla="*/ 924 w 3338"/>
              <a:gd name="T15" fmla="*/ 3163 h 3326"/>
              <a:gd name="T16" fmla="*/ 1628 w 3338"/>
              <a:gd name="T17" fmla="*/ 2519 h 3326"/>
              <a:gd name="T18" fmla="*/ 1769 w 3338"/>
              <a:gd name="T19" fmla="*/ 2292 h 3326"/>
              <a:gd name="T20" fmla="*/ 1792 w 3338"/>
              <a:gd name="T21" fmla="*/ 2035 h 3326"/>
              <a:gd name="T22" fmla="*/ 1699 w 3338"/>
              <a:gd name="T23" fmla="*/ 1791 h 3326"/>
              <a:gd name="T24" fmla="*/ 1129 w 3338"/>
              <a:gd name="T25" fmla="*/ 2259 h 3326"/>
              <a:gd name="T26" fmla="*/ 1073 w 3338"/>
              <a:gd name="T27" fmla="*/ 2215 h 3326"/>
              <a:gd name="T28" fmla="*/ 1585 w 3338"/>
              <a:gd name="T29" fmla="*/ 1665 h 3326"/>
              <a:gd name="T30" fmla="*/ 1333 w 3338"/>
              <a:gd name="T31" fmla="*/ 1546 h 3326"/>
              <a:gd name="T32" fmla="*/ 2545 w 3338"/>
              <a:gd name="T33" fmla="*/ 124 h 3326"/>
              <a:gd name="T34" fmla="*/ 2315 w 3338"/>
              <a:gd name="T35" fmla="*/ 218 h 3326"/>
              <a:gd name="T36" fmla="*/ 1640 w 3338"/>
              <a:gd name="T37" fmla="*/ 891 h 3326"/>
              <a:gd name="T38" fmla="*/ 1547 w 3338"/>
              <a:gd name="T39" fmla="*/ 1135 h 3326"/>
              <a:gd name="T40" fmla="*/ 1569 w 3338"/>
              <a:gd name="T41" fmla="*/ 1393 h 3326"/>
              <a:gd name="T42" fmla="*/ 2168 w 3338"/>
              <a:gd name="T43" fmla="*/ 1084 h 3326"/>
              <a:gd name="T44" fmla="*/ 2238 w 3338"/>
              <a:gd name="T45" fmla="*/ 1075 h 3326"/>
              <a:gd name="T46" fmla="*/ 2266 w 3338"/>
              <a:gd name="T47" fmla="*/ 1140 h 3326"/>
              <a:gd name="T48" fmla="*/ 1847 w 3338"/>
              <a:gd name="T49" fmla="*/ 1724 h 3326"/>
              <a:gd name="T50" fmla="*/ 2119 w 3338"/>
              <a:gd name="T51" fmla="*/ 1791 h 3326"/>
              <a:gd name="T52" fmla="*/ 2392 w 3338"/>
              <a:gd name="T53" fmla="*/ 1724 h 3326"/>
              <a:gd name="T54" fmla="*/ 3091 w 3338"/>
              <a:gd name="T55" fmla="*/ 1058 h 3326"/>
              <a:gd name="T56" fmla="*/ 3207 w 3338"/>
              <a:gd name="T57" fmla="*/ 821 h 3326"/>
              <a:gd name="T58" fmla="*/ 3207 w 3338"/>
              <a:gd name="T59" fmla="*/ 562 h 3326"/>
              <a:gd name="T60" fmla="*/ 3091 w 3338"/>
              <a:gd name="T61" fmla="*/ 325 h 3326"/>
              <a:gd name="T62" fmla="*/ 2885 w 3338"/>
              <a:gd name="T63" fmla="*/ 168 h 3326"/>
              <a:gd name="T64" fmla="*/ 2644 w 3338"/>
              <a:gd name="T65" fmla="*/ 115 h 3326"/>
              <a:gd name="T66" fmla="*/ 2877 w 3338"/>
              <a:gd name="T67" fmla="*/ 40 h 3326"/>
              <a:gd name="T68" fmla="*/ 3135 w 3338"/>
              <a:gd name="T69" fmla="*/ 202 h 3326"/>
              <a:gd name="T70" fmla="*/ 3298 w 3338"/>
              <a:gd name="T71" fmla="*/ 459 h 3326"/>
              <a:gd name="T72" fmla="*/ 3336 w 3338"/>
              <a:gd name="T73" fmla="*/ 751 h 3326"/>
              <a:gd name="T74" fmla="*/ 3247 w 3338"/>
              <a:gd name="T75" fmla="*/ 1034 h 3326"/>
              <a:gd name="T76" fmla="*/ 2565 w 3338"/>
              <a:gd name="T77" fmla="*/ 1745 h 3326"/>
              <a:gd name="T78" fmla="*/ 2300 w 3338"/>
              <a:gd name="T79" fmla="*/ 1882 h 3326"/>
              <a:gd name="T80" fmla="*/ 1989 w 3338"/>
              <a:gd name="T81" fmla="*/ 1893 h 3326"/>
              <a:gd name="T82" fmla="*/ 1907 w 3338"/>
              <a:gd name="T83" fmla="*/ 2022 h 3326"/>
              <a:gd name="T84" fmla="*/ 1887 w 3338"/>
              <a:gd name="T85" fmla="*/ 2302 h 3326"/>
              <a:gd name="T86" fmla="*/ 1751 w 3338"/>
              <a:gd name="T87" fmla="*/ 2556 h 3326"/>
              <a:gd name="T88" fmla="*/ 1038 w 3338"/>
              <a:gd name="T89" fmla="*/ 3237 h 3326"/>
              <a:gd name="T90" fmla="*/ 753 w 3338"/>
              <a:gd name="T91" fmla="*/ 3324 h 3326"/>
              <a:gd name="T92" fmla="*/ 461 w 3338"/>
              <a:gd name="T93" fmla="*/ 3286 h 3326"/>
              <a:gd name="T94" fmla="*/ 203 w 3338"/>
              <a:gd name="T95" fmla="*/ 3123 h 3326"/>
              <a:gd name="T96" fmla="*/ 41 w 3338"/>
              <a:gd name="T97" fmla="*/ 2867 h 3326"/>
              <a:gd name="T98" fmla="*/ 3 w 3338"/>
              <a:gd name="T99" fmla="*/ 2576 h 3326"/>
              <a:gd name="T100" fmla="*/ 90 w 3338"/>
              <a:gd name="T101" fmla="*/ 2293 h 3326"/>
              <a:gd name="T102" fmla="*/ 773 w 3338"/>
              <a:gd name="T103" fmla="*/ 1581 h 3326"/>
              <a:gd name="T104" fmla="*/ 1039 w 3338"/>
              <a:gd name="T105" fmla="*/ 1444 h 3326"/>
              <a:gd name="T106" fmla="*/ 1350 w 3338"/>
              <a:gd name="T107" fmla="*/ 1433 h 3326"/>
              <a:gd name="T108" fmla="*/ 1431 w 3338"/>
              <a:gd name="T109" fmla="*/ 1304 h 3326"/>
              <a:gd name="T110" fmla="*/ 1452 w 3338"/>
              <a:gd name="T111" fmla="*/ 1024 h 3326"/>
              <a:gd name="T112" fmla="*/ 1587 w 3338"/>
              <a:gd name="T113" fmla="*/ 769 h 3326"/>
              <a:gd name="T114" fmla="*/ 2301 w 3338"/>
              <a:gd name="T115" fmla="*/ 90 h 3326"/>
              <a:gd name="T116" fmla="*/ 2584 w 3338"/>
              <a:gd name="T117" fmla="*/ 3 h 3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338" h="3326">
                <a:moveTo>
                  <a:pt x="1220" y="1536"/>
                </a:moveTo>
                <a:lnTo>
                  <a:pt x="1162" y="1539"/>
                </a:lnTo>
                <a:lnTo>
                  <a:pt x="1105" y="1547"/>
                </a:lnTo>
                <a:lnTo>
                  <a:pt x="1050" y="1560"/>
                </a:lnTo>
                <a:lnTo>
                  <a:pt x="998" y="1579"/>
                </a:lnTo>
                <a:lnTo>
                  <a:pt x="946" y="1603"/>
                </a:lnTo>
                <a:lnTo>
                  <a:pt x="899" y="1631"/>
                </a:lnTo>
                <a:lnTo>
                  <a:pt x="852" y="1666"/>
                </a:lnTo>
                <a:lnTo>
                  <a:pt x="810" y="1704"/>
                </a:lnTo>
                <a:lnTo>
                  <a:pt x="285" y="2227"/>
                </a:lnTo>
                <a:lnTo>
                  <a:pt x="248" y="2268"/>
                </a:lnTo>
                <a:lnTo>
                  <a:pt x="215" y="2312"/>
                </a:lnTo>
                <a:lnTo>
                  <a:pt x="187" y="2358"/>
                </a:lnTo>
                <a:lnTo>
                  <a:pt x="163" y="2405"/>
                </a:lnTo>
                <a:lnTo>
                  <a:pt x="145" y="2454"/>
                </a:lnTo>
                <a:lnTo>
                  <a:pt x="130" y="2505"/>
                </a:lnTo>
                <a:lnTo>
                  <a:pt x="121" y="2556"/>
                </a:lnTo>
                <a:lnTo>
                  <a:pt x="117" y="2608"/>
                </a:lnTo>
                <a:lnTo>
                  <a:pt x="117" y="2661"/>
                </a:lnTo>
                <a:lnTo>
                  <a:pt x="121" y="2712"/>
                </a:lnTo>
                <a:lnTo>
                  <a:pt x="130" y="2764"/>
                </a:lnTo>
                <a:lnTo>
                  <a:pt x="145" y="2814"/>
                </a:lnTo>
                <a:lnTo>
                  <a:pt x="163" y="2863"/>
                </a:lnTo>
                <a:lnTo>
                  <a:pt x="187" y="2912"/>
                </a:lnTo>
                <a:lnTo>
                  <a:pt x="215" y="2958"/>
                </a:lnTo>
                <a:lnTo>
                  <a:pt x="248" y="3001"/>
                </a:lnTo>
                <a:lnTo>
                  <a:pt x="285" y="3043"/>
                </a:lnTo>
                <a:lnTo>
                  <a:pt x="326" y="3079"/>
                </a:lnTo>
                <a:lnTo>
                  <a:pt x="370" y="3112"/>
                </a:lnTo>
                <a:lnTo>
                  <a:pt x="417" y="3140"/>
                </a:lnTo>
                <a:lnTo>
                  <a:pt x="464" y="3163"/>
                </a:lnTo>
                <a:lnTo>
                  <a:pt x="513" y="3182"/>
                </a:lnTo>
                <a:lnTo>
                  <a:pt x="564" y="3196"/>
                </a:lnTo>
                <a:lnTo>
                  <a:pt x="616" y="3205"/>
                </a:lnTo>
                <a:lnTo>
                  <a:pt x="668" y="3210"/>
                </a:lnTo>
                <a:lnTo>
                  <a:pt x="721" y="3210"/>
                </a:lnTo>
                <a:lnTo>
                  <a:pt x="772" y="3205"/>
                </a:lnTo>
                <a:lnTo>
                  <a:pt x="824" y="3196"/>
                </a:lnTo>
                <a:lnTo>
                  <a:pt x="874" y="3182"/>
                </a:lnTo>
                <a:lnTo>
                  <a:pt x="924" y="3163"/>
                </a:lnTo>
                <a:lnTo>
                  <a:pt x="972" y="3140"/>
                </a:lnTo>
                <a:lnTo>
                  <a:pt x="1019" y="3112"/>
                </a:lnTo>
                <a:lnTo>
                  <a:pt x="1062" y="3079"/>
                </a:lnTo>
                <a:lnTo>
                  <a:pt x="1104" y="3043"/>
                </a:lnTo>
                <a:lnTo>
                  <a:pt x="1628" y="2519"/>
                </a:lnTo>
                <a:lnTo>
                  <a:pt x="1666" y="2478"/>
                </a:lnTo>
                <a:lnTo>
                  <a:pt x="1698" y="2434"/>
                </a:lnTo>
                <a:lnTo>
                  <a:pt x="1727" y="2388"/>
                </a:lnTo>
                <a:lnTo>
                  <a:pt x="1750" y="2341"/>
                </a:lnTo>
                <a:lnTo>
                  <a:pt x="1769" y="2292"/>
                </a:lnTo>
                <a:lnTo>
                  <a:pt x="1783" y="2242"/>
                </a:lnTo>
                <a:lnTo>
                  <a:pt x="1792" y="2190"/>
                </a:lnTo>
                <a:lnTo>
                  <a:pt x="1796" y="2139"/>
                </a:lnTo>
                <a:lnTo>
                  <a:pt x="1797" y="2086"/>
                </a:lnTo>
                <a:lnTo>
                  <a:pt x="1792" y="2035"/>
                </a:lnTo>
                <a:lnTo>
                  <a:pt x="1783" y="1984"/>
                </a:lnTo>
                <a:lnTo>
                  <a:pt x="1769" y="1933"/>
                </a:lnTo>
                <a:lnTo>
                  <a:pt x="1751" y="1884"/>
                </a:lnTo>
                <a:lnTo>
                  <a:pt x="1728" y="1837"/>
                </a:lnTo>
                <a:lnTo>
                  <a:pt x="1699" y="1791"/>
                </a:lnTo>
                <a:lnTo>
                  <a:pt x="1667" y="1747"/>
                </a:lnTo>
                <a:lnTo>
                  <a:pt x="1170" y="2242"/>
                </a:lnTo>
                <a:lnTo>
                  <a:pt x="1157" y="2251"/>
                </a:lnTo>
                <a:lnTo>
                  <a:pt x="1144" y="2257"/>
                </a:lnTo>
                <a:lnTo>
                  <a:pt x="1129" y="2259"/>
                </a:lnTo>
                <a:lnTo>
                  <a:pt x="1114" y="2257"/>
                </a:lnTo>
                <a:lnTo>
                  <a:pt x="1101" y="2251"/>
                </a:lnTo>
                <a:lnTo>
                  <a:pt x="1088" y="2242"/>
                </a:lnTo>
                <a:lnTo>
                  <a:pt x="1079" y="2230"/>
                </a:lnTo>
                <a:lnTo>
                  <a:pt x="1073" y="2215"/>
                </a:lnTo>
                <a:lnTo>
                  <a:pt x="1071" y="2202"/>
                </a:lnTo>
                <a:lnTo>
                  <a:pt x="1073" y="2187"/>
                </a:lnTo>
                <a:lnTo>
                  <a:pt x="1079" y="2172"/>
                </a:lnTo>
                <a:lnTo>
                  <a:pt x="1088" y="2161"/>
                </a:lnTo>
                <a:lnTo>
                  <a:pt x="1585" y="1665"/>
                </a:lnTo>
                <a:lnTo>
                  <a:pt x="1539" y="1631"/>
                </a:lnTo>
                <a:lnTo>
                  <a:pt x="1491" y="1603"/>
                </a:lnTo>
                <a:lnTo>
                  <a:pt x="1441" y="1579"/>
                </a:lnTo>
                <a:lnTo>
                  <a:pt x="1388" y="1560"/>
                </a:lnTo>
                <a:lnTo>
                  <a:pt x="1333" y="1546"/>
                </a:lnTo>
                <a:lnTo>
                  <a:pt x="1276" y="1539"/>
                </a:lnTo>
                <a:lnTo>
                  <a:pt x="1220" y="1536"/>
                </a:lnTo>
                <a:close/>
                <a:moveTo>
                  <a:pt x="2644" y="115"/>
                </a:moveTo>
                <a:lnTo>
                  <a:pt x="2595" y="117"/>
                </a:lnTo>
                <a:lnTo>
                  <a:pt x="2545" y="124"/>
                </a:lnTo>
                <a:lnTo>
                  <a:pt x="2497" y="134"/>
                </a:lnTo>
                <a:lnTo>
                  <a:pt x="2450" y="149"/>
                </a:lnTo>
                <a:lnTo>
                  <a:pt x="2403" y="168"/>
                </a:lnTo>
                <a:lnTo>
                  <a:pt x="2358" y="191"/>
                </a:lnTo>
                <a:lnTo>
                  <a:pt x="2315" y="218"/>
                </a:lnTo>
                <a:lnTo>
                  <a:pt x="2274" y="248"/>
                </a:lnTo>
                <a:lnTo>
                  <a:pt x="2235" y="284"/>
                </a:lnTo>
                <a:lnTo>
                  <a:pt x="1710" y="807"/>
                </a:lnTo>
                <a:lnTo>
                  <a:pt x="1673" y="848"/>
                </a:lnTo>
                <a:lnTo>
                  <a:pt x="1640" y="891"/>
                </a:lnTo>
                <a:lnTo>
                  <a:pt x="1612" y="937"/>
                </a:lnTo>
                <a:lnTo>
                  <a:pt x="1589" y="985"/>
                </a:lnTo>
                <a:lnTo>
                  <a:pt x="1570" y="1034"/>
                </a:lnTo>
                <a:lnTo>
                  <a:pt x="1555" y="1085"/>
                </a:lnTo>
                <a:lnTo>
                  <a:pt x="1547" y="1135"/>
                </a:lnTo>
                <a:lnTo>
                  <a:pt x="1542" y="1188"/>
                </a:lnTo>
                <a:lnTo>
                  <a:pt x="1542" y="1239"/>
                </a:lnTo>
                <a:lnTo>
                  <a:pt x="1546" y="1292"/>
                </a:lnTo>
                <a:lnTo>
                  <a:pt x="1555" y="1343"/>
                </a:lnTo>
                <a:lnTo>
                  <a:pt x="1569" y="1393"/>
                </a:lnTo>
                <a:lnTo>
                  <a:pt x="1588" y="1443"/>
                </a:lnTo>
                <a:lnTo>
                  <a:pt x="1611" y="1490"/>
                </a:lnTo>
                <a:lnTo>
                  <a:pt x="1638" y="1536"/>
                </a:lnTo>
                <a:lnTo>
                  <a:pt x="1671" y="1579"/>
                </a:lnTo>
                <a:lnTo>
                  <a:pt x="2168" y="1084"/>
                </a:lnTo>
                <a:lnTo>
                  <a:pt x="2180" y="1075"/>
                </a:lnTo>
                <a:lnTo>
                  <a:pt x="2194" y="1069"/>
                </a:lnTo>
                <a:lnTo>
                  <a:pt x="2209" y="1067"/>
                </a:lnTo>
                <a:lnTo>
                  <a:pt x="2223" y="1069"/>
                </a:lnTo>
                <a:lnTo>
                  <a:pt x="2238" y="1075"/>
                </a:lnTo>
                <a:lnTo>
                  <a:pt x="2250" y="1084"/>
                </a:lnTo>
                <a:lnTo>
                  <a:pt x="2259" y="1097"/>
                </a:lnTo>
                <a:lnTo>
                  <a:pt x="2266" y="1110"/>
                </a:lnTo>
                <a:lnTo>
                  <a:pt x="2267" y="1125"/>
                </a:lnTo>
                <a:lnTo>
                  <a:pt x="2266" y="1140"/>
                </a:lnTo>
                <a:lnTo>
                  <a:pt x="2259" y="1153"/>
                </a:lnTo>
                <a:lnTo>
                  <a:pt x="2250" y="1166"/>
                </a:lnTo>
                <a:lnTo>
                  <a:pt x="1753" y="1661"/>
                </a:lnTo>
                <a:lnTo>
                  <a:pt x="1798" y="1694"/>
                </a:lnTo>
                <a:lnTo>
                  <a:pt x="1847" y="1724"/>
                </a:lnTo>
                <a:lnTo>
                  <a:pt x="1897" y="1748"/>
                </a:lnTo>
                <a:lnTo>
                  <a:pt x="1951" y="1766"/>
                </a:lnTo>
                <a:lnTo>
                  <a:pt x="2006" y="1779"/>
                </a:lnTo>
                <a:lnTo>
                  <a:pt x="2061" y="1788"/>
                </a:lnTo>
                <a:lnTo>
                  <a:pt x="2119" y="1791"/>
                </a:lnTo>
                <a:lnTo>
                  <a:pt x="2177" y="1788"/>
                </a:lnTo>
                <a:lnTo>
                  <a:pt x="2233" y="1779"/>
                </a:lnTo>
                <a:lnTo>
                  <a:pt x="2288" y="1766"/>
                </a:lnTo>
                <a:lnTo>
                  <a:pt x="2341" y="1747"/>
                </a:lnTo>
                <a:lnTo>
                  <a:pt x="2392" y="1724"/>
                </a:lnTo>
                <a:lnTo>
                  <a:pt x="2440" y="1694"/>
                </a:lnTo>
                <a:lnTo>
                  <a:pt x="2485" y="1661"/>
                </a:lnTo>
                <a:lnTo>
                  <a:pt x="2529" y="1623"/>
                </a:lnTo>
                <a:lnTo>
                  <a:pt x="3054" y="1100"/>
                </a:lnTo>
                <a:lnTo>
                  <a:pt x="3091" y="1058"/>
                </a:lnTo>
                <a:lnTo>
                  <a:pt x="3123" y="1015"/>
                </a:lnTo>
                <a:lnTo>
                  <a:pt x="3152" y="969"/>
                </a:lnTo>
                <a:lnTo>
                  <a:pt x="3175" y="920"/>
                </a:lnTo>
                <a:lnTo>
                  <a:pt x="3194" y="871"/>
                </a:lnTo>
                <a:lnTo>
                  <a:pt x="3207" y="821"/>
                </a:lnTo>
                <a:lnTo>
                  <a:pt x="3217" y="769"/>
                </a:lnTo>
                <a:lnTo>
                  <a:pt x="3222" y="718"/>
                </a:lnTo>
                <a:lnTo>
                  <a:pt x="3222" y="666"/>
                </a:lnTo>
                <a:lnTo>
                  <a:pt x="3217" y="613"/>
                </a:lnTo>
                <a:lnTo>
                  <a:pt x="3207" y="562"/>
                </a:lnTo>
                <a:lnTo>
                  <a:pt x="3194" y="512"/>
                </a:lnTo>
                <a:lnTo>
                  <a:pt x="3175" y="462"/>
                </a:lnTo>
                <a:lnTo>
                  <a:pt x="3152" y="415"/>
                </a:lnTo>
                <a:lnTo>
                  <a:pt x="3123" y="369"/>
                </a:lnTo>
                <a:lnTo>
                  <a:pt x="3091" y="325"/>
                </a:lnTo>
                <a:lnTo>
                  <a:pt x="3054" y="284"/>
                </a:lnTo>
                <a:lnTo>
                  <a:pt x="3015" y="248"/>
                </a:lnTo>
                <a:lnTo>
                  <a:pt x="2974" y="218"/>
                </a:lnTo>
                <a:lnTo>
                  <a:pt x="2930" y="191"/>
                </a:lnTo>
                <a:lnTo>
                  <a:pt x="2885" y="168"/>
                </a:lnTo>
                <a:lnTo>
                  <a:pt x="2839" y="149"/>
                </a:lnTo>
                <a:lnTo>
                  <a:pt x="2791" y="134"/>
                </a:lnTo>
                <a:lnTo>
                  <a:pt x="2742" y="124"/>
                </a:lnTo>
                <a:lnTo>
                  <a:pt x="2694" y="117"/>
                </a:lnTo>
                <a:lnTo>
                  <a:pt x="2644" y="115"/>
                </a:lnTo>
                <a:close/>
                <a:moveTo>
                  <a:pt x="2644" y="0"/>
                </a:moveTo>
                <a:lnTo>
                  <a:pt x="2703" y="3"/>
                </a:lnTo>
                <a:lnTo>
                  <a:pt x="2762" y="10"/>
                </a:lnTo>
                <a:lnTo>
                  <a:pt x="2820" y="23"/>
                </a:lnTo>
                <a:lnTo>
                  <a:pt x="2877" y="40"/>
                </a:lnTo>
                <a:lnTo>
                  <a:pt x="2933" y="63"/>
                </a:lnTo>
                <a:lnTo>
                  <a:pt x="2987" y="90"/>
                </a:lnTo>
                <a:lnTo>
                  <a:pt x="3039" y="123"/>
                </a:lnTo>
                <a:lnTo>
                  <a:pt x="3088" y="160"/>
                </a:lnTo>
                <a:lnTo>
                  <a:pt x="3135" y="202"/>
                </a:lnTo>
                <a:lnTo>
                  <a:pt x="3178" y="249"/>
                </a:lnTo>
                <a:lnTo>
                  <a:pt x="3215" y="299"/>
                </a:lnTo>
                <a:lnTo>
                  <a:pt x="3247" y="350"/>
                </a:lnTo>
                <a:lnTo>
                  <a:pt x="3276" y="404"/>
                </a:lnTo>
                <a:lnTo>
                  <a:pt x="3298" y="459"/>
                </a:lnTo>
                <a:lnTo>
                  <a:pt x="3316" y="516"/>
                </a:lnTo>
                <a:lnTo>
                  <a:pt x="3328" y="574"/>
                </a:lnTo>
                <a:lnTo>
                  <a:pt x="3336" y="633"/>
                </a:lnTo>
                <a:lnTo>
                  <a:pt x="3338" y="692"/>
                </a:lnTo>
                <a:lnTo>
                  <a:pt x="3336" y="751"/>
                </a:lnTo>
                <a:lnTo>
                  <a:pt x="3328" y="809"/>
                </a:lnTo>
                <a:lnTo>
                  <a:pt x="3316" y="867"/>
                </a:lnTo>
                <a:lnTo>
                  <a:pt x="3298" y="925"/>
                </a:lnTo>
                <a:lnTo>
                  <a:pt x="3276" y="980"/>
                </a:lnTo>
                <a:lnTo>
                  <a:pt x="3247" y="1034"/>
                </a:lnTo>
                <a:lnTo>
                  <a:pt x="3215" y="1085"/>
                </a:lnTo>
                <a:lnTo>
                  <a:pt x="3178" y="1134"/>
                </a:lnTo>
                <a:lnTo>
                  <a:pt x="3135" y="1180"/>
                </a:lnTo>
                <a:lnTo>
                  <a:pt x="2610" y="1704"/>
                </a:lnTo>
                <a:lnTo>
                  <a:pt x="2565" y="1745"/>
                </a:lnTo>
                <a:lnTo>
                  <a:pt x="2517" y="1782"/>
                </a:lnTo>
                <a:lnTo>
                  <a:pt x="2466" y="1814"/>
                </a:lnTo>
                <a:lnTo>
                  <a:pt x="2413" y="1842"/>
                </a:lnTo>
                <a:lnTo>
                  <a:pt x="2357" y="1864"/>
                </a:lnTo>
                <a:lnTo>
                  <a:pt x="2300" y="1882"/>
                </a:lnTo>
                <a:lnTo>
                  <a:pt x="2241" y="1896"/>
                </a:lnTo>
                <a:lnTo>
                  <a:pt x="2180" y="1903"/>
                </a:lnTo>
                <a:lnTo>
                  <a:pt x="2119" y="1906"/>
                </a:lnTo>
                <a:lnTo>
                  <a:pt x="2053" y="1903"/>
                </a:lnTo>
                <a:lnTo>
                  <a:pt x="1989" y="1893"/>
                </a:lnTo>
                <a:lnTo>
                  <a:pt x="1926" y="1879"/>
                </a:lnTo>
                <a:lnTo>
                  <a:pt x="1865" y="1858"/>
                </a:lnTo>
                <a:lnTo>
                  <a:pt x="1884" y="1911"/>
                </a:lnTo>
                <a:lnTo>
                  <a:pt x="1897" y="1967"/>
                </a:lnTo>
                <a:lnTo>
                  <a:pt x="1907" y="2022"/>
                </a:lnTo>
                <a:lnTo>
                  <a:pt x="1912" y="2079"/>
                </a:lnTo>
                <a:lnTo>
                  <a:pt x="1913" y="2135"/>
                </a:lnTo>
                <a:lnTo>
                  <a:pt x="1909" y="2191"/>
                </a:lnTo>
                <a:lnTo>
                  <a:pt x="1899" y="2247"/>
                </a:lnTo>
                <a:lnTo>
                  <a:pt x="1887" y="2302"/>
                </a:lnTo>
                <a:lnTo>
                  <a:pt x="1869" y="2357"/>
                </a:lnTo>
                <a:lnTo>
                  <a:pt x="1846" y="2409"/>
                </a:lnTo>
                <a:lnTo>
                  <a:pt x="1818" y="2461"/>
                </a:lnTo>
                <a:lnTo>
                  <a:pt x="1787" y="2509"/>
                </a:lnTo>
                <a:lnTo>
                  <a:pt x="1751" y="2556"/>
                </a:lnTo>
                <a:lnTo>
                  <a:pt x="1710" y="2600"/>
                </a:lnTo>
                <a:lnTo>
                  <a:pt x="1185" y="3123"/>
                </a:lnTo>
                <a:lnTo>
                  <a:pt x="1139" y="3166"/>
                </a:lnTo>
                <a:lnTo>
                  <a:pt x="1089" y="3204"/>
                </a:lnTo>
                <a:lnTo>
                  <a:pt x="1038" y="3237"/>
                </a:lnTo>
                <a:lnTo>
                  <a:pt x="984" y="3264"/>
                </a:lnTo>
                <a:lnTo>
                  <a:pt x="928" y="3286"/>
                </a:lnTo>
                <a:lnTo>
                  <a:pt x="870" y="3304"/>
                </a:lnTo>
                <a:lnTo>
                  <a:pt x="812" y="3316"/>
                </a:lnTo>
                <a:lnTo>
                  <a:pt x="753" y="3324"/>
                </a:lnTo>
                <a:lnTo>
                  <a:pt x="694" y="3326"/>
                </a:lnTo>
                <a:lnTo>
                  <a:pt x="636" y="3324"/>
                </a:lnTo>
                <a:lnTo>
                  <a:pt x="577" y="3316"/>
                </a:lnTo>
                <a:lnTo>
                  <a:pt x="518" y="3304"/>
                </a:lnTo>
                <a:lnTo>
                  <a:pt x="461" y="3286"/>
                </a:lnTo>
                <a:lnTo>
                  <a:pt x="405" y="3264"/>
                </a:lnTo>
                <a:lnTo>
                  <a:pt x="351" y="3237"/>
                </a:lnTo>
                <a:lnTo>
                  <a:pt x="300" y="3204"/>
                </a:lnTo>
                <a:lnTo>
                  <a:pt x="250" y="3166"/>
                </a:lnTo>
                <a:lnTo>
                  <a:pt x="203" y="3123"/>
                </a:lnTo>
                <a:lnTo>
                  <a:pt x="161" y="3077"/>
                </a:lnTo>
                <a:lnTo>
                  <a:pt x="123" y="3028"/>
                </a:lnTo>
                <a:lnTo>
                  <a:pt x="90" y="2977"/>
                </a:lnTo>
                <a:lnTo>
                  <a:pt x="63" y="2922"/>
                </a:lnTo>
                <a:lnTo>
                  <a:pt x="41" y="2867"/>
                </a:lnTo>
                <a:lnTo>
                  <a:pt x="23" y="2810"/>
                </a:lnTo>
                <a:lnTo>
                  <a:pt x="10" y="2752"/>
                </a:lnTo>
                <a:lnTo>
                  <a:pt x="3" y="2693"/>
                </a:lnTo>
                <a:lnTo>
                  <a:pt x="0" y="2635"/>
                </a:lnTo>
                <a:lnTo>
                  <a:pt x="3" y="2576"/>
                </a:lnTo>
                <a:lnTo>
                  <a:pt x="10" y="2517"/>
                </a:lnTo>
                <a:lnTo>
                  <a:pt x="23" y="2459"/>
                </a:lnTo>
                <a:lnTo>
                  <a:pt x="41" y="2402"/>
                </a:lnTo>
                <a:lnTo>
                  <a:pt x="63" y="2346"/>
                </a:lnTo>
                <a:lnTo>
                  <a:pt x="90" y="2293"/>
                </a:lnTo>
                <a:lnTo>
                  <a:pt x="123" y="2242"/>
                </a:lnTo>
                <a:lnTo>
                  <a:pt x="161" y="2192"/>
                </a:lnTo>
                <a:lnTo>
                  <a:pt x="203" y="2145"/>
                </a:lnTo>
                <a:lnTo>
                  <a:pt x="728" y="1623"/>
                </a:lnTo>
                <a:lnTo>
                  <a:pt x="773" y="1581"/>
                </a:lnTo>
                <a:lnTo>
                  <a:pt x="822" y="1544"/>
                </a:lnTo>
                <a:lnTo>
                  <a:pt x="872" y="1512"/>
                </a:lnTo>
                <a:lnTo>
                  <a:pt x="926" y="1485"/>
                </a:lnTo>
                <a:lnTo>
                  <a:pt x="981" y="1461"/>
                </a:lnTo>
                <a:lnTo>
                  <a:pt x="1039" y="1444"/>
                </a:lnTo>
                <a:lnTo>
                  <a:pt x="1098" y="1431"/>
                </a:lnTo>
                <a:lnTo>
                  <a:pt x="1157" y="1423"/>
                </a:lnTo>
                <a:lnTo>
                  <a:pt x="1220" y="1421"/>
                </a:lnTo>
                <a:lnTo>
                  <a:pt x="1285" y="1424"/>
                </a:lnTo>
                <a:lnTo>
                  <a:pt x="1350" y="1433"/>
                </a:lnTo>
                <a:lnTo>
                  <a:pt x="1412" y="1448"/>
                </a:lnTo>
                <a:lnTo>
                  <a:pt x="1473" y="1469"/>
                </a:lnTo>
                <a:lnTo>
                  <a:pt x="1455" y="1414"/>
                </a:lnTo>
                <a:lnTo>
                  <a:pt x="1441" y="1360"/>
                </a:lnTo>
                <a:lnTo>
                  <a:pt x="1431" y="1304"/>
                </a:lnTo>
                <a:lnTo>
                  <a:pt x="1426" y="1248"/>
                </a:lnTo>
                <a:lnTo>
                  <a:pt x="1426" y="1191"/>
                </a:lnTo>
                <a:lnTo>
                  <a:pt x="1430" y="1135"/>
                </a:lnTo>
                <a:lnTo>
                  <a:pt x="1438" y="1079"/>
                </a:lnTo>
                <a:lnTo>
                  <a:pt x="1452" y="1024"/>
                </a:lnTo>
                <a:lnTo>
                  <a:pt x="1470" y="970"/>
                </a:lnTo>
                <a:lnTo>
                  <a:pt x="1492" y="917"/>
                </a:lnTo>
                <a:lnTo>
                  <a:pt x="1519" y="866"/>
                </a:lnTo>
                <a:lnTo>
                  <a:pt x="1551" y="817"/>
                </a:lnTo>
                <a:lnTo>
                  <a:pt x="1587" y="769"/>
                </a:lnTo>
                <a:lnTo>
                  <a:pt x="1628" y="725"/>
                </a:lnTo>
                <a:lnTo>
                  <a:pt x="2153" y="202"/>
                </a:lnTo>
                <a:lnTo>
                  <a:pt x="2200" y="160"/>
                </a:lnTo>
                <a:lnTo>
                  <a:pt x="2250" y="123"/>
                </a:lnTo>
                <a:lnTo>
                  <a:pt x="2301" y="90"/>
                </a:lnTo>
                <a:lnTo>
                  <a:pt x="2355" y="63"/>
                </a:lnTo>
                <a:lnTo>
                  <a:pt x="2411" y="40"/>
                </a:lnTo>
                <a:lnTo>
                  <a:pt x="2468" y="23"/>
                </a:lnTo>
                <a:lnTo>
                  <a:pt x="2527" y="10"/>
                </a:lnTo>
                <a:lnTo>
                  <a:pt x="2584" y="3"/>
                </a:lnTo>
                <a:lnTo>
                  <a:pt x="264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2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SDN/NFV Security Monitoring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9772</TotalTime>
  <Words>163</Words>
  <Application>Microsoft Office PowerPoint</Application>
  <PresentationFormat>On-screen Show (16:9)</PresentationFormat>
  <Paragraphs>34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Linux Libertine</vt:lpstr>
      <vt:lpstr>Roboto</vt:lpstr>
      <vt:lpstr>Wingdings</vt:lpstr>
      <vt:lpstr>Basic Slide Master</vt:lpstr>
      <vt:lpstr>1_Basic Slide Master</vt:lpstr>
      <vt:lpstr>2_Basic Slide Master</vt:lpstr>
      <vt:lpstr>PowerPoint Presentation</vt:lpstr>
      <vt:lpstr>PowerPoint Presentation</vt:lpstr>
      <vt:lpstr>PowerPoint Presentation</vt:lpstr>
      <vt:lpstr>Benefits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879</cp:revision>
  <dcterms:created xsi:type="dcterms:W3CDTF">2017-10-12T21:25:20Z</dcterms:created>
  <dcterms:modified xsi:type="dcterms:W3CDTF">2021-07-12T10:57:12Z</dcterms:modified>
</cp:coreProperties>
</file>