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9" r:id="rId2"/>
    <p:sldMasterId id="2147484014" r:id="rId3"/>
  </p:sldMasterIdLst>
  <p:notesMasterIdLst>
    <p:notesMasterId r:id="rId12"/>
  </p:notesMasterIdLst>
  <p:handoutMasterIdLst>
    <p:handoutMasterId r:id="rId13"/>
  </p:handoutMasterIdLst>
  <p:sldIdLst>
    <p:sldId id="1378" r:id="rId4"/>
    <p:sldId id="1403" r:id="rId5"/>
    <p:sldId id="1396" r:id="rId6"/>
    <p:sldId id="1386" r:id="rId7"/>
    <p:sldId id="1402" r:id="rId8"/>
    <p:sldId id="1404" r:id="rId9"/>
    <p:sldId id="1207" r:id="rId10"/>
    <p:sldId id="1374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62E"/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87309" autoAdjust="0"/>
  </p:normalViewPr>
  <p:slideViewPr>
    <p:cSldViewPr snapToGrid="0">
      <p:cViewPr varScale="1">
        <p:scale>
          <a:sx n="78" d="100"/>
          <a:sy n="78" d="100"/>
        </p:scale>
        <p:origin x="9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downloaded from </a:t>
            </a:r>
            <a:r>
              <a:rPr lang="en-US" dirty="0" err="1"/>
              <a:t>Pixabay</a:t>
            </a:r>
            <a:r>
              <a:rPr lang="en-US" dirty="0"/>
              <a:t>: https://pixabay.com/vectors/network-iot-internet-of-things-782707/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18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464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downloaded from </a:t>
            </a:r>
            <a:r>
              <a:rPr lang="en-US" dirty="0" err="1"/>
              <a:t>Pixabay</a:t>
            </a:r>
            <a:r>
              <a:rPr lang="en-US" dirty="0"/>
              <a:t>: https://pixabay.com/vectors/network-iot-internet-of-things-782707/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87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downloaded from </a:t>
            </a:r>
            <a:r>
              <a:rPr lang="en-US" dirty="0" err="1"/>
              <a:t>Pixabay</a:t>
            </a:r>
            <a:r>
              <a:rPr lang="en-US" dirty="0"/>
              <a:t>: https://pixabay.com/vectors/network-iot-internet-of-things-782707/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9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6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9616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231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4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89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32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5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4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83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VNF and CNF Security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5.5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5G Network Security Infrastructure 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PNFs / VNFs / CNFs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1270C-4F2C-4C55-8250-7A31B970C175}"/>
              </a:ext>
            </a:extLst>
          </p:cNvPr>
          <p:cNvSpPr/>
          <p:nvPr/>
        </p:nvSpPr>
        <p:spPr>
          <a:xfrm>
            <a:off x="628650" y="1379904"/>
            <a:ext cx="2141220" cy="3055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78E4B3-3D84-4175-808C-11DA0A4B10EE}"/>
              </a:ext>
            </a:extLst>
          </p:cNvPr>
          <p:cNvSpPr/>
          <p:nvPr/>
        </p:nvSpPr>
        <p:spPr>
          <a:xfrm>
            <a:off x="3505198" y="1379904"/>
            <a:ext cx="2141220" cy="3055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3B9B13-17BB-49E9-92A1-28B7FAFA7B14}"/>
              </a:ext>
            </a:extLst>
          </p:cNvPr>
          <p:cNvSpPr/>
          <p:nvPr/>
        </p:nvSpPr>
        <p:spPr>
          <a:xfrm>
            <a:off x="6381746" y="1379904"/>
            <a:ext cx="2141220" cy="3055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AC3EC-CB49-492F-BF38-0BF7A21EDADB}"/>
              </a:ext>
            </a:extLst>
          </p:cNvPr>
          <p:cNvSpPr txBox="1"/>
          <p:nvPr/>
        </p:nvSpPr>
        <p:spPr>
          <a:xfrm>
            <a:off x="481619" y="1072126"/>
            <a:ext cx="2435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Physical Network Functions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98F3A7-0DE8-4AB0-90B7-1517C3380AFB}"/>
              </a:ext>
            </a:extLst>
          </p:cNvPr>
          <p:cNvSpPr txBox="1"/>
          <p:nvPr/>
        </p:nvSpPr>
        <p:spPr>
          <a:xfrm>
            <a:off x="3431905" y="1072126"/>
            <a:ext cx="2287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Virtual Network Functions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897337-FDB4-4608-BB2F-77F0208B9631}"/>
              </a:ext>
            </a:extLst>
          </p:cNvPr>
          <p:cNvSpPr txBox="1"/>
          <p:nvPr/>
        </p:nvSpPr>
        <p:spPr>
          <a:xfrm>
            <a:off x="6013741" y="1062212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Containerized Network Functions</a:t>
            </a:r>
          </a:p>
        </p:txBody>
      </p:sp>
      <p:pic>
        <p:nvPicPr>
          <p:cNvPr id="2056" name="Picture 8" descr="Free Firewall Protection Icon of Line style - Available in SVG, PNG, EPS,  AI &amp;amp; Icon fonts">
            <a:extLst>
              <a:ext uri="{FF2B5EF4-FFF2-40B4-BE49-F238E27FC236}">
                <a16:creationId xmlns:a16="http://schemas.microsoft.com/office/drawing/2014/main" id="{45DDA6E9-DB50-4269-A91D-E0CE63122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229" y="2242881"/>
            <a:ext cx="549299" cy="5492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8" name="Picture 10" descr="Router Icon – Free Download, PNG and Vector">
            <a:extLst>
              <a:ext uri="{FF2B5EF4-FFF2-40B4-BE49-F238E27FC236}">
                <a16:creationId xmlns:a16="http://schemas.microsoft.com/office/drawing/2014/main" id="{D5A9DC24-FBE8-490B-9977-7FF16CCBA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64" y="2242881"/>
            <a:ext cx="518608" cy="51860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6374223-5D54-46E8-BC8F-E91BE90FB21B}"/>
              </a:ext>
            </a:extLst>
          </p:cNvPr>
          <p:cNvSpPr txBox="1"/>
          <p:nvPr/>
        </p:nvSpPr>
        <p:spPr>
          <a:xfrm>
            <a:off x="909892" y="2792180"/>
            <a:ext cx="7024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Router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DF0CF3-F9A3-4A43-994F-2CDFAD74A43A}"/>
              </a:ext>
            </a:extLst>
          </p:cNvPr>
          <p:cNvSpPr txBox="1"/>
          <p:nvPr/>
        </p:nvSpPr>
        <p:spPr>
          <a:xfrm>
            <a:off x="1759976" y="2804859"/>
            <a:ext cx="7938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Firewall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E926E8BE-31CB-45BD-A878-527A3773800D}"/>
              </a:ext>
            </a:extLst>
          </p:cNvPr>
          <p:cNvSpPr/>
          <p:nvPr/>
        </p:nvSpPr>
        <p:spPr>
          <a:xfrm>
            <a:off x="2842260" y="2502185"/>
            <a:ext cx="589645" cy="49244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B25EEE99-28A6-48DE-B377-8D71F9170721}"/>
              </a:ext>
            </a:extLst>
          </p:cNvPr>
          <p:cNvSpPr/>
          <p:nvPr/>
        </p:nvSpPr>
        <p:spPr>
          <a:xfrm>
            <a:off x="5719259" y="2545958"/>
            <a:ext cx="589645" cy="49244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E0D4CCC-594B-4260-A345-6EB9007D9EBA}"/>
              </a:ext>
            </a:extLst>
          </p:cNvPr>
          <p:cNvSpPr/>
          <p:nvPr/>
        </p:nvSpPr>
        <p:spPr>
          <a:xfrm>
            <a:off x="3620726" y="3868420"/>
            <a:ext cx="1935481" cy="456516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COTS Hardware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913A513-4062-4403-BEDB-B86D3D223BAE}"/>
              </a:ext>
            </a:extLst>
          </p:cNvPr>
          <p:cNvSpPr/>
          <p:nvPr/>
        </p:nvSpPr>
        <p:spPr>
          <a:xfrm>
            <a:off x="6501763" y="3840806"/>
            <a:ext cx="1935481" cy="456516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COTS Hardware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A9965E3-FADD-4594-AD01-FAA5AC6FFB6F}"/>
              </a:ext>
            </a:extLst>
          </p:cNvPr>
          <p:cNvSpPr/>
          <p:nvPr/>
        </p:nvSpPr>
        <p:spPr>
          <a:xfrm>
            <a:off x="3608066" y="3375542"/>
            <a:ext cx="1935481" cy="45651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Host Operating System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A1F85D6-BE06-4FEF-9109-72DFF848A3A4}"/>
              </a:ext>
            </a:extLst>
          </p:cNvPr>
          <p:cNvSpPr/>
          <p:nvPr/>
        </p:nvSpPr>
        <p:spPr>
          <a:xfrm>
            <a:off x="6484615" y="3308073"/>
            <a:ext cx="1935481" cy="45651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Host Operating System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3972B98-7C60-487E-A54A-6084EA718854}"/>
              </a:ext>
            </a:extLst>
          </p:cNvPr>
          <p:cNvSpPr/>
          <p:nvPr/>
        </p:nvSpPr>
        <p:spPr>
          <a:xfrm>
            <a:off x="3590871" y="2959869"/>
            <a:ext cx="1935481" cy="371064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Hypervisor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757F59A-5F6A-44AC-8544-B233E850B0AA}"/>
              </a:ext>
            </a:extLst>
          </p:cNvPr>
          <p:cNvSpPr/>
          <p:nvPr/>
        </p:nvSpPr>
        <p:spPr>
          <a:xfrm>
            <a:off x="6501763" y="2790519"/>
            <a:ext cx="1935481" cy="45651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Platform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EA67454-3010-43BF-B52B-E00C77CA8166}"/>
              </a:ext>
            </a:extLst>
          </p:cNvPr>
          <p:cNvSpPr/>
          <p:nvPr/>
        </p:nvSpPr>
        <p:spPr>
          <a:xfrm>
            <a:off x="3717540" y="1456101"/>
            <a:ext cx="770640" cy="103562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98F230-D868-4315-9006-77EFF8AA57AD}"/>
              </a:ext>
            </a:extLst>
          </p:cNvPr>
          <p:cNvSpPr txBox="1"/>
          <p:nvPr/>
        </p:nvSpPr>
        <p:spPr>
          <a:xfrm>
            <a:off x="3877474" y="1408590"/>
            <a:ext cx="450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VM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0C93BD-A2EF-4707-825F-F8C364CD4EC2}"/>
              </a:ext>
            </a:extLst>
          </p:cNvPr>
          <p:cNvSpPr/>
          <p:nvPr/>
        </p:nvSpPr>
        <p:spPr>
          <a:xfrm>
            <a:off x="3794760" y="1702742"/>
            <a:ext cx="640080" cy="439838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18FC0B3-B289-471F-8B73-70AE6F2EA587}"/>
              </a:ext>
            </a:extLst>
          </p:cNvPr>
          <p:cNvSpPr/>
          <p:nvPr/>
        </p:nvSpPr>
        <p:spPr>
          <a:xfrm>
            <a:off x="3794760" y="2206771"/>
            <a:ext cx="640080" cy="236035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Guest OS</a:t>
            </a:r>
          </a:p>
        </p:txBody>
      </p:sp>
      <p:pic>
        <p:nvPicPr>
          <p:cNvPr id="67" name="Picture 10" descr="Router Icon – Free Download, PNG and Vector">
            <a:extLst>
              <a:ext uri="{FF2B5EF4-FFF2-40B4-BE49-F238E27FC236}">
                <a16:creationId xmlns:a16="http://schemas.microsoft.com/office/drawing/2014/main" id="{893F9520-9E77-49B9-BC6C-2C6520D92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070" y="1856826"/>
            <a:ext cx="217460" cy="21746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05B5EEE-09A3-4716-A760-2487DAAD227E}"/>
              </a:ext>
            </a:extLst>
          </p:cNvPr>
          <p:cNvSpPr txBox="1"/>
          <p:nvPr/>
        </p:nvSpPr>
        <p:spPr>
          <a:xfrm>
            <a:off x="3865357" y="1636952"/>
            <a:ext cx="535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</a:rPr>
              <a:t>vRouter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D12482A-F961-47BE-93C0-9D403A71CB08}"/>
              </a:ext>
            </a:extLst>
          </p:cNvPr>
          <p:cNvSpPr/>
          <p:nvPr/>
        </p:nvSpPr>
        <p:spPr>
          <a:xfrm>
            <a:off x="4631940" y="1463721"/>
            <a:ext cx="770640" cy="103562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8DEED3-D33E-4671-B7E2-0E4AF6ED728A}"/>
              </a:ext>
            </a:extLst>
          </p:cNvPr>
          <p:cNvSpPr txBox="1"/>
          <p:nvPr/>
        </p:nvSpPr>
        <p:spPr>
          <a:xfrm>
            <a:off x="4791874" y="1416210"/>
            <a:ext cx="450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56AFB3-3114-4216-98DD-B5D8FEA19EF7}"/>
              </a:ext>
            </a:extLst>
          </p:cNvPr>
          <p:cNvSpPr/>
          <p:nvPr/>
        </p:nvSpPr>
        <p:spPr>
          <a:xfrm>
            <a:off x="4709160" y="1710362"/>
            <a:ext cx="640080" cy="439838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5912BDB-8781-4D9B-BADE-1199A7ABF928}"/>
              </a:ext>
            </a:extLst>
          </p:cNvPr>
          <p:cNvSpPr/>
          <p:nvPr/>
        </p:nvSpPr>
        <p:spPr>
          <a:xfrm>
            <a:off x="4709160" y="2214391"/>
            <a:ext cx="640080" cy="236035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Guest 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4BFCC5C-5CF9-432D-B3C6-E53C58A53193}"/>
              </a:ext>
            </a:extLst>
          </p:cNvPr>
          <p:cNvSpPr txBox="1"/>
          <p:nvPr/>
        </p:nvSpPr>
        <p:spPr>
          <a:xfrm>
            <a:off x="4779757" y="1644572"/>
            <a:ext cx="59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</a:rPr>
              <a:t>vFirewall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75" name="Picture 8" descr="Free Firewall Protection Icon of Line style - Available in SVG, PNG, EPS,  AI &amp;amp; Icon fonts">
            <a:extLst>
              <a:ext uri="{FF2B5EF4-FFF2-40B4-BE49-F238E27FC236}">
                <a16:creationId xmlns:a16="http://schemas.microsoft.com/office/drawing/2014/main" id="{7DDC3496-8708-4C37-A2B6-F7192A6AA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856" y="1820138"/>
            <a:ext cx="286519" cy="28651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68585F3B-F543-4257-A267-023260C639FB}"/>
              </a:ext>
            </a:extLst>
          </p:cNvPr>
          <p:cNvSpPr/>
          <p:nvPr/>
        </p:nvSpPr>
        <p:spPr>
          <a:xfrm>
            <a:off x="6575973" y="1613375"/>
            <a:ext cx="464907" cy="5062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B826D38-CDF2-46D7-A445-88FC901ECBBC}"/>
              </a:ext>
            </a:extLst>
          </p:cNvPr>
          <p:cNvSpPr/>
          <p:nvPr/>
        </p:nvSpPr>
        <p:spPr>
          <a:xfrm>
            <a:off x="7235107" y="1613375"/>
            <a:ext cx="464907" cy="5062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00FB9C3-6C64-40E4-89DC-3A9065A3614E}"/>
              </a:ext>
            </a:extLst>
          </p:cNvPr>
          <p:cNvSpPr/>
          <p:nvPr/>
        </p:nvSpPr>
        <p:spPr>
          <a:xfrm>
            <a:off x="7837083" y="1605976"/>
            <a:ext cx="464907" cy="5062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6533744-45F2-48AF-AEA7-6DBE0B33E8FB}"/>
              </a:ext>
            </a:extLst>
          </p:cNvPr>
          <p:cNvSpPr/>
          <p:nvPr/>
        </p:nvSpPr>
        <p:spPr>
          <a:xfrm>
            <a:off x="6583504" y="2193662"/>
            <a:ext cx="464907" cy="5062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9E6ABBD-E050-4D90-9753-EF4E8C6635D9}"/>
              </a:ext>
            </a:extLst>
          </p:cNvPr>
          <p:cNvSpPr/>
          <p:nvPr/>
        </p:nvSpPr>
        <p:spPr>
          <a:xfrm>
            <a:off x="7234980" y="2201947"/>
            <a:ext cx="464907" cy="5062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8FBE96A-499A-43F2-ACCF-BB4DDC9849C4}"/>
              </a:ext>
            </a:extLst>
          </p:cNvPr>
          <p:cNvSpPr/>
          <p:nvPr/>
        </p:nvSpPr>
        <p:spPr>
          <a:xfrm>
            <a:off x="7862643" y="2199747"/>
            <a:ext cx="464907" cy="5062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10" descr="Router Icon – Free Download, PNG and Vector">
            <a:extLst>
              <a:ext uri="{FF2B5EF4-FFF2-40B4-BE49-F238E27FC236}">
                <a16:creationId xmlns:a16="http://schemas.microsoft.com/office/drawing/2014/main" id="{38E89D4F-F128-4484-BCCE-0945A97FB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927" y="1707255"/>
            <a:ext cx="320401" cy="32040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3" name="Picture 10" descr="Router Icon – Free Download, PNG and Vector">
            <a:extLst>
              <a:ext uri="{FF2B5EF4-FFF2-40B4-BE49-F238E27FC236}">
                <a16:creationId xmlns:a16="http://schemas.microsoft.com/office/drawing/2014/main" id="{03A3CE0B-ABB9-43CC-8B9F-0604317D4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123" y="1719996"/>
            <a:ext cx="320401" cy="32040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4" name="Picture 10" descr="Router Icon – Free Download, PNG and Vector">
            <a:extLst>
              <a:ext uri="{FF2B5EF4-FFF2-40B4-BE49-F238E27FC236}">
                <a16:creationId xmlns:a16="http://schemas.microsoft.com/office/drawing/2014/main" id="{3839B782-3208-41E5-AE90-EE9826615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255" y="1707255"/>
            <a:ext cx="320401" cy="32040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5" name="Picture 8" descr="Free Firewall Protection Icon of Line style - Available in SVG, PNG, EPS,  AI &amp;amp; Icon fonts">
            <a:extLst>
              <a:ext uri="{FF2B5EF4-FFF2-40B4-BE49-F238E27FC236}">
                <a16:creationId xmlns:a16="http://schemas.microsoft.com/office/drawing/2014/main" id="{5E117426-376E-439A-9C8B-B91C321D7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697" y="2288939"/>
            <a:ext cx="286519" cy="28651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6" name="Picture 8" descr="Free Firewall Protection Icon of Line style - Available in SVG, PNG, EPS,  AI &amp;amp; Icon fonts">
            <a:extLst>
              <a:ext uri="{FF2B5EF4-FFF2-40B4-BE49-F238E27FC236}">
                <a16:creationId xmlns:a16="http://schemas.microsoft.com/office/drawing/2014/main" id="{353455B1-3740-49E3-928F-ACE7DD0E8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630" y="2292476"/>
            <a:ext cx="286519" cy="28651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7" name="Picture 8" descr="Free Firewall Protection Icon of Line style - Available in SVG, PNG, EPS,  AI &amp;amp; Icon fonts">
            <a:extLst>
              <a:ext uri="{FF2B5EF4-FFF2-40B4-BE49-F238E27FC236}">
                <a16:creationId xmlns:a16="http://schemas.microsoft.com/office/drawing/2014/main" id="{6DB36C69-79E7-43F1-B80A-085BBD55E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936" y="2301133"/>
            <a:ext cx="286519" cy="28651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E7798D2-8FB4-42F2-92A2-356CE4677AFE}"/>
              </a:ext>
            </a:extLst>
          </p:cNvPr>
          <p:cNvSpPr/>
          <p:nvPr/>
        </p:nvSpPr>
        <p:spPr>
          <a:xfrm>
            <a:off x="3597866" y="2533504"/>
            <a:ext cx="1935481" cy="371064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Management &amp; Orchestration (MANO)</a:t>
            </a:r>
          </a:p>
        </p:txBody>
      </p:sp>
    </p:spTree>
    <p:extLst>
      <p:ext uri="{BB962C8B-B14F-4D97-AF65-F5344CB8AC3E}">
        <p14:creationId xmlns:p14="http://schemas.microsoft.com/office/powerpoint/2010/main" val="2939896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006CE8EC-F705-4B68-9B69-342F3ABC6568}"/>
              </a:ext>
            </a:extLst>
          </p:cNvPr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5G SA Clouds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191153" y="3856306"/>
            <a:ext cx="165724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User Equipment (UE)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2613269" y="1817147"/>
            <a:ext cx="332405" cy="49244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9"/>
              <a:ext cx="897528" cy="1035103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25AF3DB-3113-455E-9604-C0D1066A5AC3}"/>
              </a:ext>
            </a:extLst>
          </p:cNvPr>
          <p:cNvGrpSpPr/>
          <p:nvPr/>
        </p:nvGrpSpPr>
        <p:grpSpPr>
          <a:xfrm>
            <a:off x="1185746" y="2408700"/>
            <a:ext cx="540199" cy="533401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47" name="Freeform 222">
              <a:extLst>
                <a:ext uri="{FF2B5EF4-FFF2-40B4-BE49-F238E27FC236}">
                  <a16:creationId xmlns:a16="http://schemas.microsoft.com/office/drawing/2014/main" id="{37E5F8DA-54C4-4F8E-8B44-F2D755FED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48" name="Freeform 224">
              <a:extLst>
                <a:ext uri="{FF2B5EF4-FFF2-40B4-BE49-F238E27FC236}">
                  <a16:creationId xmlns:a16="http://schemas.microsoft.com/office/drawing/2014/main" id="{FE90B579-7C9B-4EED-B71C-252411BB23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49" name="Freeform 225">
              <a:extLst>
                <a:ext uri="{FF2B5EF4-FFF2-40B4-BE49-F238E27FC236}">
                  <a16:creationId xmlns:a16="http://schemas.microsoft.com/office/drawing/2014/main" id="{CDF6B9DF-E421-4E49-9CFA-69101A462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0" name="Freeform 226">
              <a:extLst>
                <a:ext uri="{FF2B5EF4-FFF2-40B4-BE49-F238E27FC236}">
                  <a16:creationId xmlns:a16="http://schemas.microsoft.com/office/drawing/2014/main" id="{BDAEC736-66B6-4A43-BB38-9B04D23E5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1" name="Freeform 227">
              <a:extLst>
                <a:ext uri="{FF2B5EF4-FFF2-40B4-BE49-F238E27FC236}">
                  <a16:creationId xmlns:a16="http://schemas.microsoft.com/office/drawing/2014/main" id="{F32C080B-CBE1-4953-8A2F-A47510BAF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7" name="Freeform 228">
              <a:extLst>
                <a:ext uri="{FF2B5EF4-FFF2-40B4-BE49-F238E27FC236}">
                  <a16:creationId xmlns:a16="http://schemas.microsoft.com/office/drawing/2014/main" id="{FE0F6B9F-F467-42BA-9225-1DA542F89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12A6636-0ADB-4ED9-BA4B-AECD80B527A9}"/>
              </a:ext>
            </a:extLst>
          </p:cNvPr>
          <p:cNvGrpSpPr/>
          <p:nvPr/>
        </p:nvGrpSpPr>
        <p:grpSpPr>
          <a:xfrm>
            <a:off x="346382" y="2984397"/>
            <a:ext cx="533400" cy="533400"/>
            <a:chOff x="10936288" y="4240213"/>
            <a:chExt cx="533400" cy="533400"/>
          </a:xfrm>
          <a:solidFill>
            <a:schemeClr val="bg1"/>
          </a:solidFill>
        </p:grpSpPr>
        <p:sp>
          <p:nvSpPr>
            <p:cNvPr id="64" name="Freeform 338">
              <a:extLst>
                <a:ext uri="{FF2B5EF4-FFF2-40B4-BE49-F238E27FC236}">
                  <a16:creationId xmlns:a16="http://schemas.microsoft.com/office/drawing/2014/main" id="{0FE993A8-B57E-44F3-B493-2E14005F0B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36288" y="4240213"/>
              <a:ext cx="533400" cy="533400"/>
            </a:xfrm>
            <a:custGeom>
              <a:avLst/>
              <a:gdLst>
                <a:gd name="T0" fmla="*/ 1678 w 3357"/>
                <a:gd name="T1" fmla="*/ 157 h 3356"/>
                <a:gd name="T2" fmla="*/ 405 w 3357"/>
                <a:gd name="T3" fmla="*/ 1332 h 3356"/>
                <a:gd name="T4" fmla="*/ 405 w 3357"/>
                <a:gd name="T5" fmla="*/ 3241 h 3356"/>
                <a:gd name="T6" fmla="*/ 2952 w 3357"/>
                <a:gd name="T7" fmla="*/ 3241 h 3356"/>
                <a:gd name="T8" fmla="*/ 2952 w 3357"/>
                <a:gd name="T9" fmla="*/ 1332 h 3356"/>
                <a:gd name="T10" fmla="*/ 1678 w 3357"/>
                <a:gd name="T11" fmla="*/ 157 h 3356"/>
                <a:gd name="T12" fmla="*/ 1678 w 3357"/>
                <a:gd name="T13" fmla="*/ 0 h 3356"/>
                <a:gd name="T14" fmla="*/ 3339 w 3357"/>
                <a:gd name="T15" fmla="*/ 1532 h 3356"/>
                <a:gd name="T16" fmla="*/ 3348 w 3357"/>
                <a:gd name="T17" fmla="*/ 1543 h 3356"/>
                <a:gd name="T18" fmla="*/ 3355 w 3357"/>
                <a:gd name="T19" fmla="*/ 1557 h 3356"/>
                <a:gd name="T20" fmla="*/ 3357 w 3357"/>
                <a:gd name="T21" fmla="*/ 1571 h 3356"/>
                <a:gd name="T22" fmla="*/ 3356 w 3357"/>
                <a:gd name="T23" fmla="*/ 1586 h 3356"/>
                <a:gd name="T24" fmla="*/ 3350 w 3357"/>
                <a:gd name="T25" fmla="*/ 1601 h 3356"/>
                <a:gd name="T26" fmla="*/ 3342 w 3357"/>
                <a:gd name="T27" fmla="*/ 1613 h 3356"/>
                <a:gd name="T28" fmla="*/ 3329 w 3357"/>
                <a:gd name="T29" fmla="*/ 1623 h 3356"/>
                <a:gd name="T30" fmla="*/ 3315 w 3357"/>
                <a:gd name="T31" fmla="*/ 1629 h 3356"/>
                <a:gd name="T32" fmla="*/ 3299 w 3357"/>
                <a:gd name="T33" fmla="*/ 1631 h 3356"/>
                <a:gd name="T34" fmla="*/ 3285 w 3357"/>
                <a:gd name="T35" fmla="*/ 1630 h 3356"/>
                <a:gd name="T36" fmla="*/ 3272 w 3357"/>
                <a:gd name="T37" fmla="*/ 1625 h 3356"/>
                <a:gd name="T38" fmla="*/ 3260 w 3357"/>
                <a:gd name="T39" fmla="*/ 1615 h 3356"/>
                <a:gd name="T40" fmla="*/ 3067 w 3357"/>
                <a:gd name="T41" fmla="*/ 1439 h 3356"/>
                <a:gd name="T42" fmla="*/ 3067 w 3357"/>
                <a:gd name="T43" fmla="*/ 3356 h 3356"/>
                <a:gd name="T44" fmla="*/ 289 w 3357"/>
                <a:gd name="T45" fmla="*/ 3356 h 3356"/>
                <a:gd name="T46" fmla="*/ 289 w 3357"/>
                <a:gd name="T47" fmla="*/ 1439 h 3356"/>
                <a:gd name="T48" fmla="*/ 98 w 3357"/>
                <a:gd name="T49" fmla="*/ 1615 h 3356"/>
                <a:gd name="T50" fmla="*/ 85 w 3357"/>
                <a:gd name="T51" fmla="*/ 1625 h 3356"/>
                <a:gd name="T52" fmla="*/ 70 w 3357"/>
                <a:gd name="T53" fmla="*/ 1630 h 3356"/>
                <a:gd name="T54" fmla="*/ 56 w 3357"/>
                <a:gd name="T55" fmla="*/ 1631 h 3356"/>
                <a:gd name="T56" fmla="*/ 41 w 3357"/>
                <a:gd name="T57" fmla="*/ 1629 h 3356"/>
                <a:gd name="T58" fmla="*/ 27 w 3357"/>
                <a:gd name="T59" fmla="*/ 1623 h 3356"/>
                <a:gd name="T60" fmla="*/ 16 w 3357"/>
                <a:gd name="T61" fmla="*/ 1613 h 3356"/>
                <a:gd name="T62" fmla="*/ 7 w 3357"/>
                <a:gd name="T63" fmla="*/ 1601 h 3356"/>
                <a:gd name="T64" fmla="*/ 2 w 3357"/>
                <a:gd name="T65" fmla="*/ 1586 h 3356"/>
                <a:gd name="T66" fmla="*/ 0 w 3357"/>
                <a:gd name="T67" fmla="*/ 1571 h 3356"/>
                <a:gd name="T68" fmla="*/ 3 w 3357"/>
                <a:gd name="T69" fmla="*/ 1557 h 3356"/>
                <a:gd name="T70" fmla="*/ 9 w 3357"/>
                <a:gd name="T71" fmla="*/ 1543 h 3356"/>
                <a:gd name="T72" fmla="*/ 19 w 3357"/>
                <a:gd name="T73" fmla="*/ 1532 h 3356"/>
                <a:gd name="T74" fmla="*/ 1678 w 3357"/>
                <a:gd name="T75" fmla="*/ 0 h 3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357" h="3356">
                  <a:moveTo>
                    <a:pt x="1678" y="157"/>
                  </a:moveTo>
                  <a:lnTo>
                    <a:pt x="405" y="1332"/>
                  </a:lnTo>
                  <a:lnTo>
                    <a:pt x="405" y="3241"/>
                  </a:lnTo>
                  <a:lnTo>
                    <a:pt x="2952" y="3241"/>
                  </a:lnTo>
                  <a:lnTo>
                    <a:pt x="2952" y="1332"/>
                  </a:lnTo>
                  <a:lnTo>
                    <a:pt x="1678" y="157"/>
                  </a:lnTo>
                  <a:close/>
                  <a:moveTo>
                    <a:pt x="1678" y="0"/>
                  </a:moveTo>
                  <a:lnTo>
                    <a:pt x="3339" y="1532"/>
                  </a:lnTo>
                  <a:lnTo>
                    <a:pt x="3348" y="1543"/>
                  </a:lnTo>
                  <a:lnTo>
                    <a:pt x="3355" y="1557"/>
                  </a:lnTo>
                  <a:lnTo>
                    <a:pt x="3357" y="1571"/>
                  </a:lnTo>
                  <a:lnTo>
                    <a:pt x="3356" y="1586"/>
                  </a:lnTo>
                  <a:lnTo>
                    <a:pt x="3350" y="1601"/>
                  </a:lnTo>
                  <a:lnTo>
                    <a:pt x="3342" y="1613"/>
                  </a:lnTo>
                  <a:lnTo>
                    <a:pt x="3329" y="1623"/>
                  </a:lnTo>
                  <a:lnTo>
                    <a:pt x="3315" y="1629"/>
                  </a:lnTo>
                  <a:lnTo>
                    <a:pt x="3299" y="1631"/>
                  </a:lnTo>
                  <a:lnTo>
                    <a:pt x="3285" y="1630"/>
                  </a:lnTo>
                  <a:lnTo>
                    <a:pt x="3272" y="1625"/>
                  </a:lnTo>
                  <a:lnTo>
                    <a:pt x="3260" y="1615"/>
                  </a:lnTo>
                  <a:lnTo>
                    <a:pt x="3067" y="1439"/>
                  </a:lnTo>
                  <a:lnTo>
                    <a:pt x="3067" y="3356"/>
                  </a:lnTo>
                  <a:lnTo>
                    <a:pt x="289" y="3356"/>
                  </a:lnTo>
                  <a:lnTo>
                    <a:pt x="289" y="1439"/>
                  </a:lnTo>
                  <a:lnTo>
                    <a:pt x="98" y="1615"/>
                  </a:lnTo>
                  <a:lnTo>
                    <a:pt x="85" y="1625"/>
                  </a:lnTo>
                  <a:lnTo>
                    <a:pt x="70" y="1630"/>
                  </a:lnTo>
                  <a:lnTo>
                    <a:pt x="56" y="1631"/>
                  </a:lnTo>
                  <a:lnTo>
                    <a:pt x="41" y="1629"/>
                  </a:lnTo>
                  <a:lnTo>
                    <a:pt x="27" y="1623"/>
                  </a:lnTo>
                  <a:lnTo>
                    <a:pt x="16" y="1613"/>
                  </a:lnTo>
                  <a:lnTo>
                    <a:pt x="7" y="1601"/>
                  </a:lnTo>
                  <a:lnTo>
                    <a:pt x="2" y="1586"/>
                  </a:lnTo>
                  <a:lnTo>
                    <a:pt x="0" y="1571"/>
                  </a:lnTo>
                  <a:lnTo>
                    <a:pt x="3" y="1557"/>
                  </a:lnTo>
                  <a:lnTo>
                    <a:pt x="9" y="1543"/>
                  </a:lnTo>
                  <a:lnTo>
                    <a:pt x="19" y="1532"/>
                  </a:lnTo>
                  <a:lnTo>
                    <a:pt x="16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5" name="Freeform 339">
              <a:extLst>
                <a:ext uri="{FF2B5EF4-FFF2-40B4-BE49-F238E27FC236}">
                  <a16:creationId xmlns:a16="http://schemas.microsoft.com/office/drawing/2014/main" id="{898E5645-4A4D-49D0-A58A-1862ED9711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55351" y="4435475"/>
              <a:ext cx="128588" cy="128587"/>
            </a:xfrm>
            <a:custGeom>
              <a:avLst/>
              <a:gdLst>
                <a:gd name="T0" fmla="*/ 116 w 811"/>
                <a:gd name="T1" fmla="*/ 115 h 805"/>
                <a:gd name="T2" fmla="*/ 116 w 811"/>
                <a:gd name="T3" fmla="*/ 690 h 805"/>
                <a:gd name="T4" fmla="*/ 695 w 811"/>
                <a:gd name="T5" fmla="*/ 690 h 805"/>
                <a:gd name="T6" fmla="*/ 695 w 811"/>
                <a:gd name="T7" fmla="*/ 115 h 805"/>
                <a:gd name="T8" fmla="*/ 116 w 811"/>
                <a:gd name="T9" fmla="*/ 115 h 805"/>
                <a:gd name="T10" fmla="*/ 0 w 811"/>
                <a:gd name="T11" fmla="*/ 0 h 805"/>
                <a:gd name="T12" fmla="*/ 811 w 811"/>
                <a:gd name="T13" fmla="*/ 0 h 805"/>
                <a:gd name="T14" fmla="*/ 811 w 811"/>
                <a:gd name="T15" fmla="*/ 805 h 805"/>
                <a:gd name="T16" fmla="*/ 0 w 811"/>
                <a:gd name="T17" fmla="*/ 805 h 805"/>
                <a:gd name="T18" fmla="*/ 0 w 811"/>
                <a:gd name="T19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1" h="805">
                  <a:moveTo>
                    <a:pt x="116" y="115"/>
                  </a:moveTo>
                  <a:lnTo>
                    <a:pt x="116" y="690"/>
                  </a:lnTo>
                  <a:lnTo>
                    <a:pt x="695" y="690"/>
                  </a:lnTo>
                  <a:lnTo>
                    <a:pt x="695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811" y="0"/>
                  </a:lnTo>
                  <a:lnTo>
                    <a:pt x="811" y="805"/>
                  </a:lnTo>
                  <a:lnTo>
                    <a:pt x="0" y="8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6" name="Freeform 340">
              <a:extLst>
                <a:ext uri="{FF2B5EF4-FFF2-40B4-BE49-F238E27FC236}">
                  <a16:creationId xmlns:a16="http://schemas.microsoft.com/office/drawing/2014/main" id="{A22C7408-C73A-4DE8-9F9E-76ABC8612D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20451" y="4435475"/>
              <a:ext cx="128588" cy="128587"/>
            </a:xfrm>
            <a:custGeom>
              <a:avLst/>
              <a:gdLst>
                <a:gd name="T0" fmla="*/ 116 w 810"/>
                <a:gd name="T1" fmla="*/ 115 h 805"/>
                <a:gd name="T2" fmla="*/ 116 w 810"/>
                <a:gd name="T3" fmla="*/ 690 h 805"/>
                <a:gd name="T4" fmla="*/ 695 w 810"/>
                <a:gd name="T5" fmla="*/ 690 h 805"/>
                <a:gd name="T6" fmla="*/ 695 w 810"/>
                <a:gd name="T7" fmla="*/ 115 h 805"/>
                <a:gd name="T8" fmla="*/ 116 w 810"/>
                <a:gd name="T9" fmla="*/ 115 h 805"/>
                <a:gd name="T10" fmla="*/ 0 w 810"/>
                <a:gd name="T11" fmla="*/ 0 h 805"/>
                <a:gd name="T12" fmla="*/ 810 w 810"/>
                <a:gd name="T13" fmla="*/ 0 h 805"/>
                <a:gd name="T14" fmla="*/ 810 w 810"/>
                <a:gd name="T15" fmla="*/ 805 h 805"/>
                <a:gd name="T16" fmla="*/ 0 w 810"/>
                <a:gd name="T17" fmla="*/ 805 h 805"/>
                <a:gd name="T18" fmla="*/ 0 w 810"/>
                <a:gd name="T19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0" h="805">
                  <a:moveTo>
                    <a:pt x="116" y="115"/>
                  </a:moveTo>
                  <a:lnTo>
                    <a:pt x="116" y="690"/>
                  </a:lnTo>
                  <a:lnTo>
                    <a:pt x="695" y="690"/>
                  </a:lnTo>
                  <a:lnTo>
                    <a:pt x="695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810" y="0"/>
                  </a:lnTo>
                  <a:lnTo>
                    <a:pt x="810" y="805"/>
                  </a:lnTo>
                  <a:lnTo>
                    <a:pt x="0" y="8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7" name="Freeform 341">
              <a:extLst>
                <a:ext uri="{FF2B5EF4-FFF2-40B4-BE49-F238E27FC236}">
                  <a16:creationId xmlns:a16="http://schemas.microsoft.com/office/drawing/2014/main" id="{8A220846-5DB1-46CF-B8AD-645ACC23AF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55351" y="4600575"/>
              <a:ext cx="128588" cy="127000"/>
            </a:xfrm>
            <a:custGeom>
              <a:avLst/>
              <a:gdLst>
                <a:gd name="T0" fmla="*/ 116 w 811"/>
                <a:gd name="T1" fmla="*/ 115 h 805"/>
                <a:gd name="T2" fmla="*/ 116 w 811"/>
                <a:gd name="T3" fmla="*/ 690 h 805"/>
                <a:gd name="T4" fmla="*/ 695 w 811"/>
                <a:gd name="T5" fmla="*/ 690 h 805"/>
                <a:gd name="T6" fmla="*/ 695 w 811"/>
                <a:gd name="T7" fmla="*/ 115 h 805"/>
                <a:gd name="T8" fmla="*/ 116 w 811"/>
                <a:gd name="T9" fmla="*/ 115 h 805"/>
                <a:gd name="T10" fmla="*/ 0 w 811"/>
                <a:gd name="T11" fmla="*/ 0 h 805"/>
                <a:gd name="T12" fmla="*/ 811 w 811"/>
                <a:gd name="T13" fmla="*/ 0 h 805"/>
                <a:gd name="T14" fmla="*/ 811 w 811"/>
                <a:gd name="T15" fmla="*/ 805 h 805"/>
                <a:gd name="T16" fmla="*/ 0 w 811"/>
                <a:gd name="T17" fmla="*/ 805 h 805"/>
                <a:gd name="T18" fmla="*/ 0 w 811"/>
                <a:gd name="T19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1" h="805">
                  <a:moveTo>
                    <a:pt x="116" y="115"/>
                  </a:moveTo>
                  <a:lnTo>
                    <a:pt x="116" y="690"/>
                  </a:lnTo>
                  <a:lnTo>
                    <a:pt x="695" y="690"/>
                  </a:lnTo>
                  <a:lnTo>
                    <a:pt x="695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811" y="0"/>
                  </a:lnTo>
                  <a:lnTo>
                    <a:pt x="811" y="805"/>
                  </a:lnTo>
                  <a:lnTo>
                    <a:pt x="0" y="8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8" name="Freeform 342">
              <a:extLst>
                <a:ext uri="{FF2B5EF4-FFF2-40B4-BE49-F238E27FC236}">
                  <a16:creationId xmlns:a16="http://schemas.microsoft.com/office/drawing/2014/main" id="{59BA6854-2BAE-48A0-BCF4-ADAC6C014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20451" y="4600575"/>
              <a:ext cx="128588" cy="127000"/>
            </a:xfrm>
            <a:custGeom>
              <a:avLst/>
              <a:gdLst>
                <a:gd name="T0" fmla="*/ 116 w 810"/>
                <a:gd name="T1" fmla="*/ 115 h 805"/>
                <a:gd name="T2" fmla="*/ 116 w 810"/>
                <a:gd name="T3" fmla="*/ 690 h 805"/>
                <a:gd name="T4" fmla="*/ 695 w 810"/>
                <a:gd name="T5" fmla="*/ 690 h 805"/>
                <a:gd name="T6" fmla="*/ 695 w 810"/>
                <a:gd name="T7" fmla="*/ 115 h 805"/>
                <a:gd name="T8" fmla="*/ 116 w 810"/>
                <a:gd name="T9" fmla="*/ 115 h 805"/>
                <a:gd name="T10" fmla="*/ 0 w 810"/>
                <a:gd name="T11" fmla="*/ 0 h 805"/>
                <a:gd name="T12" fmla="*/ 810 w 810"/>
                <a:gd name="T13" fmla="*/ 0 h 805"/>
                <a:gd name="T14" fmla="*/ 810 w 810"/>
                <a:gd name="T15" fmla="*/ 805 h 805"/>
                <a:gd name="T16" fmla="*/ 0 w 810"/>
                <a:gd name="T17" fmla="*/ 805 h 805"/>
                <a:gd name="T18" fmla="*/ 0 w 810"/>
                <a:gd name="T19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0" h="805">
                  <a:moveTo>
                    <a:pt x="116" y="115"/>
                  </a:moveTo>
                  <a:lnTo>
                    <a:pt x="116" y="690"/>
                  </a:lnTo>
                  <a:lnTo>
                    <a:pt x="695" y="690"/>
                  </a:lnTo>
                  <a:lnTo>
                    <a:pt x="695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810" y="0"/>
                  </a:lnTo>
                  <a:lnTo>
                    <a:pt x="810" y="805"/>
                  </a:lnTo>
                  <a:lnTo>
                    <a:pt x="0" y="8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1AAC949-08AB-41E8-9A67-BE79750FCFE5}"/>
              </a:ext>
            </a:extLst>
          </p:cNvPr>
          <p:cNvGrpSpPr/>
          <p:nvPr/>
        </p:nvGrpSpPr>
        <p:grpSpPr>
          <a:xfrm>
            <a:off x="2613269" y="2396235"/>
            <a:ext cx="332405" cy="492443"/>
            <a:chOff x="1836895" y="1836970"/>
            <a:chExt cx="897528" cy="1252332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88FF082-A069-42EF-AEE0-E65ECD4B3583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78" name="Freeform 62">
                <a:extLst>
                  <a:ext uri="{FF2B5EF4-FFF2-40B4-BE49-F238E27FC236}">
                    <a16:creationId xmlns:a16="http://schemas.microsoft.com/office/drawing/2014/main" id="{5688FFF8-C0CC-4C1E-8B0C-381BF85987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9" name="Freeform 63">
                <a:extLst>
                  <a:ext uri="{FF2B5EF4-FFF2-40B4-BE49-F238E27FC236}">
                    <a16:creationId xmlns:a16="http://schemas.microsoft.com/office/drawing/2014/main" id="{2675149C-75DF-4A71-B332-CC747A151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45C9C0AB-0420-4A00-80C4-31155F311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1" name="Freeform 65">
                <a:extLst>
                  <a:ext uri="{FF2B5EF4-FFF2-40B4-BE49-F238E27FC236}">
                    <a16:creationId xmlns:a16="http://schemas.microsoft.com/office/drawing/2014/main" id="{3D38A29D-5B53-4CE9-943D-AAD1BA269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2" name="Freeform 66">
                <a:extLst>
                  <a:ext uri="{FF2B5EF4-FFF2-40B4-BE49-F238E27FC236}">
                    <a16:creationId xmlns:a16="http://schemas.microsoft.com/office/drawing/2014/main" id="{C090C8B2-07AD-407B-B72E-A08A73FDD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71" name="Freeform 344">
              <a:extLst>
                <a:ext uri="{FF2B5EF4-FFF2-40B4-BE49-F238E27FC236}">
                  <a16:creationId xmlns:a16="http://schemas.microsoft.com/office/drawing/2014/main" id="{423005B5-D4DF-43E7-B62F-11F00745E1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71AB7AA-4B8A-4EFD-95BC-C32B06E0DB58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73" name="Freeform 62">
                <a:extLst>
                  <a:ext uri="{FF2B5EF4-FFF2-40B4-BE49-F238E27FC236}">
                    <a16:creationId xmlns:a16="http://schemas.microsoft.com/office/drawing/2014/main" id="{329E9A22-62E7-4639-AB7A-3E4A2FDADC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4" name="Freeform 63">
                <a:extLst>
                  <a:ext uri="{FF2B5EF4-FFF2-40B4-BE49-F238E27FC236}">
                    <a16:creationId xmlns:a16="http://schemas.microsoft.com/office/drawing/2014/main" id="{1435CBCE-4A24-4A69-A789-88514F610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5" name="Freeform 64">
                <a:extLst>
                  <a:ext uri="{FF2B5EF4-FFF2-40B4-BE49-F238E27FC236}">
                    <a16:creationId xmlns:a16="http://schemas.microsoft.com/office/drawing/2014/main" id="{E6C6F7A8-AF7D-4FB1-9CF7-65CCA0D7B1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6" name="Freeform 65">
                <a:extLst>
                  <a:ext uri="{FF2B5EF4-FFF2-40B4-BE49-F238E27FC236}">
                    <a16:creationId xmlns:a16="http://schemas.microsoft.com/office/drawing/2014/main" id="{CE3ABBA0-8783-4F0D-A7E2-906CC62585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7" name="Freeform 66">
                <a:extLst>
                  <a:ext uri="{FF2B5EF4-FFF2-40B4-BE49-F238E27FC236}">
                    <a16:creationId xmlns:a16="http://schemas.microsoft.com/office/drawing/2014/main" id="{3687C7E1-72BD-46DD-9FD1-B1D4B8CDB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9683120-2748-4E86-98F3-7859DE631C8C}"/>
              </a:ext>
            </a:extLst>
          </p:cNvPr>
          <p:cNvGrpSpPr/>
          <p:nvPr/>
        </p:nvGrpSpPr>
        <p:grpSpPr>
          <a:xfrm>
            <a:off x="2599050" y="2995053"/>
            <a:ext cx="332405" cy="492443"/>
            <a:chOff x="1836895" y="1836970"/>
            <a:chExt cx="897528" cy="1252332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7729952-8480-4D5A-B378-118278193E2A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92" name="Freeform 62">
                <a:extLst>
                  <a:ext uri="{FF2B5EF4-FFF2-40B4-BE49-F238E27FC236}">
                    <a16:creationId xmlns:a16="http://schemas.microsoft.com/office/drawing/2014/main" id="{BB566923-BADF-4F81-AEC8-268E0FF986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93" name="Freeform 63">
                <a:extLst>
                  <a:ext uri="{FF2B5EF4-FFF2-40B4-BE49-F238E27FC236}">
                    <a16:creationId xmlns:a16="http://schemas.microsoft.com/office/drawing/2014/main" id="{02D1C8BD-CA71-4E35-B887-BBC7904E4D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94" name="Freeform 64">
                <a:extLst>
                  <a:ext uri="{FF2B5EF4-FFF2-40B4-BE49-F238E27FC236}">
                    <a16:creationId xmlns:a16="http://schemas.microsoft.com/office/drawing/2014/main" id="{07AE3DB7-76B7-4E72-8A47-F2ED95589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95" name="Freeform 65">
                <a:extLst>
                  <a:ext uri="{FF2B5EF4-FFF2-40B4-BE49-F238E27FC236}">
                    <a16:creationId xmlns:a16="http://schemas.microsoft.com/office/drawing/2014/main" id="{D6B7630C-0A80-4E31-B14A-B3573A913F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96" name="Freeform 66">
                <a:extLst>
                  <a:ext uri="{FF2B5EF4-FFF2-40B4-BE49-F238E27FC236}">
                    <a16:creationId xmlns:a16="http://schemas.microsoft.com/office/drawing/2014/main" id="{E34C8D1F-1A3A-49F2-93B9-8C376D18A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85" name="Freeform 344">
              <a:extLst>
                <a:ext uri="{FF2B5EF4-FFF2-40B4-BE49-F238E27FC236}">
                  <a16:creationId xmlns:a16="http://schemas.microsoft.com/office/drawing/2014/main" id="{DA6EB98D-0E93-40B3-B87A-F2152FA189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7CA650F-CD29-40D0-AA44-64E3044494AB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7" name="Freeform 62">
                <a:extLst>
                  <a:ext uri="{FF2B5EF4-FFF2-40B4-BE49-F238E27FC236}">
                    <a16:creationId xmlns:a16="http://schemas.microsoft.com/office/drawing/2014/main" id="{84FC7C9B-4FD1-46D5-9A69-149EC61E90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8" name="Freeform 63">
                <a:extLst>
                  <a:ext uri="{FF2B5EF4-FFF2-40B4-BE49-F238E27FC236}">
                    <a16:creationId xmlns:a16="http://schemas.microsoft.com/office/drawing/2014/main" id="{EA6AC2E1-0CCF-4B1B-9DE3-162AA5C14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9" name="Freeform 64">
                <a:extLst>
                  <a:ext uri="{FF2B5EF4-FFF2-40B4-BE49-F238E27FC236}">
                    <a16:creationId xmlns:a16="http://schemas.microsoft.com/office/drawing/2014/main" id="{AED182F5-F01E-42B0-86A5-C7DE0C370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90" name="Freeform 65">
                <a:extLst>
                  <a:ext uri="{FF2B5EF4-FFF2-40B4-BE49-F238E27FC236}">
                    <a16:creationId xmlns:a16="http://schemas.microsoft.com/office/drawing/2014/main" id="{14064016-7212-4388-B678-F70FD2EB4C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91" name="Freeform 66">
                <a:extLst>
                  <a:ext uri="{FF2B5EF4-FFF2-40B4-BE49-F238E27FC236}">
                    <a16:creationId xmlns:a16="http://schemas.microsoft.com/office/drawing/2014/main" id="{4A54A1AC-34A8-4FED-986B-C6A7A5B92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C971EEF-F4D1-4980-84BA-7E4EDA16FDAA}"/>
              </a:ext>
            </a:extLst>
          </p:cNvPr>
          <p:cNvGrpSpPr/>
          <p:nvPr/>
        </p:nvGrpSpPr>
        <p:grpSpPr>
          <a:xfrm>
            <a:off x="1078071" y="3197538"/>
            <a:ext cx="579438" cy="252413"/>
            <a:chOff x="10915650" y="5157788"/>
            <a:chExt cx="579438" cy="252413"/>
          </a:xfrm>
          <a:solidFill>
            <a:schemeClr val="bg1"/>
          </a:solidFill>
        </p:grpSpPr>
        <p:sp>
          <p:nvSpPr>
            <p:cNvPr id="112" name="Freeform 341">
              <a:extLst>
                <a:ext uri="{FF2B5EF4-FFF2-40B4-BE49-F238E27FC236}">
                  <a16:creationId xmlns:a16="http://schemas.microsoft.com/office/drawing/2014/main" id="{FF05932B-A7B8-4878-ABB1-AB5DAC6A05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15650" y="5157788"/>
              <a:ext cx="579438" cy="252413"/>
            </a:xfrm>
            <a:custGeom>
              <a:avLst/>
              <a:gdLst>
                <a:gd name="T0" fmla="*/ 2949 w 3650"/>
                <a:gd name="T1" fmla="*/ 1165 h 1594"/>
                <a:gd name="T2" fmla="*/ 2921 w 3650"/>
                <a:gd name="T3" fmla="*/ 1286 h 1594"/>
                <a:gd name="T4" fmla="*/ 2797 w 3650"/>
                <a:gd name="T5" fmla="*/ 1286 h 1594"/>
                <a:gd name="T6" fmla="*/ 2771 w 3650"/>
                <a:gd name="T7" fmla="*/ 1165 h 1594"/>
                <a:gd name="T8" fmla="*/ 771 w 3650"/>
                <a:gd name="T9" fmla="*/ 1109 h 1594"/>
                <a:gd name="T10" fmla="*/ 867 w 3650"/>
                <a:gd name="T11" fmla="*/ 1186 h 1594"/>
                <a:gd name="T12" fmla="*/ 814 w 3650"/>
                <a:gd name="T13" fmla="*/ 1297 h 1594"/>
                <a:gd name="T14" fmla="*/ 694 w 3650"/>
                <a:gd name="T15" fmla="*/ 1270 h 1594"/>
                <a:gd name="T16" fmla="*/ 694 w 3650"/>
                <a:gd name="T17" fmla="*/ 1146 h 1594"/>
                <a:gd name="T18" fmla="*/ 2822 w 3650"/>
                <a:gd name="T19" fmla="*/ 975 h 1594"/>
                <a:gd name="T20" fmla="*/ 2650 w 3650"/>
                <a:gd name="T21" fmla="*/ 1099 h 1594"/>
                <a:gd name="T22" fmla="*/ 2650 w 3650"/>
                <a:gd name="T23" fmla="*/ 1317 h 1594"/>
                <a:gd name="T24" fmla="*/ 2822 w 3650"/>
                <a:gd name="T25" fmla="*/ 1441 h 1594"/>
                <a:gd name="T26" fmla="*/ 3026 w 3650"/>
                <a:gd name="T27" fmla="*/ 1376 h 1594"/>
                <a:gd name="T28" fmla="*/ 3091 w 3650"/>
                <a:gd name="T29" fmla="*/ 1170 h 1594"/>
                <a:gd name="T30" fmla="*/ 2968 w 3650"/>
                <a:gd name="T31" fmla="*/ 999 h 1594"/>
                <a:gd name="T32" fmla="*/ 696 w 3650"/>
                <a:gd name="T33" fmla="*/ 984 h 1594"/>
                <a:gd name="T34" fmla="*/ 548 w 3650"/>
                <a:gd name="T35" fmla="*/ 1134 h 1594"/>
                <a:gd name="T36" fmla="*/ 581 w 3650"/>
                <a:gd name="T37" fmla="*/ 1348 h 1594"/>
                <a:gd name="T38" fmla="*/ 771 w 3650"/>
                <a:gd name="T39" fmla="*/ 1444 h 1594"/>
                <a:gd name="T40" fmla="*/ 960 w 3650"/>
                <a:gd name="T41" fmla="*/ 1348 h 1594"/>
                <a:gd name="T42" fmla="*/ 994 w 3650"/>
                <a:gd name="T43" fmla="*/ 1134 h 1594"/>
                <a:gd name="T44" fmla="*/ 845 w 3650"/>
                <a:gd name="T45" fmla="*/ 984 h 1594"/>
                <a:gd name="T46" fmla="*/ 294 w 3650"/>
                <a:gd name="T47" fmla="*/ 687 h 1594"/>
                <a:gd name="T48" fmla="*/ 212 w 3650"/>
                <a:gd name="T49" fmla="*/ 828 h 1594"/>
                <a:gd name="T50" fmla="*/ 390 w 3650"/>
                <a:gd name="T51" fmla="*/ 680 h 1594"/>
                <a:gd name="T52" fmla="*/ 3390 w 3650"/>
                <a:gd name="T53" fmla="*/ 732 h 1594"/>
                <a:gd name="T54" fmla="*/ 3501 w 3650"/>
                <a:gd name="T55" fmla="*/ 716 h 1594"/>
                <a:gd name="T56" fmla="*/ 875 w 3650"/>
                <a:gd name="T57" fmla="*/ 574 h 1594"/>
                <a:gd name="T58" fmla="*/ 459 w 3650"/>
                <a:gd name="T59" fmla="*/ 844 h 1594"/>
                <a:gd name="T60" fmla="*/ 201 w 3650"/>
                <a:gd name="T61" fmla="*/ 982 h 1594"/>
                <a:gd name="T62" fmla="*/ 444 w 3650"/>
                <a:gd name="T63" fmla="*/ 1005 h 1594"/>
                <a:gd name="T64" fmla="*/ 670 w 3650"/>
                <a:gd name="T65" fmla="*/ 836 h 1594"/>
                <a:gd name="T66" fmla="*/ 960 w 3650"/>
                <a:gd name="T67" fmla="*/ 873 h 1594"/>
                <a:gd name="T68" fmla="*/ 1138 w 3650"/>
                <a:gd name="T69" fmla="*/ 1094 h 1594"/>
                <a:gd name="T70" fmla="*/ 2561 w 3650"/>
                <a:gd name="T71" fmla="*/ 966 h 1594"/>
                <a:gd name="T72" fmla="*/ 2808 w 3650"/>
                <a:gd name="T73" fmla="*/ 826 h 1594"/>
                <a:gd name="T74" fmla="*/ 3089 w 3650"/>
                <a:gd name="T75" fmla="*/ 900 h 1594"/>
                <a:gd name="T76" fmla="*/ 3239 w 3650"/>
                <a:gd name="T77" fmla="*/ 1143 h 1594"/>
                <a:gd name="T78" fmla="*/ 3352 w 3650"/>
                <a:gd name="T79" fmla="*/ 891 h 1594"/>
                <a:gd name="T80" fmla="*/ 3222 w 3650"/>
                <a:gd name="T81" fmla="*/ 711 h 1594"/>
                <a:gd name="T82" fmla="*/ 3189 w 3650"/>
                <a:gd name="T83" fmla="*/ 424 h 1594"/>
                <a:gd name="T84" fmla="*/ 1658 w 3650"/>
                <a:gd name="T85" fmla="*/ 191 h 1594"/>
                <a:gd name="T86" fmla="*/ 1989 w 3650"/>
                <a:gd name="T87" fmla="*/ 148 h 1594"/>
                <a:gd name="T88" fmla="*/ 1918 w 3650"/>
                <a:gd name="T89" fmla="*/ 0 h 1594"/>
                <a:gd name="T90" fmla="*/ 2707 w 3650"/>
                <a:gd name="T91" fmla="*/ 69 h 1594"/>
                <a:gd name="T92" fmla="*/ 3583 w 3650"/>
                <a:gd name="T93" fmla="*/ 494 h 1594"/>
                <a:gd name="T94" fmla="*/ 3650 w 3650"/>
                <a:gd name="T95" fmla="*/ 1217 h 1594"/>
                <a:gd name="T96" fmla="*/ 3576 w 3650"/>
                <a:gd name="T97" fmla="*/ 1292 h 1594"/>
                <a:gd name="T98" fmla="*/ 3128 w 3650"/>
                <a:gd name="T99" fmla="*/ 1484 h 1594"/>
                <a:gd name="T100" fmla="*/ 2902 w 3650"/>
                <a:gd name="T101" fmla="*/ 1592 h 1594"/>
                <a:gd name="T102" fmla="*/ 2658 w 3650"/>
                <a:gd name="T103" fmla="*/ 1537 h 1594"/>
                <a:gd name="T104" fmla="*/ 2496 w 3650"/>
                <a:gd name="T105" fmla="*/ 1335 h 1594"/>
                <a:gd name="T106" fmla="*/ 1070 w 3650"/>
                <a:gd name="T107" fmla="*/ 1451 h 1594"/>
                <a:gd name="T108" fmla="*/ 855 w 3650"/>
                <a:gd name="T109" fmla="*/ 1584 h 1594"/>
                <a:gd name="T110" fmla="*/ 606 w 3650"/>
                <a:gd name="T111" fmla="*/ 1557 h 1594"/>
                <a:gd name="T112" fmla="*/ 424 w 3650"/>
                <a:gd name="T113" fmla="*/ 1376 h 1594"/>
                <a:gd name="T114" fmla="*/ 22 w 3650"/>
                <a:gd name="T115" fmla="*/ 1270 h 1594"/>
                <a:gd name="T116" fmla="*/ 10 w 3650"/>
                <a:gd name="T117" fmla="*/ 856 h 1594"/>
                <a:gd name="T118" fmla="*/ 145 w 3650"/>
                <a:gd name="T119" fmla="*/ 614 h 1594"/>
                <a:gd name="T120" fmla="*/ 395 w 3650"/>
                <a:gd name="T121" fmla="*/ 493 h 1594"/>
                <a:gd name="T122" fmla="*/ 1766 w 3650"/>
                <a:gd name="T123" fmla="*/ 11 h 1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50" h="1594">
                  <a:moveTo>
                    <a:pt x="2859" y="1109"/>
                  </a:moveTo>
                  <a:lnTo>
                    <a:pt x="2882" y="1112"/>
                  </a:lnTo>
                  <a:lnTo>
                    <a:pt x="2903" y="1119"/>
                  </a:lnTo>
                  <a:lnTo>
                    <a:pt x="2921" y="1131"/>
                  </a:lnTo>
                  <a:lnTo>
                    <a:pt x="2937" y="1146"/>
                  </a:lnTo>
                  <a:lnTo>
                    <a:pt x="2949" y="1165"/>
                  </a:lnTo>
                  <a:lnTo>
                    <a:pt x="2955" y="1186"/>
                  </a:lnTo>
                  <a:lnTo>
                    <a:pt x="2959" y="1208"/>
                  </a:lnTo>
                  <a:lnTo>
                    <a:pt x="2955" y="1231"/>
                  </a:lnTo>
                  <a:lnTo>
                    <a:pt x="2949" y="1251"/>
                  </a:lnTo>
                  <a:lnTo>
                    <a:pt x="2937" y="1270"/>
                  </a:lnTo>
                  <a:lnTo>
                    <a:pt x="2921" y="1286"/>
                  </a:lnTo>
                  <a:lnTo>
                    <a:pt x="2903" y="1297"/>
                  </a:lnTo>
                  <a:lnTo>
                    <a:pt x="2882" y="1305"/>
                  </a:lnTo>
                  <a:lnTo>
                    <a:pt x="2859" y="1308"/>
                  </a:lnTo>
                  <a:lnTo>
                    <a:pt x="2837" y="1305"/>
                  </a:lnTo>
                  <a:lnTo>
                    <a:pt x="2816" y="1297"/>
                  </a:lnTo>
                  <a:lnTo>
                    <a:pt x="2797" y="1286"/>
                  </a:lnTo>
                  <a:lnTo>
                    <a:pt x="2782" y="1270"/>
                  </a:lnTo>
                  <a:lnTo>
                    <a:pt x="2771" y="1251"/>
                  </a:lnTo>
                  <a:lnTo>
                    <a:pt x="2763" y="1231"/>
                  </a:lnTo>
                  <a:lnTo>
                    <a:pt x="2761" y="1208"/>
                  </a:lnTo>
                  <a:lnTo>
                    <a:pt x="2763" y="1186"/>
                  </a:lnTo>
                  <a:lnTo>
                    <a:pt x="2771" y="1165"/>
                  </a:lnTo>
                  <a:lnTo>
                    <a:pt x="2782" y="1146"/>
                  </a:lnTo>
                  <a:lnTo>
                    <a:pt x="2797" y="1131"/>
                  </a:lnTo>
                  <a:lnTo>
                    <a:pt x="2816" y="1119"/>
                  </a:lnTo>
                  <a:lnTo>
                    <a:pt x="2837" y="1112"/>
                  </a:lnTo>
                  <a:lnTo>
                    <a:pt x="2859" y="1109"/>
                  </a:lnTo>
                  <a:close/>
                  <a:moveTo>
                    <a:pt x="771" y="1109"/>
                  </a:moveTo>
                  <a:lnTo>
                    <a:pt x="793" y="1112"/>
                  </a:lnTo>
                  <a:lnTo>
                    <a:pt x="814" y="1119"/>
                  </a:lnTo>
                  <a:lnTo>
                    <a:pt x="832" y="1131"/>
                  </a:lnTo>
                  <a:lnTo>
                    <a:pt x="847" y="1146"/>
                  </a:lnTo>
                  <a:lnTo>
                    <a:pt x="859" y="1165"/>
                  </a:lnTo>
                  <a:lnTo>
                    <a:pt x="867" y="1186"/>
                  </a:lnTo>
                  <a:lnTo>
                    <a:pt x="869" y="1208"/>
                  </a:lnTo>
                  <a:lnTo>
                    <a:pt x="867" y="1231"/>
                  </a:lnTo>
                  <a:lnTo>
                    <a:pt x="859" y="1251"/>
                  </a:lnTo>
                  <a:lnTo>
                    <a:pt x="847" y="1270"/>
                  </a:lnTo>
                  <a:lnTo>
                    <a:pt x="832" y="1286"/>
                  </a:lnTo>
                  <a:lnTo>
                    <a:pt x="814" y="1297"/>
                  </a:lnTo>
                  <a:lnTo>
                    <a:pt x="793" y="1305"/>
                  </a:lnTo>
                  <a:lnTo>
                    <a:pt x="771" y="1308"/>
                  </a:lnTo>
                  <a:lnTo>
                    <a:pt x="748" y="1305"/>
                  </a:lnTo>
                  <a:lnTo>
                    <a:pt x="727" y="1297"/>
                  </a:lnTo>
                  <a:lnTo>
                    <a:pt x="709" y="1286"/>
                  </a:lnTo>
                  <a:lnTo>
                    <a:pt x="694" y="1270"/>
                  </a:lnTo>
                  <a:lnTo>
                    <a:pt x="681" y="1251"/>
                  </a:lnTo>
                  <a:lnTo>
                    <a:pt x="674" y="1231"/>
                  </a:lnTo>
                  <a:lnTo>
                    <a:pt x="671" y="1208"/>
                  </a:lnTo>
                  <a:lnTo>
                    <a:pt x="674" y="1186"/>
                  </a:lnTo>
                  <a:lnTo>
                    <a:pt x="681" y="1165"/>
                  </a:lnTo>
                  <a:lnTo>
                    <a:pt x="694" y="1146"/>
                  </a:lnTo>
                  <a:lnTo>
                    <a:pt x="709" y="1131"/>
                  </a:lnTo>
                  <a:lnTo>
                    <a:pt x="727" y="1119"/>
                  </a:lnTo>
                  <a:lnTo>
                    <a:pt x="748" y="1112"/>
                  </a:lnTo>
                  <a:lnTo>
                    <a:pt x="771" y="1109"/>
                  </a:lnTo>
                  <a:close/>
                  <a:moveTo>
                    <a:pt x="2859" y="972"/>
                  </a:moveTo>
                  <a:lnTo>
                    <a:pt x="2822" y="975"/>
                  </a:lnTo>
                  <a:lnTo>
                    <a:pt x="2785" y="984"/>
                  </a:lnTo>
                  <a:lnTo>
                    <a:pt x="2751" y="999"/>
                  </a:lnTo>
                  <a:lnTo>
                    <a:pt x="2721" y="1017"/>
                  </a:lnTo>
                  <a:lnTo>
                    <a:pt x="2693" y="1042"/>
                  </a:lnTo>
                  <a:lnTo>
                    <a:pt x="2669" y="1068"/>
                  </a:lnTo>
                  <a:lnTo>
                    <a:pt x="2650" y="1099"/>
                  </a:lnTo>
                  <a:lnTo>
                    <a:pt x="2636" y="1134"/>
                  </a:lnTo>
                  <a:lnTo>
                    <a:pt x="2627" y="1170"/>
                  </a:lnTo>
                  <a:lnTo>
                    <a:pt x="2624" y="1208"/>
                  </a:lnTo>
                  <a:lnTo>
                    <a:pt x="2627" y="1247"/>
                  </a:lnTo>
                  <a:lnTo>
                    <a:pt x="2636" y="1282"/>
                  </a:lnTo>
                  <a:lnTo>
                    <a:pt x="2650" y="1317"/>
                  </a:lnTo>
                  <a:lnTo>
                    <a:pt x="2669" y="1348"/>
                  </a:lnTo>
                  <a:lnTo>
                    <a:pt x="2693" y="1376"/>
                  </a:lnTo>
                  <a:lnTo>
                    <a:pt x="2721" y="1399"/>
                  </a:lnTo>
                  <a:lnTo>
                    <a:pt x="2751" y="1418"/>
                  </a:lnTo>
                  <a:lnTo>
                    <a:pt x="2785" y="1432"/>
                  </a:lnTo>
                  <a:lnTo>
                    <a:pt x="2822" y="1441"/>
                  </a:lnTo>
                  <a:lnTo>
                    <a:pt x="2859" y="1444"/>
                  </a:lnTo>
                  <a:lnTo>
                    <a:pt x="2898" y="1441"/>
                  </a:lnTo>
                  <a:lnTo>
                    <a:pt x="2934" y="1432"/>
                  </a:lnTo>
                  <a:lnTo>
                    <a:pt x="2968" y="1418"/>
                  </a:lnTo>
                  <a:lnTo>
                    <a:pt x="2999" y="1399"/>
                  </a:lnTo>
                  <a:lnTo>
                    <a:pt x="3026" y="1376"/>
                  </a:lnTo>
                  <a:lnTo>
                    <a:pt x="3049" y="1348"/>
                  </a:lnTo>
                  <a:lnTo>
                    <a:pt x="3068" y="1317"/>
                  </a:lnTo>
                  <a:lnTo>
                    <a:pt x="3083" y="1282"/>
                  </a:lnTo>
                  <a:lnTo>
                    <a:pt x="3091" y="1247"/>
                  </a:lnTo>
                  <a:lnTo>
                    <a:pt x="3095" y="1208"/>
                  </a:lnTo>
                  <a:lnTo>
                    <a:pt x="3091" y="1170"/>
                  </a:lnTo>
                  <a:lnTo>
                    <a:pt x="3083" y="1134"/>
                  </a:lnTo>
                  <a:lnTo>
                    <a:pt x="3068" y="1099"/>
                  </a:lnTo>
                  <a:lnTo>
                    <a:pt x="3049" y="1068"/>
                  </a:lnTo>
                  <a:lnTo>
                    <a:pt x="3026" y="1042"/>
                  </a:lnTo>
                  <a:lnTo>
                    <a:pt x="2999" y="1017"/>
                  </a:lnTo>
                  <a:lnTo>
                    <a:pt x="2968" y="999"/>
                  </a:lnTo>
                  <a:lnTo>
                    <a:pt x="2934" y="984"/>
                  </a:lnTo>
                  <a:lnTo>
                    <a:pt x="2898" y="975"/>
                  </a:lnTo>
                  <a:lnTo>
                    <a:pt x="2859" y="972"/>
                  </a:lnTo>
                  <a:close/>
                  <a:moveTo>
                    <a:pt x="771" y="972"/>
                  </a:moveTo>
                  <a:lnTo>
                    <a:pt x="732" y="975"/>
                  </a:lnTo>
                  <a:lnTo>
                    <a:pt x="696" y="984"/>
                  </a:lnTo>
                  <a:lnTo>
                    <a:pt x="663" y="999"/>
                  </a:lnTo>
                  <a:lnTo>
                    <a:pt x="632" y="1017"/>
                  </a:lnTo>
                  <a:lnTo>
                    <a:pt x="604" y="1042"/>
                  </a:lnTo>
                  <a:lnTo>
                    <a:pt x="581" y="1068"/>
                  </a:lnTo>
                  <a:lnTo>
                    <a:pt x="561" y="1099"/>
                  </a:lnTo>
                  <a:lnTo>
                    <a:pt x="548" y="1134"/>
                  </a:lnTo>
                  <a:lnTo>
                    <a:pt x="538" y="1170"/>
                  </a:lnTo>
                  <a:lnTo>
                    <a:pt x="535" y="1208"/>
                  </a:lnTo>
                  <a:lnTo>
                    <a:pt x="538" y="1247"/>
                  </a:lnTo>
                  <a:lnTo>
                    <a:pt x="548" y="1282"/>
                  </a:lnTo>
                  <a:lnTo>
                    <a:pt x="561" y="1317"/>
                  </a:lnTo>
                  <a:lnTo>
                    <a:pt x="581" y="1348"/>
                  </a:lnTo>
                  <a:lnTo>
                    <a:pt x="604" y="1376"/>
                  </a:lnTo>
                  <a:lnTo>
                    <a:pt x="632" y="1399"/>
                  </a:lnTo>
                  <a:lnTo>
                    <a:pt x="663" y="1418"/>
                  </a:lnTo>
                  <a:lnTo>
                    <a:pt x="696" y="1432"/>
                  </a:lnTo>
                  <a:lnTo>
                    <a:pt x="732" y="1441"/>
                  </a:lnTo>
                  <a:lnTo>
                    <a:pt x="771" y="1444"/>
                  </a:lnTo>
                  <a:lnTo>
                    <a:pt x="809" y="1441"/>
                  </a:lnTo>
                  <a:lnTo>
                    <a:pt x="845" y="1432"/>
                  </a:lnTo>
                  <a:lnTo>
                    <a:pt x="878" y="1418"/>
                  </a:lnTo>
                  <a:lnTo>
                    <a:pt x="909" y="1399"/>
                  </a:lnTo>
                  <a:lnTo>
                    <a:pt x="937" y="1376"/>
                  </a:lnTo>
                  <a:lnTo>
                    <a:pt x="960" y="1348"/>
                  </a:lnTo>
                  <a:lnTo>
                    <a:pt x="980" y="1317"/>
                  </a:lnTo>
                  <a:lnTo>
                    <a:pt x="994" y="1282"/>
                  </a:lnTo>
                  <a:lnTo>
                    <a:pt x="1003" y="1247"/>
                  </a:lnTo>
                  <a:lnTo>
                    <a:pt x="1005" y="1208"/>
                  </a:lnTo>
                  <a:lnTo>
                    <a:pt x="1003" y="1170"/>
                  </a:lnTo>
                  <a:lnTo>
                    <a:pt x="994" y="1134"/>
                  </a:lnTo>
                  <a:lnTo>
                    <a:pt x="980" y="1099"/>
                  </a:lnTo>
                  <a:lnTo>
                    <a:pt x="960" y="1068"/>
                  </a:lnTo>
                  <a:lnTo>
                    <a:pt x="937" y="1042"/>
                  </a:lnTo>
                  <a:lnTo>
                    <a:pt x="909" y="1017"/>
                  </a:lnTo>
                  <a:lnTo>
                    <a:pt x="878" y="999"/>
                  </a:lnTo>
                  <a:lnTo>
                    <a:pt x="845" y="984"/>
                  </a:lnTo>
                  <a:lnTo>
                    <a:pt x="809" y="975"/>
                  </a:lnTo>
                  <a:lnTo>
                    <a:pt x="771" y="972"/>
                  </a:lnTo>
                  <a:close/>
                  <a:moveTo>
                    <a:pt x="405" y="643"/>
                  </a:moveTo>
                  <a:lnTo>
                    <a:pt x="365" y="653"/>
                  </a:lnTo>
                  <a:lnTo>
                    <a:pt x="329" y="667"/>
                  </a:lnTo>
                  <a:lnTo>
                    <a:pt x="294" y="687"/>
                  </a:lnTo>
                  <a:lnTo>
                    <a:pt x="262" y="709"/>
                  </a:lnTo>
                  <a:lnTo>
                    <a:pt x="233" y="737"/>
                  </a:lnTo>
                  <a:lnTo>
                    <a:pt x="209" y="767"/>
                  </a:lnTo>
                  <a:lnTo>
                    <a:pt x="188" y="800"/>
                  </a:lnTo>
                  <a:lnTo>
                    <a:pt x="171" y="836"/>
                  </a:lnTo>
                  <a:lnTo>
                    <a:pt x="212" y="828"/>
                  </a:lnTo>
                  <a:lnTo>
                    <a:pt x="250" y="816"/>
                  </a:lnTo>
                  <a:lnTo>
                    <a:pt x="285" y="797"/>
                  </a:lnTo>
                  <a:lnTo>
                    <a:pt x="317" y="773"/>
                  </a:lnTo>
                  <a:lnTo>
                    <a:pt x="346" y="747"/>
                  </a:lnTo>
                  <a:lnTo>
                    <a:pt x="371" y="715"/>
                  </a:lnTo>
                  <a:lnTo>
                    <a:pt x="390" y="680"/>
                  </a:lnTo>
                  <a:lnTo>
                    <a:pt x="405" y="643"/>
                  </a:lnTo>
                  <a:close/>
                  <a:moveTo>
                    <a:pt x="3368" y="574"/>
                  </a:moveTo>
                  <a:lnTo>
                    <a:pt x="3368" y="670"/>
                  </a:lnTo>
                  <a:lnTo>
                    <a:pt x="3371" y="694"/>
                  </a:lnTo>
                  <a:lnTo>
                    <a:pt x="3378" y="714"/>
                  </a:lnTo>
                  <a:lnTo>
                    <a:pt x="3390" y="732"/>
                  </a:lnTo>
                  <a:lnTo>
                    <a:pt x="3406" y="748"/>
                  </a:lnTo>
                  <a:lnTo>
                    <a:pt x="3423" y="759"/>
                  </a:lnTo>
                  <a:lnTo>
                    <a:pt x="3444" y="767"/>
                  </a:lnTo>
                  <a:lnTo>
                    <a:pt x="3466" y="769"/>
                  </a:lnTo>
                  <a:lnTo>
                    <a:pt x="3501" y="769"/>
                  </a:lnTo>
                  <a:lnTo>
                    <a:pt x="3501" y="716"/>
                  </a:lnTo>
                  <a:lnTo>
                    <a:pt x="3497" y="677"/>
                  </a:lnTo>
                  <a:lnTo>
                    <a:pt x="3489" y="640"/>
                  </a:lnTo>
                  <a:lnTo>
                    <a:pt x="3475" y="605"/>
                  </a:lnTo>
                  <a:lnTo>
                    <a:pt x="3455" y="574"/>
                  </a:lnTo>
                  <a:lnTo>
                    <a:pt x="3368" y="574"/>
                  </a:lnTo>
                  <a:close/>
                  <a:moveTo>
                    <a:pt x="875" y="574"/>
                  </a:moveTo>
                  <a:lnTo>
                    <a:pt x="561" y="619"/>
                  </a:lnTo>
                  <a:lnTo>
                    <a:pt x="552" y="669"/>
                  </a:lnTo>
                  <a:lnTo>
                    <a:pt x="536" y="718"/>
                  </a:lnTo>
                  <a:lnTo>
                    <a:pt x="515" y="764"/>
                  </a:lnTo>
                  <a:lnTo>
                    <a:pt x="490" y="806"/>
                  </a:lnTo>
                  <a:lnTo>
                    <a:pt x="459" y="844"/>
                  </a:lnTo>
                  <a:lnTo>
                    <a:pt x="425" y="879"/>
                  </a:lnTo>
                  <a:lnTo>
                    <a:pt x="386" y="910"/>
                  </a:lnTo>
                  <a:lnTo>
                    <a:pt x="344" y="935"/>
                  </a:lnTo>
                  <a:lnTo>
                    <a:pt x="300" y="956"/>
                  </a:lnTo>
                  <a:lnTo>
                    <a:pt x="251" y="973"/>
                  </a:lnTo>
                  <a:lnTo>
                    <a:pt x="201" y="982"/>
                  </a:lnTo>
                  <a:lnTo>
                    <a:pt x="149" y="986"/>
                  </a:lnTo>
                  <a:lnTo>
                    <a:pt x="149" y="1143"/>
                  </a:lnTo>
                  <a:lnTo>
                    <a:pt x="392" y="1143"/>
                  </a:lnTo>
                  <a:lnTo>
                    <a:pt x="403" y="1094"/>
                  </a:lnTo>
                  <a:lnTo>
                    <a:pt x="420" y="1048"/>
                  </a:lnTo>
                  <a:lnTo>
                    <a:pt x="444" y="1005"/>
                  </a:lnTo>
                  <a:lnTo>
                    <a:pt x="471" y="966"/>
                  </a:lnTo>
                  <a:lnTo>
                    <a:pt x="503" y="931"/>
                  </a:lnTo>
                  <a:lnTo>
                    <a:pt x="540" y="900"/>
                  </a:lnTo>
                  <a:lnTo>
                    <a:pt x="581" y="873"/>
                  </a:lnTo>
                  <a:lnTo>
                    <a:pt x="624" y="851"/>
                  </a:lnTo>
                  <a:lnTo>
                    <a:pt x="670" y="836"/>
                  </a:lnTo>
                  <a:lnTo>
                    <a:pt x="720" y="826"/>
                  </a:lnTo>
                  <a:lnTo>
                    <a:pt x="771" y="822"/>
                  </a:lnTo>
                  <a:lnTo>
                    <a:pt x="822" y="826"/>
                  </a:lnTo>
                  <a:lnTo>
                    <a:pt x="870" y="836"/>
                  </a:lnTo>
                  <a:lnTo>
                    <a:pt x="917" y="851"/>
                  </a:lnTo>
                  <a:lnTo>
                    <a:pt x="960" y="873"/>
                  </a:lnTo>
                  <a:lnTo>
                    <a:pt x="1001" y="900"/>
                  </a:lnTo>
                  <a:lnTo>
                    <a:pt x="1037" y="931"/>
                  </a:lnTo>
                  <a:lnTo>
                    <a:pt x="1070" y="966"/>
                  </a:lnTo>
                  <a:lnTo>
                    <a:pt x="1097" y="1005"/>
                  </a:lnTo>
                  <a:lnTo>
                    <a:pt x="1120" y="1048"/>
                  </a:lnTo>
                  <a:lnTo>
                    <a:pt x="1138" y="1094"/>
                  </a:lnTo>
                  <a:lnTo>
                    <a:pt x="1149" y="1143"/>
                  </a:lnTo>
                  <a:lnTo>
                    <a:pt x="2481" y="1143"/>
                  </a:lnTo>
                  <a:lnTo>
                    <a:pt x="2492" y="1094"/>
                  </a:lnTo>
                  <a:lnTo>
                    <a:pt x="2510" y="1048"/>
                  </a:lnTo>
                  <a:lnTo>
                    <a:pt x="2533" y="1005"/>
                  </a:lnTo>
                  <a:lnTo>
                    <a:pt x="2561" y="966"/>
                  </a:lnTo>
                  <a:lnTo>
                    <a:pt x="2593" y="931"/>
                  </a:lnTo>
                  <a:lnTo>
                    <a:pt x="2629" y="900"/>
                  </a:lnTo>
                  <a:lnTo>
                    <a:pt x="2670" y="873"/>
                  </a:lnTo>
                  <a:lnTo>
                    <a:pt x="2713" y="851"/>
                  </a:lnTo>
                  <a:lnTo>
                    <a:pt x="2760" y="836"/>
                  </a:lnTo>
                  <a:lnTo>
                    <a:pt x="2808" y="826"/>
                  </a:lnTo>
                  <a:lnTo>
                    <a:pt x="2859" y="822"/>
                  </a:lnTo>
                  <a:lnTo>
                    <a:pt x="2910" y="826"/>
                  </a:lnTo>
                  <a:lnTo>
                    <a:pt x="2959" y="836"/>
                  </a:lnTo>
                  <a:lnTo>
                    <a:pt x="3005" y="851"/>
                  </a:lnTo>
                  <a:lnTo>
                    <a:pt x="3049" y="873"/>
                  </a:lnTo>
                  <a:lnTo>
                    <a:pt x="3089" y="900"/>
                  </a:lnTo>
                  <a:lnTo>
                    <a:pt x="3126" y="931"/>
                  </a:lnTo>
                  <a:lnTo>
                    <a:pt x="3159" y="966"/>
                  </a:lnTo>
                  <a:lnTo>
                    <a:pt x="3187" y="1005"/>
                  </a:lnTo>
                  <a:lnTo>
                    <a:pt x="3210" y="1048"/>
                  </a:lnTo>
                  <a:lnTo>
                    <a:pt x="3226" y="1094"/>
                  </a:lnTo>
                  <a:lnTo>
                    <a:pt x="3239" y="1143"/>
                  </a:lnTo>
                  <a:lnTo>
                    <a:pt x="3501" y="1143"/>
                  </a:lnTo>
                  <a:lnTo>
                    <a:pt x="3501" y="919"/>
                  </a:lnTo>
                  <a:lnTo>
                    <a:pt x="3466" y="919"/>
                  </a:lnTo>
                  <a:lnTo>
                    <a:pt x="3427" y="915"/>
                  </a:lnTo>
                  <a:lnTo>
                    <a:pt x="3389" y="907"/>
                  </a:lnTo>
                  <a:lnTo>
                    <a:pt x="3352" y="891"/>
                  </a:lnTo>
                  <a:lnTo>
                    <a:pt x="3320" y="871"/>
                  </a:lnTo>
                  <a:lnTo>
                    <a:pt x="3292" y="847"/>
                  </a:lnTo>
                  <a:lnTo>
                    <a:pt x="3267" y="818"/>
                  </a:lnTo>
                  <a:lnTo>
                    <a:pt x="3246" y="785"/>
                  </a:lnTo>
                  <a:lnTo>
                    <a:pt x="3232" y="749"/>
                  </a:lnTo>
                  <a:lnTo>
                    <a:pt x="3222" y="711"/>
                  </a:lnTo>
                  <a:lnTo>
                    <a:pt x="3219" y="670"/>
                  </a:lnTo>
                  <a:lnTo>
                    <a:pt x="3219" y="574"/>
                  </a:lnTo>
                  <a:lnTo>
                    <a:pt x="875" y="574"/>
                  </a:lnTo>
                  <a:close/>
                  <a:moveTo>
                    <a:pt x="2605" y="191"/>
                  </a:moveTo>
                  <a:lnTo>
                    <a:pt x="2783" y="424"/>
                  </a:lnTo>
                  <a:lnTo>
                    <a:pt x="3189" y="424"/>
                  </a:lnTo>
                  <a:lnTo>
                    <a:pt x="2651" y="208"/>
                  </a:lnTo>
                  <a:lnTo>
                    <a:pt x="2605" y="191"/>
                  </a:lnTo>
                  <a:close/>
                  <a:moveTo>
                    <a:pt x="1839" y="153"/>
                  </a:moveTo>
                  <a:lnTo>
                    <a:pt x="1777" y="161"/>
                  </a:lnTo>
                  <a:lnTo>
                    <a:pt x="1718" y="174"/>
                  </a:lnTo>
                  <a:lnTo>
                    <a:pt x="1658" y="191"/>
                  </a:lnTo>
                  <a:lnTo>
                    <a:pt x="1600" y="212"/>
                  </a:lnTo>
                  <a:lnTo>
                    <a:pt x="1544" y="239"/>
                  </a:lnTo>
                  <a:lnTo>
                    <a:pt x="1181" y="424"/>
                  </a:lnTo>
                  <a:lnTo>
                    <a:pt x="1839" y="424"/>
                  </a:lnTo>
                  <a:lnTo>
                    <a:pt x="1839" y="153"/>
                  </a:lnTo>
                  <a:close/>
                  <a:moveTo>
                    <a:pt x="1989" y="148"/>
                  </a:moveTo>
                  <a:lnTo>
                    <a:pt x="1989" y="424"/>
                  </a:lnTo>
                  <a:lnTo>
                    <a:pt x="2595" y="424"/>
                  </a:lnTo>
                  <a:lnTo>
                    <a:pt x="2385" y="149"/>
                  </a:lnTo>
                  <a:lnTo>
                    <a:pt x="2345" y="148"/>
                  </a:lnTo>
                  <a:lnTo>
                    <a:pt x="1989" y="148"/>
                  </a:lnTo>
                  <a:close/>
                  <a:moveTo>
                    <a:pt x="1918" y="0"/>
                  </a:moveTo>
                  <a:lnTo>
                    <a:pt x="2345" y="0"/>
                  </a:lnTo>
                  <a:lnTo>
                    <a:pt x="2419" y="2"/>
                  </a:lnTo>
                  <a:lnTo>
                    <a:pt x="2493" y="11"/>
                  </a:lnTo>
                  <a:lnTo>
                    <a:pt x="2565" y="24"/>
                  </a:lnTo>
                  <a:lnTo>
                    <a:pt x="2637" y="44"/>
                  </a:lnTo>
                  <a:lnTo>
                    <a:pt x="2707" y="69"/>
                  </a:lnTo>
                  <a:lnTo>
                    <a:pt x="3402" y="349"/>
                  </a:lnTo>
                  <a:lnTo>
                    <a:pt x="3446" y="369"/>
                  </a:lnTo>
                  <a:lnTo>
                    <a:pt x="3486" y="394"/>
                  </a:lnTo>
                  <a:lnTo>
                    <a:pt x="3522" y="424"/>
                  </a:lnTo>
                  <a:lnTo>
                    <a:pt x="3555" y="457"/>
                  </a:lnTo>
                  <a:lnTo>
                    <a:pt x="3583" y="494"/>
                  </a:lnTo>
                  <a:lnTo>
                    <a:pt x="3606" y="534"/>
                  </a:lnTo>
                  <a:lnTo>
                    <a:pt x="3625" y="576"/>
                  </a:lnTo>
                  <a:lnTo>
                    <a:pt x="3639" y="620"/>
                  </a:lnTo>
                  <a:lnTo>
                    <a:pt x="3647" y="667"/>
                  </a:lnTo>
                  <a:lnTo>
                    <a:pt x="3650" y="716"/>
                  </a:lnTo>
                  <a:lnTo>
                    <a:pt x="3650" y="1217"/>
                  </a:lnTo>
                  <a:lnTo>
                    <a:pt x="3648" y="1237"/>
                  </a:lnTo>
                  <a:lnTo>
                    <a:pt x="3640" y="1255"/>
                  </a:lnTo>
                  <a:lnTo>
                    <a:pt x="3628" y="1270"/>
                  </a:lnTo>
                  <a:lnTo>
                    <a:pt x="3614" y="1281"/>
                  </a:lnTo>
                  <a:lnTo>
                    <a:pt x="3595" y="1289"/>
                  </a:lnTo>
                  <a:lnTo>
                    <a:pt x="3576" y="1292"/>
                  </a:lnTo>
                  <a:lnTo>
                    <a:pt x="3235" y="1292"/>
                  </a:lnTo>
                  <a:lnTo>
                    <a:pt x="3223" y="1335"/>
                  </a:lnTo>
                  <a:lnTo>
                    <a:pt x="3206" y="1376"/>
                  </a:lnTo>
                  <a:lnTo>
                    <a:pt x="3184" y="1414"/>
                  </a:lnTo>
                  <a:lnTo>
                    <a:pt x="3158" y="1451"/>
                  </a:lnTo>
                  <a:lnTo>
                    <a:pt x="3128" y="1484"/>
                  </a:lnTo>
                  <a:lnTo>
                    <a:pt x="3096" y="1513"/>
                  </a:lnTo>
                  <a:lnTo>
                    <a:pt x="3060" y="1537"/>
                  </a:lnTo>
                  <a:lnTo>
                    <a:pt x="3024" y="1557"/>
                  </a:lnTo>
                  <a:lnTo>
                    <a:pt x="2984" y="1573"/>
                  </a:lnTo>
                  <a:lnTo>
                    <a:pt x="2944" y="1584"/>
                  </a:lnTo>
                  <a:lnTo>
                    <a:pt x="2902" y="1592"/>
                  </a:lnTo>
                  <a:lnTo>
                    <a:pt x="2859" y="1594"/>
                  </a:lnTo>
                  <a:lnTo>
                    <a:pt x="2817" y="1592"/>
                  </a:lnTo>
                  <a:lnTo>
                    <a:pt x="2775" y="1584"/>
                  </a:lnTo>
                  <a:lnTo>
                    <a:pt x="2734" y="1573"/>
                  </a:lnTo>
                  <a:lnTo>
                    <a:pt x="2695" y="1557"/>
                  </a:lnTo>
                  <a:lnTo>
                    <a:pt x="2658" y="1537"/>
                  </a:lnTo>
                  <a:lnTo>
                    <a:pt x="2624" y="1513"/>
                  </a:lnTo>
                  <a:lnTo>
                    <a:pt x="2592" y="1484"/>
                  </a:lnTo>
                  <a:lnTo>
                    <a:pt x="2561" y="1451"/>
                  </a:lnTo>
                  <a:lnTo>
                    <a:pt x="2534" y="1414"/>
                  </a:lnTo>
                  <a:lnTo>
                    <a:pt x="2513" y="1376"/>
                  </a:lnTo>
                  <a:lnTo>
                    <a:pt x="2496" y="1335"/>
                  </a:lnTo>
                  <a:lnTo>
                    <a:pt x="2484" y="1292"/>
                  </a:lnTo>
                  <a:lnTo>
                    <a:pt x="1146" y="1292"/>
                  </a:lnTo>
                  <a:lnTo>
                    <a:pt x="1134" y="1335"/>
                  </a:lnTo>
                  <a:lnTo>
                    <a:pt x="1117" y="1376"/>
                  </a:lnTo>
                  <a:lnTo>
                    <a:pt x="1095" y="1414"/>
                  </a:lnTo>
                  <a:lnTo>
                    <a:pt x="1070" y="1451"/>
                  </a:lnTo>
                  <a:lnTo>
                    <a:pt x="1039" y="1484"/>
                  </a:lnTo>
                  <a:lnTo>
                    <a:pt x="1007" y="1513"/>
                  </a:lnTo>
                  <a:lnTo>
                    <a:pt x="971" y="1537"/>
                  </a:lnTo>
                  <a:lnTo>
                    <a:pt x="935" y="1557"/>
                  </a:lnTo>
                  <a:lnTo>
                    <a:pt x="896" y="1573"/>
                  </a:lnTo>
                  <a:lnTo>
                    <a:pt x="855" y="1584"/>
                  </a:lnTo>
                  <a:lnTo>
                    <a:pt x="813" y="1592"/>
                  </a:lnTo>
                  <a:lnTo>
                    <a:pt x="771" y="1594"/>
                  </a:lnTo>
                  <a:lnTo>
                    <a:pt x="728" y="1592"/>
                  </a:lnTo>
                  <a:lnTo>
                    <a:pt x="686" y="1584"/>
                  </a:lnTo>
                  <a:lnTo>
                    <a:pt x="645" y="1573"/>
                  </a:lnTo>
                  <a:lnTo>
                    <a:pt x="606" y="1557"/>
                  </a:lnTo>
                  <a:lnTo>
                    <a:pt x="570" y="1537"/>
                  </a:lnTo>
                  <a:lnTo>
                    <a:pt x="534" y="1513"/>
                  </a:lnTo>
                  <a:lnTo>
                    <a:pt x="502" y="1484"/>
                  </a:lnTo>
                  <a:lnTo>
                    <a:pt x="471" y="1451"/>
                  </a:lnTo>
                  <a:lnTo>
                    <a:pt x="446" y="1414"/>
                  </a:lnTo>
                  <a:lnTo>
                    <a:pt x="424" y="1376"/>
                  </a:lnTo>
                  <a:lnTo>
                    <a:pt x="407" y="1335"/>
                  </a:lnTo>
                  <a:lnTo>
                    <a:pt x="395" y="1292"/>
                  </a:lnTo>
                  <a:lnTo>
                    <a:pt x="74" y="1292"/>
                  </a:lnTo>
                  <a:lnTo>
                    <a:pt x="55" y="1289"/>
                  </a:lnTo>
                  <a:lnTo>
                    <a:pt x="37" y="1281"/>
                  </a:lnTo>
                  <a:lnTo>
                    <a:pt x="22" y="1270"/>
                  </a:lnTo>
                  <a:lnTo>
                    <a:pt x="10" y="1255"/>
                  </a:lnTo>
                  <a:lnTo>
                    <a:pt x="2" y="1237"/>
                  </a:lnTo>
                  <a:lnTo>
                    <a:pt x="0" y="1217"/>
                  </a:lnTo>
                  <a:lnTo>
                    <a:pt x="0" y="950"/>
                  </a:lnTo>
                  <a:lnTo>
                    <a:pt x="2" y="902"/>
                  </a:lnTo>
                  <a:lnTo>
                    <a:pt x="10" y="856"/>
                  </a:lnTo>
                  <a:lnTo>
                    <a:pt x="21" y="811"/>
                  </a:lnTo>
                  <a:lnTo>
                    <a:pt x="38" y="767"/>
                  </a:lnTo>
                  <a:lnTo>
                    <a:pt x="59" y="725"/>
                  </a:lnTo>
                  <a:lnTo>
                    <a:pt x="83" y="685"/>
                  </a:lnTo>
                  <a:lnTo>
                    <a:pt x="112" y="647"/>
                  </a:lnTo>
                  <a:lnTo>
                    <a:pt x="145" y="614"/>
                  </a:lnTo>
                  <a:lnTo>
                    <a:pt x="180" y="583"/>
                  </a:lnTo>
                  <a:lnTo>
                    <a:pt x="219" y="556"/>
                  </a:lnTo>
                  <a:lnTo>
                    <a:pt x="260" y="534"/>
                  </a:lnTo>
                  <a:lnTo>
                    <a:pt x="303" y="515"/>
                  </a:lnTo>
                  <a:lnTo>
                    <a:pt x="348" y="502"/>
                  </a:lnTo>
                  <a:lnTo>
                    <a:pt x="395" y="493"/>
                  </a:lnTo>
                  <a:lnTo>
                    <a:pt x="846" y="426"/>
                  </a:lnTo>
                  <a:lnTo>
                    <a:pt x="1477" y="105"/>
                  </a:lnTo>
                  <a:lnTo>
                    <a:pt x="1546" y="73"/>
                  </a:lnTo>
                  <a:lnTo>
                    <a:pt x="1618" y="47"/>
                  </a:lnTo>
                  <a:lnTo>
                    <a:pt x="1691" y="26"/>
                  </a:lnTo>
                  <a:lnTo>
                    <a:pt x="1766" y="11"/>
                  </a:lnTo>
                  <a:lnTo>
                    <a:pt x="1842" y="2"/>
                  </a:lnTo>
                  <a:lnTo>
                    <a:pt x="19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3" name="Freeform 342">
              <a:extLst>
                <a:ext uri="{FF2B5EF4-FFF2-40B4-BE49-F238E27FC236}">
                  <a16:creationId xmlns:a16="http://schemas.microsoft.com/office/drawing/2014/main" id="{2A4F4691-3EA3-40DC-A4E6-C4C0F9C50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3775" y="5281613"/>
              <a:ext cx="101600" cy="23813"/>
            </a:xfrm>
            <a:custGeom>
              <a:avLst/>
              <a:gdLst>
                <a:gd name="T0" fmla="*/ 75 w 645"/>
                <a:gd name="T1" fmla="*/ 0 h 150"/>
                <a:gd name="T2" fmla="*/ 569 w 645"/>
                <a:gd name="T3" fmla="*/ 0 h 150"/>
                <a:gd name="T4" fmla="*/ 589 w 645"/>
                <a:gd name="T5" fmla="*/ 3 h 150"/>
                <a:gd name="T6" fmla="*/ 607 w 645"/>
                <a:gd name="T7" fmla="*/ 9 h 150"/>
                <a:gd name="T8" fmla="*/ 622 w 645"/>
                <a:gd name="T9" fmla="*/ 22 h 150"/>
                <a:gd name="T10" fmla="*/ 635 w 645"/>
                <a:gd name="T11" fmla="*/ 37 h 150"/>
                <a:gd name="T12" fmla="*/ 642 w 645"/>
                <a:gd name="T13" fmla="*/ 55 h 150"/>
                <a:gd name="T14" fmla="*/ 645 w 645"/>
                <a:gd name="T15" fmla="*/ 75 h 150"/>
                <a:gd name="T16" fmla="*/ 642 w 645"/>
                <a:gd name="T17" fmla="*/ 95 h 150"/>
                <a:gd name="T18" fmla="*/ 635 w 645"/>
                <a:gd name="T19" fmla="*/ 112 h 150"/>
                <a:gd name="T20" fmla="*/ 622 w 645"/>
                <a:gd name="T21" fmla="*/ 128 h 150"/>
                <a:gd name="T22" fmla="*/ 607 w 645"/>
                <a:gd name="T23" fmla="*/ 139 h 150"/>
                <a:gd name="T24" fmla="*/ 589 w 645"/>
                <a:gd name="T25" fmla="*/ 147 h 150"/>
                <a:gd name="T26" fmla="*/ 569 w 645"/>
                <a:gd name="T27" fmla="*/ 150 h 150"/>
                <a:gd name="T28" fmla="*/ 75 w 645"/>
                <a:gd name="T29" fmla="*/ 150 h 150"/>
                <a:gd name="T30" fmla="*/ 55 w 645"/>
                <a:gd name="T31" fmla="*/ 147 h 150"/>
                <a:gd name="T32" fmla="*/ 37 w 645"/>
                <a:gd name="T33" fmla="*/ 139 h 150"/>
                <a:gd name="T34" fmla="*/ 22 w 645"/>
                <a:gd name="T35" fmla="*/ 128 h 150"/>
                <a:gd name="T36" fmla="*/ 11 w 645"/>
                <a:gd name="T37" fmla="*/ 112 h 150"/>
                <a:gd name="T38" fmla="*/ 3 w 645"/>
                <a:gd name="T39" fmla="*/ 95 h 150"/>
                <a:gd name="T40" fmla="*/ 0 w 645"/>
                <a:gd name="T41" fmla="*/ 75 h 150"/>
                <a:gd name="T42" fmla="*/ 3 w 645"/>
                <a:gd name="T43" fmla="*/ 55 h 150"/>
                <a:gd name="T44" fmla="*/ 11 w 645"/>
                <a:gd name="T45" fmla="*/ 37 h 150"/>
                <a:gd name="T46" fmla="*/ 22 w 645"/>
                <a:gd name="T47" fmla="*/ 22 h 150"/>
                <a:gd name="T48" fmla="*/ 37 w 645"/>
                <a:gd name="T49" fmla="*/ 9 h 150"/>
                <a:gd name="T50" fmla="*/ 55 w 645"/>
                <a:gd name="T51" fmla="*/ 3 h 150"/>
                <a:gd name="T52" fmla="*/ 75 w 645"/>
                <a:gd name="T5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45" h="150">
                  <a:moveTo>
                    <a:pt x="75" y="0"/>
                  </a:moveTo>
                  <a:lnTo>
                    <a:pt x="569" y="0"/>
                  </a:lnTo>
                  <a:lnTo>
                    <a:pt x="589" y="3"/>
                  </a:lnTo>
                  <a:lnTo>
                    <a:pt x="607" y="9"/>
                  </a:lnTo>
                  <a:lnTo>
                    <a:pt x="622" y="22"/>
                  </a:lnTo>
                  <a:lnTo>
                    <a:pt x="635" y="37"/>
                  </a:lnTo>
                  <a:lnTo>
                    <a:pt x="642" y="55"/>
                  </a:lnTo>
                  <a:lnTo>
                    <a:pt x="645" y="75"/>
                  </a:lnTo>
                  <a:lnTo>
                    <a:pt x="642" y="95"/>
                  </a:lnTo>
                  <a:lnTo>
                    <a:pt x="635" y="112"/>
                  </a:lnTo>
                  <a:lnTo>
                    <a:pt x="622" y="128"/>
                  </a:lnTo>
                  <a:lnTo>
                    <a:pt x="607" y="139"/>
                  </a:lnTo>
                  <a:lnTo>
                    <a:pt x="589" y="147"/>
                  </a:lnTo>
                  <a:lnTo>
                    <a:pt x="569" y="150"/>
                  </a:lnTo>
                  <a:lnTo>
                    <a:pt x="75" y="150"/>
                  </a:lnTo>
                  <a:lnTo>
                    <a:pt x="55" y="147"/>
                  </a:lnTo>
                  <a:lnTo>
                    <a:pt x="37" y="139"/>
                  </a:lnTo>
                  <a:lnTo>
                    <a:pt x="22" y="128"/>
                  </a:lnTo>
                  <a:lnTo>
                    <a:pt x="11" y="112"/>
                  </a:lnTo>
                  <a:lnTo>
                    <a:pt x="3" y="95"/>
                  </a:lnTo>
                  <a:lnTo>
                    <a:pt x="0" y="75"/>
                  </a:lnTo>
                  <a:lnTo>
                    <a:pt x="3" y="55"/>
                  </a:lnTo>
                  <a:lnTo>
                    <a:pt x="11" y="37"/>
                  </a:lnTo>
                  <a:lnTo>
                    <a:pt x="22" y="22"/>
                  </a:lnTo>
                  <a:lnTo>
                    <a:pt x="37" y="9"/>
                  </a:lnTo>
                  <a:lnTo>
                    <a:pt x="55" y="3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4" name="Freeform 343">
              <a:extLst>
                <a:ext uri="{FF2B5EF4-FFF2-40B4-BE49-F238E27FC236}">
                  <a16:creationId xmlns:a16="http://schemas.microsoft.com/office/drawing/2014/main" id="{75184B2B-893C-417F-81C5-71FAA5378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2013" y="5334000"/>
              <a:ext cx="31750" cy="30163"/>
            </a:xfrm>
            <a:custGeom>
              <a:avLst/>
              <a:gdLst>
                <a:gd name="T0" fmla="*/ 100 w 198"/>
                <a:gd name="T1" fmla="*/ 0 h 199"/>
                <a:gd name="T2" fmla="*/ 122 w 198"/>
                <a:gd name="T3" fmla="*/ 3 h 199"/>
                <a:gd name="T4" fmla="*/ 143 w 198"/>
                <a:gd name="T5" fmla="*/ 10 h 199"/>
                <a:gd name="T6" fmla="*/ 161 w 198"/>
                <a:gd name="T7" fmla="*/ 22 h 199"/>
                <a:gd name="T8" fmla="*/ 176 w 198"/>
                <a:gd name="T9" fmla="*/ 37 h 199"/>
                <a:gd name="T10" fmla="*/ 188 w 198"/>
                <a:gd name="T11" fmla="*/ 56 h 199"/>
                <a:gd name="T12" fmla="*/ 196 w 198"/>
                <a:gd name="T13" fmla="*/ 77 h 199"/>
                <a:gd name="T14" fmla="*/ 198 w 198"/>
                <a:gd name="T15" fmla="*/ 99 h 199"/>
                <a:gd name="T16" fmla="*/ 196 w 198"/>
                <a:gd name="T17" fmla="*/ 122 h 199"/>
                <a:gd name="T18" fmla="*/ 188 w 198"/>
                <a:gd name="T19" fmla="*/ 142 h 199"/>
                <a:gd name="T20" fmla="*/ 176 w 198"/>
                <a:gd name="T21" fmla="*/ 161 h 199"/>
                <a:gd name="T22" fmla="*/ 161 w 198"/>
                <a:gd name="T23" fmla="*/ 177 h 199"/>
                <a:gd name="T24" fmla="*/ 143 w 198"/>
                <a:gd name="T25" fmla="*/ 188 h 199"/>
                <a:gd name="T26" fmla="*/ 122 w 198"/>
                <a:gd name="T27" fmla="*/ 196 h 199"/>
                <a:gd name="T28" fmla="*/ 100 w 198"/>
                <a:gd name="T29" fmla="*/ 199 h 199"/>
                <a:gd name="T30" fmla="*/ 77 w 198"/>
                <a:gd name="T31" fmla="*/ 196 h 199"/>
                <a:gd name="T32" fmla="*/ 56 w 198"/>
                <a:gd name="T33" fmla="*/ 188 h 199"/>
                <a:gd name="T34" fmla="*/ 38 w 198"/>
                <a:gd name="T35" fmla="*/ 177 h 199"/>
                <a:gd name="T36" fmla="*/ 23 w 198"/>
                <a:gd name="T37" fmla="*/ 161 h 199"/>
                <a:gd name="T38" fmla="*/ 10 w 198"/>
                <a:gd name="T39" fmla="*/ 142 h 199"/>
                <a:gd name="T40" fmla="*/ 3 w 198"/>
                <a:gd name="T41" fmla="*/ 122 h 199"/>
                <a:gd name="T42" fmla="*/ 0 w 198"/>
                <a:gd name="T43" fmla="*/ 99 h 199"/>
                <a:gd name="T44" fmla="*/ 3 w 198"/>
                <a:gd name="T45" fmla="*/ 77 h 199"/>
                <a:gd name="T46" fmla="*/ 10 w 198"/>
                <a:gd name="T47" fmla="*/ 56 h 199"/>
                <a:gd name="T48" fmla="*/ 23 w 198"/>
                <a:gd name="T49" fmla="*/ 37 h 199"/>
                <a:gd name="T50" fmla="*/ 38 w 198"/>
                <a:gd name="T51" fmla="*/ 22 h 199"/>
                <a:gd name="T52" fmla="*/ 56 w 198"/>
                <a:gd name="T53" fmla="*/ 10 h 199"/>
                <a:gd name="T54" fmla="*/ 77 w 198"/>
                <a:gd name="T55" fmla="*/ 3 h 199"/>
                <a:gd name="T56" fmla="*/ 100 w 198"/>
                <a:gd name="T5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99">
                  <a:moveTo>
                    <a:pt x="100" y="0"/>
                  </a:moveTo>
                  <a:lnTo>
                    <a:pt x="122" y="3"/>
                  </a:lnTo>
                  <a:lnTo>
                    <a:pt x="143" y="10"/>
                  </a:lnTo>
                  <a:lnTo>
                    <a:pt x="161" y="22"/>
                  </a:lnTo>
                  <a:lnTo>
                    <a:pt x="176" y="37"/>
                  </a:lnTo>
                  <a:lnTo>
                    <a:pt x="188" y="56"/>
                  </a:lnTo>
                  <a:lnTo>
                    <a:pt x="196" y="77"/>
                  </a:lnTo>
                  <a:lnTo>
                    <a:pt x="198" y="99"/>
                  </a:lnTo>
                  <a:lnTo>
                    <a:pt x="196" y="122"/>
                  </a:lnTo>
                  <a:lnTo>
                    <a:pt x="188" y="142"/>
                  </a:lnTo>
                  <a:lnTo>
                    <a:pt x="176" y="161"/>
                  </a:lnTo>
                  <a:lnTo>
                    <a:pt x="161" y="177"/>
                  </a:lnTo>
                  <a:lnTo>
                    <a:pt x="143" y="188"/>
                  </a:lnTo>
                  <a:lnTo>
                    <a:pt x="122" y="196"/>
                  </a:lnTo>
                  <a:lnTo>
                    <a:pt x="100" y="199"/>
                  </a:lnTo>
                  <a:lnTo>
                    <a:pt x="77" y="196"/>
                  </a:lnTo>
                  <a:lnTo>
                    <a:pt x="56" y="188"/>
                  </a:lnTo>
                  <a:lnTo>
                    <a:pt x="38" y="177"/>
                  </a:lnTo>
                  <a:lnTo>
                    <a:pt x="23" y="161"/>
                  </a:lnTo>
                  <a:lnTo>
                    <a:pt x="10" y="142"/>
                  </a:lnTo>
                  <a:lnTo>
                    <a:pt x="3" y="122"/>
                  </a:lnTo>
                  <a:lnTo>
                    <a:pt x="0" y="99"/>
                  </a:lnTo>
                  <a:lnTo>
                    <a:pt x="3" y="77"/>
                  </a:lnTo>
                  <a:lnTo>
                    <a:pt x="10" y="56"/>
                  </a:lnTo>
                  <a:lnTo>
                    <a:pt x="23" y="37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7" y="3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5" name="Freeform 344">
              <a:extLst>
                <a:ext uri="{FF2B5EF4-FFF2-40B4-BE49-F238E27FC236}">
                  <a16:creationId xmlns:a16="http://schemas.microsoft.com/office/drawing/2014/main" id="{CB670728-0AB5-40BB-8860-9ECD887E7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3800" y="5334000"/>
              <a:ext cx="31750" cy="30163"/>
            </a:xfrm>
            <a:custGeom>
              <a:avLst/>
              <a:gdLst>
                <a:gd name="T0" fmla="*/ 98 w 198"/>
                <a:gd name="T1" fmla="*/ 0 h 199"/>
                <a:gd name="T2" fmla="*/ 121 w 198"/>
                <a:gd name="T3" fmla="*/ 3 h 199"/>
                <a:gd name="T4" fmla="*/ 142 w 198"/>
                <a:gd name="T5" fmla="*/ 10 h 199"/>
                <a:gd name="T6" fmla="*/ 160 w 198"/>
                <a:gd name="T7" fmla="*/ 22 h 199"/>
                <a:gd name="T8" fmla="*/ 176 w 198"/>
                <a:gd name="T9" fmla="*/ 37 h 199"/>
                <a:gd name="T10" fmla="*/ 188 w 198"/>
                <a:gd name="T11" fmla="*/ 56 h 199"/>
                <a:gd name="T12" fmla="*/ 194 w 198"/>
                <a:gd name="T13" fmla="*/ 77 h 199"/>
                <a:gd name="T14" fmla="*/ 198 w 198"/>
                <a:gd name="T15" fmla="*/ 99 h 199"/>
                <a:gd name="T16" fmla="*/ 194 w 198"/>
                <a:gd name="T17" fmla="*/ 122 h 199"/>
                <a:gd name="T18" fmla="*/ 188 w 198"/>
                <a:gd name="T19" fmla="*/ 142 h 199"/>
                <a:gd name="T20" fmla="*/ 176 w 198"/>
                <a:gd name="T21" fmla="*/ 161 h 199"/>
                <a:gd name="T22" fmla="*/ 160 w 198"/>
                <a:gd name="T23" fmla="*/ 177 h 199"/>
                <a:gd name="T24" fmla="*/ 142 w 198"/>
                <a:gd name="T25" fmla="*/ 188 h 199"/>
                <a:gd name="T26" fmla="*/ 121 w 198"/>
                <a:gd name="T27" fmla="*/ 196 h 199"/>
                <a:gd name="T28" fmla="*/ 98 w 198"/>
                <a:gd name="T29" fmla="*/ 199 h 199"/>
                <a:gd name="T30" fmla="*/ 76 w 198"/>
                <a:gd name="T31" fmla="*/ 196 h 199"/>
                <a:gd name="T32" fmla="*/ 55 w 198"/>
                <a:gd name="T33" fmla="*/ 188 h 199"/>
                <a:gd name="T34" fmla="*/ 36 w 198"/>
                <a:gd name="T35" fmla="*/ 177 h 199"/>
                <a:gd name="T36" fmla="*/ 21 w 198"/>
                <a:gd name="T37" fmla="*/ 161 h 199"/>
                <a:gd name="T38" fmla="*/ 10 w 198"/>
                <a:gd name="T39" fmla="*/ 142 h 199"/>
                <a:gd name="T40" fmla="*/ 2 w 198"/>
                <a:gd name="T41" fmla="*/ 122 h 199"/>
                <a:gd name="T42" fmla="*/ 0 w 198"/>
                <a:gd name="T43" fmla="*/ 99 h 199"/>
                <a:gd name="T44" fmla="*/ 2 w 198"/>
                <a:gd name="T45" fmla="*/ 77 h 199"/>
                <a:gd name="T46" fmla="*/ 10 w 198"/>
                <a:gd name="T47" fmla="*/ 56 h 199"/>
                <a:gd name="T48" fmla="*/ 21 w 198"/>
                <a:gd name="T49" fmla="*/ 37 h 199"/>
                <a:gd name="T50" fmla="*/ 36 w 198"/>
                <a:gd name="T51" fmla="*/ 22 h 199"/>
                <a:gd name="T52" fmla="*/ 55 w 198"/>
                <a:gd name="T53" fmla="*/ 10 h 199"/>
                <a:gd name="T54" fmla="*/ 76 w 198"/>
                <a:gd name="T55" fmla="*/ 3 h 199"/>
                <a:gd name="T56" fmla="*/ 98 w 198"/>
                <a:gd name="T5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99">
                  <a:moveTo>
                    <a:pt x="98" y="0"/>
                  </a:moveTo>
                  <a:lnTo>
                    <a:pt x="121" y="3"/>
                  </a:lnTo>
                  <a:lnTo>
                    <a:pt x="142" y="10"/>
                  </a:lnTo>
                  <a:lnTo>
                    <a:pt x="160" y="22"/>
                  </a:lnTo>
                  <a:lnTo>
                    <a:pt x="176" y="37"/>
                  </a:lnTo>
                  <a:lnTo>
                    <a:pt x="188" y="56"/>
                  </a:lnTo>
                  <a:lnTo>
                    <a:pt x="194" y="77"/>
                  </a:lnTo>
                  <a:lnTo>
                    <a:pt x="198" y="99"/>
                  </a:lnTo>
                  <a:lnTo>
                    <a:pt x="194" y="122"/>
                  </a:lnTo>
                  <a:lnTo>
                    <a:pt x="188" y="142"/>
                  </a:lnTo>
                  <a:lnTo>
                    <a:pt x="176" y="161"/>
                  </a:lnTo>
                  <a:lnTo>
                    <a:pt x="160" y="177"/>
                  </a:lnTo>
                  <a:lnTo>
                    <a:pt x="142" y="188"/>
                  </a:lnTo>
                  <a:lnTo>
                    <a:pt x="121" y="196"/>
                  </a:lnTo>
                  <a:lnTo>
                    <a:pt x="98" y="199"/>
                  </a:lnTo>
                  <a:lnTo>
                    <a:pt x="76" y="196"/>
                  </a:lnTo>
                  <a:lnTo>
                    <a:pt x="55" y="188"/>
                  </a:lnTo>
                  <a:lnTo>
                    <a:pt x="36" y="177"/>
                  </a:lnTo>
                  <a:lnTo>
                    <a:pt x="21" y="161"/>
                  </a:lnTo>
                  <a:lnTo>
                    <a:pt x="10" y="142"/>
                  </a:lnTo>
                  <a:lnTo>
                    <a:pt x="2" y="122"/>
                  </a:lnTo>
                  <a:lnTo>
                    <a:pt x="0" y="99"/>
                  </a:lnTo>
                  <a:lnTo>
                    <a:pt x="2" y="77"/>
                  </a:lnTo>
                  <a:lnTo>
                    <a:pt x="10" y="56"/>
                  </a:lnTo>
                  <a:lnTo>
                    <a:pt x="21" y="37"/>
                  </a:lnTo>
                  <a:lnTo>
                    <a:pt x="36" y="22"/>
                  </a:lnTo>
                  <a:lnTo>
                    <a:pt x="55" y="10"/>
                  </a:lnTo>
                  <a:lnTo>
                    <a:pt x="76" y="3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6" name="Freeform 345">
              <a:extLst>
                <a:ext uri="{FF2B5EF4-FFF2-40B4-BE49-F238E27FC236}">
                  <a16:creationId xmlns:a16="http://schemas.microsoft.com/office/drawing/2014/main" id="{D916AA06-D1EF-4336-95D3-7029E72F1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2013" y="5334000"/>
              <a:ext cx="31750" cy="30163"/>
            </a:xfrm>
            <a:custGeom>
              <a:avLst/>
              <a:gdLst>
                <a:gd name="T0" fmla="*/ 100 w 198"/>
                <a:gd name="T1" fmla="*/ 0 h 199"/>
                <a:gd name="T2" fmla="*/ 122 w 198"/>
                <a:gd name="T3" fmla="*/ 3 h 199"/>
                <a:gd name="T4" fmla="*/ 143 w 198"/>
                <a:gd name="T5" fmla="*/ 10 h 199"/>
                <a:gd name="T6" fmla="*/ 161 w 198"/>
                <a:gd name="T7" fmla="*/ 22 h 199"/>
                <a:gd name="T8" fmla="*/ 176 w 198"/>
                <a:gd name="T9" fmla="*/ 37 h 199"/>
                <a:gd name="T10" fmla="*/ 188 w 198"/>
                <a:gd name="T11" fmla="*/ 56 h 199"/>
                <a:gd name="T12" fmla="*/ 196 w 198"/>
                <a:gd name="T13" fmla="*/ 77 h 199"/>
                <a:gd name="T14" fmla="*/ 198 w 198"/>
                <a:gd name="T15" fmla="*/ 99 h 199"/>
                <a:gd name="T16" fmla="*/ 196 w 198"/>
                <a:gd name="T17" fmla="*/ 122 h 199"/>
                <a:gd name="T18" fmla="*/ 188 w 198"/>
                <a:gd name="T19" fmla="*/ 142 h 199"/>
                <a:gd name="T20" fmla="*/ 176 w 198"/>
                <a:gd name="T21" fmla="*/ 161 h 199"/>
                <a:gd name="T22" fmla="*/ 161 w 198"/>
                <a:gd name="T23" fmla="*/ 177 h 199"/>
                <a:gd name="T24" fmla="*/ 143 w 198"/>
                <a:gd name="T25" fmla="*/ 188 h 199"/>
                <a:gd name="T26" fmla="*/ 122 w 198"/>
                <a:gd name="T27" fmla="*/ 196 h 199"/>
                <a:gd name="T28" fmla="*/ 100 w 198"/>
                <a:gd name="T29" fmla="*/ 199 h 199"/>
                <a:gd name="T30" fmla="*/ 77 w 198"/>
                <a:gd name="T31" fmla="*/ 196 h 199"/>
                <a:gd name="T32" fmla="*/ 56 w 198"/>
                <a:gd name="T33" fmla="*/ 188 h 199"/>
                <a:gd name="T34" fmla="*/ 38 w 198"/>
                <a:gd name="T35" fmla="*/ 177 h 199"/>
                <a:gd name="T36" fmla="*/ 23 w 198"/>
                <a:gd name="T37" fmla="*/ 161 h 199"/>
                <a:gd name="T38" fmla="*/ 10 w 198"/>
                <a:gd name="T39" fmla="*/ 142 h 199"/>
                <a:gd name="T40" fmla="*/ 3 w 198"/>
                <a:gd name="T41" fmla="*/ 122 h 199"/>
                <a:gd name="T42" fmla="*/ 0 w 198"/>
                <a:gd name="T43" fmla="*/ 99 h 199"/>
                <a:gd name="T44" fmla="*/ 3 w 198"/>
                <a:gd name="T45" fmla="*/ 77 h 199"/>
                <a:gd name="T46" fmla="*/ 10 w 198"/>
                <a:gd name="T47" fmla="*/ 56 h 199"/>
                <a:gd name="T48" fmla="*/ 23 w 198"/>
                <a:gd name="T49" fmla="*/ 37 h 199"/>
                <a:gd name="T50" fmla="*/ 38 w 198"/>
                <a:gd name="T51" fmla="*/ 22 h 199"/>
                <a:gd name="T52" fmla="*/ 56 w 198"/>
                <a:gd name="T53" fmla="*/ 10 h 199"/>
                <a:gd name="T54" fmla="*/ 77 w 198"/>
                <a:gd name="T55" fmla="*/ 3 h 199"/>
                <a:gd name="T56" fmla="*/ 100 w 198"/>
                <a:gd name="T5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99">
                  <a:moveTo>
                    <a:pt x="100" y="0"/>
                  </a:moveTo>
                  <a:lnTo>
                    <a:pt x="122" y="3"/>
                  </a:lnTo>
                  <a:lnTo>
                    <a:pt x="143" y="10"/>
                  </a:lnTo>
                  <a:lnTo>
                    <a:pt x="161" y="22"/>
                  </a:lnTo>
                  <a:lnTo>
                    <a:pt x="176" y="37"/>
                  </a:lnTo>
                  <a:lnTo>
                    <a:pt x="188" y="56"/>
                  </a:lnTo>
                  <a:lnTo>
                    <a:pt x="196" y="77"/>
                  </a:lnTo>
                  <a:lnTo>
                    <a:pt x="198" y="99"/>
                  </a:lnTo>
                  <a:lnTo>
                    <a:pt x="196" y="122"/>
                  </a:lnTo>
                  <a:lnTo>
                    <a:pt x="188" y="142"/>
                  </a:lnTo>
                  <a:lnTo>
                    <a:pt x="176" y="161"/>
                  </a:lnTo>
                  <a:lnTo>
                    <a:pt x="161" y="177"/>
                  </a:lnTo>
                  <a:lnTo>
                    <a:pt x="143" y="188"/>
                  </a:lnTo>
                  <a:lnTo>
                    <a:pt x="122" y="196"/>
                  </a:lnTo>
                  <a:lnTo>
                    <a:pt x="100" y="199"/>
                  </a:lnTo>
                  <a:lnTo>
                    <a:pt x="77" y="196"/>
                  </a:lnTo>
                  <a:lnTo>
                    <a:pt x="56" y="188"/>
                  </a:lnTo>
                  <a:lnTo>
                    <a:pt x="38" y="177"/>
                  </a:lnTo>
                  <a:lnTo>
                    <a:pt x="23" y="161"/>
                  </a:lnTo>
                  <a:lnTo>
                    <a:pt x="10" y="142"/>
                  </a:lnTo>
                  <a:lnTo>
                    <a:pt x="3" y="122"/>
                  </a:lnTo>
                  <a:lnTo>
                    <a:pt x="0" y="99"/>
                  </a:lnTo>
                  <a:lnTo>
                    <a:pt x="3" y="77"/>
                  </a:lnTo>
                  <a:lnTo>
                    <a:pt x="10" y="56"/>
                  </a:lnTo>
                  <a:lnTo>
                    <a:pt x="23" y="37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7" y="3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8" name="Freeform 346">
              <a:extLst>
                <a:ext uri="{FF2B5EF4-FFF2-40B4-BE49-F238E27FC236}">
                  <a16:creationId xmlns:a16="http://schemas.microsoft.com/office/drawing/2014/main" id="{F282516B-9801-464B-9BCC-ACB66DA87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3800" y="5334000"/>
              <a:ext cx="31750" cy="30163"/>
            </a:xfrm>
            <a:custGeom>
              <a:avLst/>
              <a:gdLst>
                <a:gd name="T0" fmla="*/ 98 w 198"/>
                <a:gd name="T1" fmla="*/ 0 h 199"/>
                <a:gd name="T2" fmla="*/ 121 w 198"/>
                <a:gd name="T3" fmla="*/ 3 h 199"/>
                <a:gd name="T4" fmla="*/ 142 w 198"/>
                <a:gd name="T5" fmla="*/ 10 h 199"/>
                <a:gd name="T6" fmla="*/ 160 w 198"/>
                <a:gd name="T7" fmla="*/ 22 h 199"/>
                <a:gd name="T8" fmla="*/ 176 w 198"/>
                <a:gd name="T9" fmla="*/ 37 h 199"/>
                <a:gd name="T10" fmla="*/ 188 w 198"/>
                <a:gd name="T11" fmla="*/ 56 h 199"/>
                <a:gd name="T12" fmla="*/ 194 w 198"/>
                <a:gd name="T13" fmla="*/ 77 h 199"/>
                <a:gd name="T14" fmla="*/ 198 w 198"/>
                <a:gd name="T15" fmla="*/ 99 h 199"/>
                <a:gd name="T16" fmla="*/ 194 w 198"/>
                <a:gd name="T17" fmla="*/ 122 h 199"/>
                <a:gd name="T18" fmla="*/ 188 w 198"/>
                <a:gd name="T19" fmla="*/ 142 h 199"/>
                <a:gd name="T20" fmla="*/ 176 w 198"/>
                <a:gd name="T21" fmla="*/ 161 h 199"/>
                <a:gd name="T22" fmla="*/ 160 w 198"/>
                <a:gd name="T23" fmla="*/ 177 h 199"/>
                <a:gd name="T24" fmla="*/ 142 w 198"/>
                <a:gd name="T25" fmla="*/ 188 h 199"/>
                <a:gd name="T26" fmla="*/ 121 w 198"/>
                <a:gd name="T27" fmla="*/ 196 h 199"/>
                <a:gd name="T28" fmla="*/ 98 w 198"/>
                <a:gd name="T29" fmla="*/ 199 h 199"/>
                <a:gd name="T30" fmla="*/ 76 w 198"/>
                <a:gd name="T31" fmla="*/ 196 h 199"/>
                <a:gd name="T32" fmla="*/ 55 w 198"/>
                <a:gd name="T33" fmla="*/ 188 h 199"/>
                <a:gd name="T34" fmla="*/ 36 w 198"/>
                <a:gd name="T35" fmla="*/ 177 h 199"/>
                <a:gd name="T36" fmla="*/ 21 w 198"/>
                <a:gd name="T37" fmla="*/ 161 h 199"/>
                <a:gd name="T38" fmla="*/ 10 w 198"/>
                <a:gd name="T39" fmla="*/ 142 h 199"/>
                <a:gd name="T40" fmla="*/ 2 w 198"/>
                <a:gd name="T41" fmla="*/ 122 h 199"/>
                <a:gd name="T42" fmla="*/ 0 w 198"/>
                <a:gd name="T43" fmla="*/ 99 h 199"/>
                <a:gd name="T44" fmla="*/ 2 w 198"/>
                <a:gd name="T45" fmla="*/ 77 h 199"/>
                <a:gd name="T46" fmla="*/ 10 w 198"/>
                <a:gd name="T47" fmla="*/ 56 h 199"/>
                <a:gd name="T48" fmla="*/ 21 w 198"/>
                <a:gd name="T49" fmla="*/ 37 h 199"/>
                <a:gd name="T50" fmla="*/ 36 w 198"/>
                <a:gd name="T51" fmla="*/ 22 h 199"/>
                <a:gd name="T52" fmla="*/ 55 w 198"/>
                <a:gd name="T53" fmla="*/ 10 h 199"/>
                <a:gd name="T54" fmla="*/ 76 w 198"/>
                <a:gd name="T55" fmla="*/ 3 h 199"/>
                <a:gd name="T56" fmla="*/ 98 w 198"/>
                <a:gd name="T5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99">
                  <a:moveTo>
                    <a:pt x="98" y="0"/>
                  </a:moveTo>
                  <a:lnTo>
                    <a:pt x="121" y="3"/>
                  </a:lnTo>
                  <a:lnTo>
                    <a:pt x="142" y="10"/>
                  </a:lnTo>
                  <a:lnTo>
                    <a:pt x="160" y="22"/>
                  </a:lnTo>
                  <a:lnTo>
                    <a:pt x="176" y="37"/>
                  </a:lnTo>
                  <a:lnTo>
                    <a:pt x="188" y="56"/>
                  </a:lnTo>
                  <a:lnTo>
                    <a:pt x="194" y="77"/>
                  </a:lnTo>
                  <a:lnTo>
                    <a:pt x="198" y="99"/>
                  </a:lnTo>
                  <a:lnTo>
                    <a:pt x="194" y="122"/>
                  </a:lnTo>
                  <a:lnTo>
                    <a:pt x="188" y="142"/>
                  </a:lnTo>
                  <a:lnTo>
                    <a:pt x="176" y="161"/>
                  </a:lnTo>
                  <a:lnTo>
                    <a:pt x="160" y="177"/>
                  </a:lnTo>
                  <a:lnTo>
                    <a:pt x="142" y="188"/>
                  </a:lnTo>
                  <a:lnTo>
                    <a:pt x="121" y="196"/>
                  </a:lnTo>
                  <a:lnTo>
                    <a:pt x="98" y="199"/>
                  </a:lnTo>
                  <a:lnTo>
                    <a:pt x="76" y="196"/>
                  </a:lnTo>
                  <a:lnTo>
                    <a:pt x="55" y="188"/>
                  </a:lnTo>
                  <a:lnTo>
                    <a:pt x="36" y="177"/>
                  </a:lnTo>
                  <a:lnTo>
                    <a:pt x="21" y="161"/>
                  </a:lnTo>
                  <a:lnTo>
                    <a:pt x="10" y="142"/>
                  </a:lnTo>
                  <a:lnTo>
                    <a:pt x="2" y="122"/>
                  </a:lnTo>
                  <a:lnTo>
                    <a:pt x="0" y="99"/>
                  </a:lnTo>
                  <a:lnTo>
                    <a:pt x="2" y="77"/>
                  </a:lnTo>
                  <a:lnTo>
                    <a:pt x="10" y="56"/>
                  </a:lnTo>
                  <a:lnTo>
                    <a:pt x="21" y="37"/>
                  </a:lnTo>
                  <a:lnTo>
                    <a:pt x="36" y="22"/>
                  </a:lnTo>
                  <a:lnTo>
                    <a:pt x="55" y="10"/>
                  </a:lnTo>
                  <a:lnTo>
                    <a:pt x="76" y="3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930B0151-5792-49D4-A056-CA8647C14DB4}"/>
              </a:ext>
            </a:extLst>
          </p:cNvPr>
          <p:cNvSpPr txBox="1"/>
          <p:nvPr/>
        </p:nvSpPr>
        <p:spPr>
          <a:xfrm>
            <a:off x="2155623" y="3856305"/>
            <a:ext cx="2272686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Radio Access Network (RAN)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2C35DD1-1E9B-4E6E-8FCA-684D41708B2B}"/>
              </a:ext>
            </a:extLst>
          </p:cNvPr>
          <p:cNvSpPr txBox="1"/>
          <p:nvPr/>
        </p:nvSpPr>
        <p:spPr>
          <a:xfrm>
            <a:off x="7239348" y="3866010"/>
            <a:ext cx="165131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IP Network </a:t>
            </a:r>
          </a:p>
        </p:txBody>
      </p:sp>
      <p:sp>
        <p:nvSpPr>
          <p:cNvPr id="168" name="Freeform 95">
            <a:extLst>
              <a:ext uri="{FF2B5EF4-FFF2-40B4-BE49-F238E27FC236}">
                <a16:creationId xmlns:a16="http://schemas.microsoft.com/office/drawing/2014/main" id="{D834582E-12E0-42D9-8101-8AA03737FC7A}"/>
              </a:ext>
            </a:extLst>
          </p:cNvPr>
          <p:cNvSpPr>
            <a:spLocks noEditPoints="1"/>
          </p:cNvSpPr>
          <p:nvPr/>
        </p:nvSpPr>
        <p:spPr bwMode="auto">
          <a:xfrm>
            <a:off x="7752763" y="2241768"/>
            <a:ext cx="686421" cy="641229"/>
          </a:xfrm>
          <a:custGeom>
            <a:avLst/>
            <a:gdLst>
              <a:gd name="T0" fmla="*/ 2102 w 3550"/>
              <a:gd name="T1" fmla="*/ 794 h 3550"/>
              <a:gd name="T2" fmla="*/ 1997 w 3550"/>
              <a:gd name="T3" fmla="*/ 1021 h 3550"/>
              <a:gd name="T4" fmla="*/ 1860 w 3550"/>
              <a:gd name="T5" fmla="*/ 837 h 3550"/>
              <a:gd name="T6" fmla="*/ 1631 w 3550"/>
              <a:gd name="T7" fmla="*/ 872 h 3550"/>
              <a:gd name="T8" fmla="*/ 1721 w 3550"/>
              <a:gd name="T9" fmla="*/ 937 h 3550"/>
              <a:gd name="T10" fmla="*/ 1898 w 3550"/>
              <a:gd name="T11" fmla="*/ 1122 h 3550"/>
              <a:gd name="T12" fmla="*/ 2020 w 3550"/>
              <a:gd name="T13" fmla="*/ 1248 h 3550"/>
              <a:gd name="T14" fmla="*/ 2203 w 3550"/>
              <a:gd name="T15" fmla="*/ 1266 h 3550"/>
              <a:gd name="T16" fmla="*/ 2491 w 3550"/>
              <a:gd name="T17" fmla="*/ 1349 h 3550"/>
              <a:gd name="T18" fmla="*/ 2779 w 3550"/>
              <a:gd name="T19" fmla="*/ 1685 h 3550"/>
              <a:gd name="T20" fmla="*/ 2957 w 3550"/>
              <a:gd name="T21" fmla="*/ 1970 h 3550"/>
              <a:gd name="T22" fmla="*/ 2848 w 3550"/>
              <a:gd name="T23" fmla="*/ 2333 h 3550"/>
              <a:gd name="T24" fmla="*/ 2529 w 3550"/>
              <a:gd name="T25" fmla="*/ 2712 h 3550"/>
              <a:gd name="T26" fmla="*/ 2011 w 3550"/>
              <a:gd name="T27" fmla="*/ 3015 h 3550"/>
              <a:gd name="T28" fmla="*/ 1934 w 3550"/>
              <a:gd name="T29" fmla="*/ 2742 h 3550"/>
              <a:gd name="T30" fmla="*/ 2045 w 3550"/>
              <a:gd name="T31" fmla="*/ 2354 h 3550"/>
              <a:gd name="T32" fmla="*/ 1790 w 3550"/>
              <a:gd name="T33" fmla="*/ 1958 h 3550"/>
              <a:gd name="T34" fmla="*/ 1766 w 3550"/>
              <a:gd name="T35" fmla="*/ 1572 h 3550"/>
              <a:gd name="T36" fmla="*/ 1679 w 3550"/>
              <a:gd name="T37" fmla="*/ 1317 h 3550"/>
              <a:gd name="T38" fmla="*/ 1402 w 3550"/>
              <a:gd name="T39" fmla="*/ 1246 h 3550"/>
              <a:gd name="T40" fmla="*/ 952 w 3550"/>
              <a:gd name="T41" fmla="*/ 840 h 3550"/>
              <a:gd name="T42" fmla="*/ 487 w 3550"/>
              <a:gd name="T43" fmla="*/ 735 h 3550"/>
              <a:gd name="T44" fmla="*/ 122 w 3550"/>
              <a:gd name="T45" fmla="*/ 1879 h 3550"/>
              <a:gd name="T46" fmla="*/ 605 w 3550"/>
              <a:gd name="T47" fmla="*/ 2945 h 3550"/>
              <a:gd name="T48" fmla="*/ 1671 w 3550"/>
              <a:gd name="T49" fmla="*/ 3428 h 3550"/>
              <a:gd name="T50" fmla="*/ 2799 w 3550"/>
              <a:gd name="T51" fmla="*/ 3076 h 3550"/>
              <a:gd name="T52" fmla="*/ 3403 w 3550"/>
              <a:gd name="T53" fmla="*/ 2084 h 3550"/>
              <a:gd name="T54" fmla="*/ 3198 w 3550"/>
              <a:gd name="T55" fmla="*/ 928 h 3550"/>
              <a:gd name="T56" fmla="*/ 1637 w 3550"/>
              <a:gd name="T57" fmla="*/ 124 h 3550"/>
              <a:gd name="T58" fmla="*/ 983 w 3550"/>
              <a:gd name="T59" fmla="*/ 321 h 3550"/>
              <a:gd name="T60" fmla="*/ 1082 w 3550"/>
              <a:gd name="T61" fmla="*/ 830 h 3550"/>
              <a:gd name="T62" fmla="*/ 1506 w 3550"/>
              <a:gd name="T63" fmla="*/ 1142 h 3550"/>
              <a:gd name="T64" fmla="*/ 1814 w 3550"/>
              <a:gd name="T65" fmla="*/ 1335 h 3550"/>
              <a:gd name="T66" fmla="*/ 1922 w 3550"/>
              <a:gd name="T67" fmla="*/ 1567 h 3550"/>
              <a:gd name="T68" fmla="*/ 1970 w 3550"/>
              <a:gd name="T69" fmla="*/ 2076 h 3550"/>
              <a:gd name="T70" fmla="*/ 2156 w 3550"/>
              <a:gd name="T71" fmla="*/ 2504 h 3550"/>
              <a:gd name="T72" fmla="*/ 2008 w 3550"/>
              <a:gd name="T73" fmla="*/ 2882 h 3550"/>
              <a:gd name="T74" fmla="*/ 2326 w 3550"/>
              <a:gd name="T75" fmla="*/ 2738 h 3550"/>
              <a:gd name="T76" fmla="*/ 2746 w 3550"/>
              <a:gd name="T77" fmla="*/ 2268 h 3550"/>
              <a:gd name="T78" fmla="*/ 2840 w 3550"/>
              <a:gd name="T79" fmla="*/ 1957 h 3550"/>
              <a:gd name="T80" fmla="*/ 2638 w 3550"/>
              <a:gd name="T81" fmla="*/ 1682 h 3550"/>
              <a:gd name="T82" fmla="*/ 2367 w 3550"/>
              <a:gd name="T83" fmla="*/ 1437 h 3550"/>
              <a:gd name="T84" fmla="*/ 2142 w 3550"/>
              <a:gd name="T85" fmla="*/ 1425 h 3550"/>
              <a:gd name="T86" fmla="*/ 1905 w 3550"/>
              <a:gd name="T87" fmla="*/ 1281 h 3550"/>
              <a:gd name="T88" fmla="*/ 1731 w 3550"/>
              <a:gd name="T89" fmla="*/ 1119 h 3550"/>
              <a:gd name="T90" fmla="*/ 1496 w 3550"/>
              <a:gd name="T91" fmla="*/ 923 h 3550"/>
              <a:gd name="T92" fmla="*/ 1657 w 3550"/>
              <a:gd name="T93" fmla="*/ 749 h 3550"/>
              <a:gd name="T94" fmla="*/ 1970 w 3550"/>
              <a:gd name="T95" fmla="*/ 789 h 3550"/>
              <a:gd name="T96" fmla="*/ 2399 w 3550"/>
              <a:gd name="T97" fmla="*/ 369 h 3550"/>
              <a:gd name="T98" fmla="*/ 2152 w 3550"/>
              <a:gd name="T99" fmla="*/ 162 h 3550"/>
              <a:gd name="T100" fmla="*/ 2004 w 3550"/>
              <a:gd name="T101" fmla="*/ 15 h 3550"/>
              <a:gd name="T102" fmla="*/ 2512 w 3550"/>
              <a:gd name="T103" fmla="*/ 161 h 3550"/>
              <a:gd name="T104" fmla="*/ 3146 w 3550"/>
              <a:gd name="T105" fmla="*/ 649 h 3550"/>
              <a:gd name="T106" fmla="*/ 3550 w 3550"/>
              <a:gd name="T107" fmla="*/ 1775 h 3550"/>
              <a:gd name="T108" fmla="*/ 3132 w 3550"/>
              <a:gd name="T109" fmla="*/ 2917 h 3550"/>
              <a:gd name="T110" fmla="*/ 2093 w 3550"/>
              <a:gd name="T111" fmla="*/ 3521 h 3550"/>
              <a:gd name="T112" fmla="*/ 880 w 3550"/>
              <a:gd name="T113" fmla="*/ 3307 h 3550"/>
              <a:gd name="T114" fmla="*/ 111 w 3550"/>
              <a:gd name="T115" fmla="*/ 2394 h 3550"/>
              <a:gd name="T116" fmla="*/ 115 w 3550"/>
              <a:gd name="T117" fmla="*/ 1147 h 3550"/>
              <a:gd name="T118" fmla="*/ 765 w 3550"/>
              <a:gd name="T119" fmla="*/ 316 h 3550"/>
              <a:gd name="T120" fmla="*/ 1227 w 3550"/>
              <a:gd name="T121" fmla="*/ 87 h 3550"/>
              <a:gd name="T122" fmla="*/ 1775 w 3550"/>
              <a:gd name="T123" fmla="*/ 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550" h="3550">
                <a:moveTo>
                  <a:pt x="2670" y="382"/>
                </a:moveTo>
                <a:lnTo>
                  <a:pt x="2596" y="410"/>
                </a:lnTo>
                <a:lnTo>
                  <a:pt x="2527" y="438"/>
                </a:lnTo>
                <a:lnTo>
                  <a:pt x="2465" y="468"/>
                </a:lnTo>
                <a:lnTo>
                  <a:pt x="2406" y="501"/>
                </a:lnTo>
                <a:lnTo>
                  <a:pt x="2353" y="537"/>
                </a:lnTo>
                <a:lnTo>
                  <a:pt x="2301" y="577"/>
                </a:lnTo>
                <a:lnTo>
                  <a:pt x="2253" y="620"/>
                </a:lnTo>
                <a:lnTo>
                  <a:pt x="2204" y="669"/>
                </a:lnTo>
                <a:lnTo>
                  <a:pt x="2156" y="723"/>
                </a:lnTo>
                <a:lnTo>
                  <a:pt x="2107" y="783"/>
                </a:lnTo>
                <a:lnTo>
                  <a:pt x="2102" y="794"/>
                </a:lnTo>
                <a:lnTo>
                  <a:pt x="2100" y="805"/>
                </a:lnTo>
                <a:lnTo>
                  <a:pt x="2101" y="815"/>
                </a:lnTo>
                <a:lnTo>
                  <a:pt x="2110" y="850"/>
                </a:lnTo>
                <a:lnTo>
                  <a:pt x="2113" y="882"/>
                </a:lnTo>
                <a:lnTo>
                  <a:pt x="2113" y="910"/>
                </a:lnTo>
                <a:lnTo>
                  <a:pt x="2107" y="936"/>
                </a:lnTo>
                <a:lnTo>
                  <a:pt x="2098" y="960"/>
                </a:lnTo>
                <a:lnTo>
                  <a:pt x="2084" y="979"/>
                </a:lnTo>
                <a:lnTo>
                  <a:pt x="2067" y="995"/>
                </a:lnTo>
                <a:lnTo>
                  <a:pt x="2046" y="1007"/>
                </a:lnTo>
                <a:lnTo>
                  <a:pt x="2024" y="1016"/>
                </a:lnTo>
                <a:lnTo>
                  <a:pt x="1997" y="1021"/>
                </a:lnTo>
                <a:lnTo>
                  <a:pt x="1968" y="1021"/>
                </a:lnTo>
                <a:lnTo>
                  <a:pt x="1935" y="1018"/>
                </a:lnTo>
                <a:lnTo>
                  <a:pt x="1884" y="1010"/>
                </a:lnTo>
                <a:lnTo>
                  <a:pt x="1885" y="959"/>
                </a:lnTo>
                <a:lnTo>
                  <a:pt x="1885" y="928"/>
                </a:lnTo>
                <a:lnTo>
                  <a:pt x="1884" y="905"/>
                </a:lnTo>
                <a:lnTo>
                  <a:pt x="1880" y="884"/>
                </a:lnTo>
                <a:lnTo>
                  <a:pt x="1876" y="869"/>
                </a:lnTo>
                <a:lnTo>
                  <a:pt x="1872" y="857"/>
                </a:lnTo>
                <a:lnTo>
                  <a:pt x="1868" y="848"/>
                </a:lnTo>
                <a:lnTo>
                  <a:pt x="1863" y="841"/>
                </a:lnTo>
                <a:lnTo>
                  <a:pt x="1860" y="837"/>
                </a:lnTo>
                <a:lnTo>
                  <a:pt x="1857" y="835"/>
                </a:lnTo>
                <a:lnTo>
                  <a:pt x="1846" y="830"/>
                </a:lnTo>
                <a:lnTo>
                  <a:pt x="1831" y="829"/>
                </a:lnTo>
                <a:lnTo>
                  <a:pt x="1813" y="832"/>
                </a:lnTo>
                <a:lnTo>
                  <a:pt x="1792" y="837"/>
                </a:lnTo>
                <a:lnTo>
                  <a:pt x="1769" y="844"/>
                </a:lnTo>
                <a:lnTo>
                  <a:pt x="1744" y="855"/>
                </a:lnTo>
                <a:lnTo>
                  <a:pt x="1735" y="860"/>
                </a:lnTo>
                <a:lnTo>
                  <a:pt x="1699" y="864"/>
                </a:lnTo>
                <a:lnTo>
                  <a:pt x="1674" y="866"/>
                </a:lnTo>
                <a:lnTo>
                  <a:pt x="1650" y="869"/>
                </a:lnTo>
                <a:lnTo>
                  <a:pt x="1631" y="872"/>
                </a:lnTo>
                <a:lnTo>
                  <a:pt x="1616" y="876"/>
                </a:lnTo>
                <a:lnTo>
                  <a:pt x="1616" y="881"/>
                </a:lnTo>
                <a:lnTo>
                  <a:pt x="1615" y="890"/>
                </a:lnTo>
                <a:lnTo>
                  <a:pt x="1614" y="901"/>
                </a:lnTo>
                <a:lnTo>
                  <a:pt x="1616" y="918"/>
                </a:lnTo>
                <a:lnTo>
                  <a:pt x="1622" y="934"/>
                </a:lnTo>
                <a:lnTo>
                  <a:pt x="1633" y="948"/>
                </a:lnTo>
                <a:lnTo>
                  <a:pt x="1646" y="959"/>
                </a:lnTo>
                <a:lnTo>
                  <a:pt x="1659" y="964"/>
                </a:lnTo>
                <a:lnTo>
                  <a:pt x="1671" y="965"/>
                </a:lnTo>
                <a:lnTo>
                  <a:pt x="1681" y="961"/>
                </a:lnTo>
                <a:lnTo>
                  <a:pt x="1721" y="937"/>
                </a:lnTo>
                <a:lnTo>
                  <a:pt x="1758" y="970"/>
                </a:lnTo>
                <a:lnTo>
                  <a:pt x="1767" y="984"/>
                </a:lnTo>
                <a:lnTo>
                  <a:pt x="1773" y="998"/>
                </a:lnTo>
                <a:lnTo>
                  <a:pt x="1803" y="999"/>
                </a:lnTo>
                <a:lnTo>
                  <a:pt x="1830" y="1005"/>
                </a:lnTo>
                <a:lnTo>
                  <a:pt x="1852" y="1012"/>
                </a:lnTo>
                <a:lnTo>
                  <a:pt x="1871" y="1023"/>
                </a:lnTo>
                <a:lnTo>
                  <a:pt x="1886" y="1037"/>
                </a:lnTo>
                <a:lnTo>
                  <a:pt x="1897" y="1056"/>
                </a:lnTo>
                <a:lnTo>
                  <a:pt x="1903" y="1077"/>
                </a:lnTo>
                <a:lnTo>
                  <a:pt x="1903" y="1099"/>
                </a:lnTo>
                <a:lnTo>
                  <a:pt x="1898" y="1122"/>
                </a:lnTo>
                <a:lnTo>
                  <a:pt x="1897" y="1133"/>
                </a:lnTo>
                <a:lnTo>
                  <a:pt x="1899" y="1141"/>
                </a:lnTo>
                <a:lnTo>
                  <a:pt x="1901" y="1145"/>
                </a:lnTo>
                <a:lnTo>
                  <a:pt x="1903" y="1147"/>
                </a:lnTo>
                <a:lnTo>
                  <a:pt x="1906" y="1149"/>
                </a:lnTo>
                <a:lnTo>
                  <a:pt x="1935" y="1160"/>
                </a:lnTo>
                <a:lnTo>
                  <a:pt x="1959" y="1172"/>
                </a:lnTo>
                <a:lnTo>
                  <a:pt x="1978" y="1185"/>
                </a:lnTo>
                <a:lnTo>
                  <a:pt x="1993" y="1201"/>
                </a:lnTo>
                <a:lnTo>
                  <a:pt x="2005" y="1217"/>
                </a:lnTo>
                <a:lnTo>
                  <a:pt x="2014" y="1232"/>
                </a:lnTo>
                <a:lnTo>
                  <a:pt x="2020" y="1248"/>
                </a:lnTo>
                <a:lnTo>
                  <a:pt x="2026" y="1263"/>
                </a:lnTo>
                <a:lnTo>
                  <a:pt x="2033" y="1282"/>
                </a:lnTo>
                <a:lnTo>
                  <a:pt x="2043" y="1297"/>
                </a:lnTo>
                <a:lnTo>
                  <a:pt x="2055" y="1309"/>
                </a:lnTo>
                <a:lnTo>
                  <a:pt x="2069" y="1317"/>
                </a:lnTo>
                <a:lnTo>
                  <a:pt x="2084" y="1319"/>
                </a:lnTo>
                <a:lnTo>
                  <a:pt x="2099" y="1316"/>
                </a:lnTo>
                <a:lnTo>
                  <a:pt x="2113" y="1309"/>
                </a:lnTo>
                <a:lnTo>
                  <a:pt x="2124" y="1302"/>
                </a:lnTo>
                <a:lnTo>
                  <a:pt x="2150" y="1284"/>
                </a:lnTo>
                <a:lnTo>
                  <a:pt x="2177" y="1273"/>
                </a:lnTo>
                <a:lnTo>
                  <a:pt x="2203" y="1266"/>
                </a:lnTo>
                <a:lnTo>
                  <a:pt x="2228" y="1264"/>
                </a:lnTo>
                <a:lnTo>
                  <a:pt x="2252" y="1265"/>
                </a:lnTo>
                <a:lnTo>
                  <a:pt x="2275" y="1270"/>
                </a:lnTo>
                <a:lnTo>
                  <a:pt x="2298" y="1277"/>
                </a:lnTo>
                <a:lnTo>
                  <a:pt x="2319" y="1286"/>
                </a:lnTo>
                <a:lnTo>
                  <a:pt x="2341" y="1294"/>
                </a:lnTo>
                <a:lnTo>
                  <a:pt x="2360" y="1304"/>
                </a:lnTo>
                <a:lnTo>
                  <a:pt x="2385" y="1316"/>
                </a:lnTo>
                <a:lnTo>
                  <a:pt x="2409" y="1326"/>
                </a:lnTo>
                <a:lnTo>
                  <a:pt x="2434" y="1336"/>
                </a:lnTo>
                <a:lnTo>
                  <a:pt x="2462" y="1344"/>
                </a:lnTo>
                <a:lnTo>
                  <a:pt x="2491" y="1349"/>
                </a:lnTo>
                <a:lnTo>
                  <a:pt x="2518" y="1354"/>
                </a:lnTo>
                <a:lnTo>
                  <a:pt x="2542" y="1364"/>
                </a:lnTo>
                <a:lnTo>
                  <a:pt x="2564" y="1377"/>
                </a:lnTo>
                <a:lnTo>
                  <a:pt x="2582" y="1392"/>
                </a:lnTo>
                <a:lnTo>
                  <a:pt x="2615" y="1430"/>
                </a:lnTo>
                <a:lnTo>
                  <a:pt x="2644" y="1469"/>
                </a:lnTo>
                <a:lnTo>
                  <a:pt x="2671" y="1509"/>
                </a:lnTo>
                <a:lnTo>
                  <a:pt x="2696" y="1549"/>
                </a:lnTo>
                <a:lnTo>
                  <a:pt x="2720" y="1589"/>
                </a:lnTo>
                <a:lnTo>
                  <a:pt x="2739" y="1622"/>
                </a:lnTo>
                <a:lnTo>
                  <a:pt x="2759" y="1655"/>
                </a:lnTo>
                <a:lnTo>
                  <a:pt x="2779" y="1685"/>
                </a:lnTo>
                <a:lnTo>
                  <a:pt x="2799" y="1712"/>
                </a:lnTo>
                <a:lnTo>
                  <a:pt x="2821" y="1735"/>
                </a:lnTo>
                <a:lnTo>
                  <a:pt x="2842" y="1755"/>
                </a:lnTo>
                <a:lnTo>
                  <a:pt x="2867" y="1771"/>
                </a:lnTo>
                <a:lnTo>
                  <a:pt x="2893" y="1787"/>
                </a:lnTo>
                <a:lnTo>
                  <a:pt x="2914" y="1806"/>
                </a:lnTo>
                <a:lnTo>
                  <a:pt x="2931" y="1829"/>
                </a:lnTo>
                <a:lnTo>
                  <a:pt x="2943" y="1854"/>
                </a:lnTo>
                <a:lnTo>
                  <a:pt x="2952" y="1879"/>
                </a:lnTo>
                <a:lnTo>
                  <a:pt x="2957" y="1908"/>
                </a:lnTo>
                <a:lnTo>
                  <a:pt x="2958" y="1939"/>
                </a:lnTo>
                <a:lnTo>
                  <a:pt x="2957" y="1970"/>
                </a:lnTo>
                <a:lnTo>
                  <a:pt x="2954" y="2001"/>
                </a:lnTo>
                <a:lnTo>
                  <a:pt x="2949" y="2034"/>
                </a:lnTo>
                <a:lnTo>
                  <a:pt x="2941" y="2067"/>
                </a:lnTo>
                <a:lnTo>
                  <a:pt x="2931" y="2100"/>
                </a:lnTo>
                <a:lnTo>
                  <a:pt x="2922" y="2133"/>
                </a:lnTo>
                <a:lnTo>
                  <a:pt x="2911" y="2166"/>
                </a:lnTo>
                <a:lnTo>
                  <a:pt x="2899" y="2197"/>
                </a:lnTo>
                <a:lnTo>
                  <a:pt x="2888" y="2227"/>
                </a:lnTo>
                <a:lnTo>
                  <a:pt x="2878" y="2256"/>
                </a:lnTo>
                <a:lnTo>
                  <a:pt x="2864" y="2290"/>
                </a:lnTo>
                <a:lnTo>
                  <a:pt x="2853" y="2320"/>
                </a:lnTo>
                <a:lnTo>
                  <a:pt x="2848" y="2333"/>
                </a:lnTo>
                <a:lnTo>
                  <a:pt x="2839" y="2345"/>
                </a:lnTo>
                <a:lnTo>
                  <a:pt x="2828" y="2355"/>
                </a:lnTo>
                <a:lnTo>
                  <a:pt x="2789" y="2386"/>
                </a:lnTo>
                <a:lnTo>
                  <a:pt x="2756" y="2418"/>
                </a:lnTo>
                <a:lnTo>
                  <a:pt x="2726" y="2452"/>
                </a:lnTo>
                <a:lnTo>
                  <a:pt x="2697" y="2487"/>
                </a:lnTo>
                <a:lnTo>
                  <a:pt x="2671" y="2524"/>
                </a:lnTo>
                <a:lnTo>
                  <a:pt x="2644" y="2560"/>
                </a:lnTo>
                <a:lnTo>
                  <a:pt x="2618" y="2598"/>
                </a:lnTo>
                <a:lnTo>
                  <a:pt x="2590" y="2636"/>
                </a:lnTo>
                <a:lnTo>
                  <a:pt x="2561" y="2673"/>
                </a:lnTo>
                <a:lnTo>
                  <a:pt x="2529" y="2712"/>
                </a:lnTo>
                <a:lnTo>
                  <a:pt x="2493" y="2750"/>
                </a:lnTo>
                <a:lnTo>
                  <a:pt x="2451" y="2787"/>
                </a:lnTo>
                <a:lnTo>
                  <a:pt x="2398" y="2831"/>
                </a:lnTo>
                <a:lnTo>
                  <a:pt x="2345" y="2871"/>
                </a:lnTo>
                <a:lnTo>
                  <a:pt x="2295" y="2906"/>
                </a:lnTo>
                <a:lnTo>
                  <a:pt x="2244" y="2937"/>
                </a:lnTo>
                <a:lnTo>
                  <a:pt x="2192" y="2964"/>
                </a:lnTo>
                <a:lnTo>
                  <a:pt x="2141" y="2987"/>
                </a:lnTo>
                <a:lnTo>
                  <a:pt x="2087" y="3009"/>
                </a:lnTo>
                <a:lnTo>
                  <a:pt x="2061" y="3015"/>
                </a:lnTo>
                <a:lnTo>
                  <a:pt x="2036" y="3018"/>
                </a:lnTo>
                <a:lnTo>
                  <a:pt x="2011" y="3015"/>
                </a:lnTo>
                <a:lnTo>
                  <a:pt x="1986" y="3009"/>
                </a:lnTo>
                <a:lnTo>
                  <a:pt x="1962" y="2998"/>
                </a:lnTo>
                <a:lnTo>
                  <a:pt x="1941" y="2983"/>
                </a:lnTo>
                <a:lnTo>
                  <a:pt x="1921" y="2964"/>
                </a:lnTo>
                <a:lnTo>
                  <a:pt x="1906" y="2942"/>
                </a:lnTo>
                <a:lnTo>
                  <a:pt x="1895" y="2919"/>
                </a:lnTo>
                <a:lnTo>
                  <a:pt x="1889" y="2895"/>
                </a:lnTo>
                <a:lnTo>
                  <a:pt x="1886" y="2869"/>
                </a:lnTo>
                <a:lnTo>
                  <a:pt x="1888" y="2844"/>
                </a:lnTo>
                <a:lnTo>
                  <a:pt x="1894" y="2820"/>
                </a:lnTo>
                <a:lnTo>
                  <a:pt x="1905" y="2795"/>
                </a:lnTo>
                <a:lnTo>
                  <a:pt x="1934" y="2742"/>
                </a:lnTo>
                <a:lnTo>
                  <a:pt x="1959" y="2693"/>
                </a:lnTo>
                <a:lnTo>
                  <a:pt x="1982" y="2646"/>
                </a:lnTo>
                <a:lnTo>
                  <a:pt x="2000" y="2603"/>
                </a:lnTo>
                <a:lnTo>
                  <a:pt x="2015" y="2565"/>
                </a:lnTo>
                <a:lnTo>
                  <a:pt x="2027" y="2528"/>
                </a:lnTo>
                <a:lnTo>
                  <a:pt x="2036" y="2496"/>
                </a:lnTo>
                <a:lnTo>
                  <a:pt x="2043" y="2466"/>
                </a:lnTo>
                <a:lnTo>
                  <a:pt x="2047" y="2438"/>
                </a:lnTo>
                <a:lnTo>
                  <a:pt x="2049" y="2413"/>
                </a:lnTo>
                <a:lnTo>
                  <a:pt x="2049" y="2391"/>
                </a:lnTo>
                <a:lnTo>
                  <a:pt x="2048" y="2371"/>
                </a:lnTo>
                <a:lnTo>
                  <a:pt x="2045" y="2354"/>
                </a:lnTo>
                <a:lnTo>
                  <a:pt x="2040" y="2339"/>
                </a:lnTo>
                <a:lnTo>
                  <a:pt x="2034" y="2325"/>
                </a:lnTo>
                <a:lnTo>
                  <a:pt x="2027" y="2314"/>
                </a:lnTo>
                <a:lnTo>
                  <a:pt x="2018" y="2304"/>
                </a:lnTo>
                <a:lnTo>
                  <a:pt x="2010" y="2296"/>
                </a:lnTo>
                <a:lnTo>
                  <a:pt x="1963" y="2254"/>
                </a:lnTo>
                <a:lnTo>
                  <a:pt x="1921" y="2210"/>
                </a:lnTo>
                <a:lnTo>
                  <a:pt x="1885" y="2162"/>
                </a:lnTo>
                <a:lnTo>
                  <a:pt x="1854" y="2114"/>
                </a:lnTo>
                <a:lnTo>
                  <a:pt x="1827" y="2062"/>
                </a:lnTo>
                <a:lnTo>
                  <a:pt x="1806" y="2011"/>
                </a:lnTo>
                <a:lnTo>
                  <a:pt x="1790" y="1958"/>
                </a:lnTo>
                <a:lnTo>
                  <a:pt x="1779" y="1904"/>
                </a:lnTo>
                <a:lnTo>
                  <a:pt x="1774" y="1850"/>
                </a:lnTo>
                <a:lnTo>
                  <a:pt x="1775" y="1795"/>
                </a:lnTo>
                <a:lnTo>
                  <a:pt x="1781" y="1742"/>
                </a:lnTo>
                <a:lnTo>
                  <a:pt x="1794" y="1688"/>
                </a:lnTo>
                <a:lnTo>
                  <a:pt x="1813" y="1635"/>
                </a:lnTo>
                <a:lnTo>
                  <a:pt x="1815" y="1623"/>
                </a:lnTo>
                <a:lnTo>
                  <a:pt x="1812" y="1611"/>
                </a:lnTo>
                <a:lnTo>
                  <a:pt x="1805" y="1601"/>
                </a:lnTo>
                <a:lnTo>
                  <a:pt x="1797" y="1592"/>
                </a:lnTo>
                <a:lnTo>
                  <a:pt x="1786" y="1585"/>
                </a:lnTo>
                <a:lnTo>
                  <a:pt x="1766" y="1572"/>
                </a:lnTo>
                <a:lnTo>
                  <a:pt x="1750" y="1556"/>
                </a:lnTo>
                <a:lnTo>
                  <a:pt x="1738" y="1538"/>
                </a:lnTo>
                <a:lnTo>
                  <a:pt x="1730" y="1518"/>
                </a:lnTo>
                <a:lnTo>
                  <a:pt x="1723" y="1497"/>
                </a:lnTo>
                <a:lnTo>
                  <a:pt x="1718" y="1476"/>
                </a:lnTo>
                <a:lnTo>
                  <a:pt x="1715" y="1453"/>
                </a:lnTo>
                <a:lnTo>
                  <a:pt x="1712" y="1432"/>
                </a:lnTo>
                <a:lnTo>
                  <a:pt x="1708" y="1407"/>
                </a:lnTo>
                <a:lnTo>
                  <a:pt x="1704" y="1382"/>
                </a:lnTo>
                <a:lnTo>
                  <a:pt x="1698" y="1359"/>
                </a:lnTo>
                <a:lnTo>
                  <a:pt x="1690" y="1337"/>
                </a:lnTo>
                <a:lnTo>
                  <a:pt x="1679" y="1317"/>
                </a:lnTo>
                <a:lnTo>
                  <a:pt x="1677" y="1315"/>
                </a:lnTo>
                <a:lnTo>
                  <a:pt x="1675" y="1312"/>
                </a:lnTo>
                <a:lnTo>
                  <a:pt x="1672" y="1310"/>
                </a:lnTo>
                <a:lnTo>
                  <a:pt x="1669" y="1308"/>
                </a:lnTo>
                <a:lnTo>
                  <a:pt x="1665" y="1306"/>
                </a:lnTo>
                <a:lnTo>
                  <a:pt x="1663" y="1305"/>
                </a:lnTo>
                <a:lnTo>
                  <a:pt x="1621" y="1288"/>
                </a:lnTo>
                <a:lnTo>
                  <a:pt x="1578" y="1276"/>
                </a:lnTo>
                <a:lnTo>
                  <a:pt x="1534" y="1267"/>
                </a:lnTo>
                <a:lnTo>
                  <a:pt x="1489" y="1260"/>
                </a:lnTo>
                <a:lnTo>
                  <a:pt x="1446" y="1253"/>
                </a:lnTo>
                <a:lnTo>
                  <a:pt x="1402" y="1246"/>
                </a:lnTo>
                <a:lnTo>
                  <a:pt x="1355" y="1234"/>
                </a:lnTo>
                <a:lnTo>
                  <a:pt x="1308" y="1219"/>
                </a:lnTo>
                <a:lnTo>
                  <a:pt x="1264" y="1198"/>
                </a:lnTo>
                <a:lnTo>
                  <a:pt x="1222" y="1174"/>
                </a:lnTo>
                <a:lnTo>
                  <a:pt x="1182" y="1144"/>
                </a:lnTo>
                <a:lnTo>
                  <a:pt x="1144" y="1109"/>
                </a:lnTo>
                <a:lnTo>
                  <a:pt x="1108" y="1071"/>
                </a:lnTo>
                <a:lnTo>
                  <a:pt x="1074" y="1030"/>
                </a:lnTo>
                <a:lnTo>
                  <a:pt x="1041" y="985"/>
                </a:lnTo>
                <a:lnTo>
                  <a:pt x="1010" y="939"/>
                </a:lnTo>
                <a:lnTo>
                  <a:pt x="980" y="891"/>
                </a:lnTo>
                <a:lnTo>
                  <a:pt x="952" y="840"/>
                </a:lnTo>
                <a:lnTo>
                  <a:pt x="925" y="789"/>
                </a:lnTo>
                <a:lnTo>
                  <a:pt x="899" y="737"/>
                </a:lnTo>
                <a:lnTo>
                  <a:pt x="875" y="684"/>
                </a:lnTo>
                <a:lnTo>
                  <a:pt x="850" y="633"/>
                </a:lnTo>
                <a:lnTo>
                  <a:pt x="827" y="581"/>
                </a:lnTo>
                <a:lnTo>
                  <a:pt x="805" y="530"/>
                </a:lnTo>
                <a:lnTo>
                  <a:pt x="789" y="493"/>
                </a:lnTo>
                <a:lnTo>
                  <a:pt x="772" y="457"/>
                </a:lnTo>
                <a:lnTo>
                  <a:pt x="695" y="520"/>
                </a:lnTo>
                <a:lnTo>
                  <a:pt x="622" y="587"/>
                </a:lnTo>
                <a:lnTo>
                  <a:pt x="552" y="658"/>
                </a:lnTo>
                <a:lnTo>
                  <a:pt x="487" y="735"/>
                </a:lnTo>
                <a:lnTo>
                  <a:pt x="426" y="814"/>
                </a:lnTo>
                <a:lnTo>
                  <a:pt x="371" y="897"/>
                </a:lnTo>
                <a:lnTo>
                  <a:pt x="320" y="983"/>
                </a:lnTo>
                <a:lnTo>
                  <a:pt x="274" y="1074"/>
                </a:lnTo>
                <a:lnTo>
                  <a:pt x="235" y="1166"/>
                </a:lnTo>
                <a:lnTo>
                  <a:pt x="200" y="1262"/>
                </a:lnTo>
                <a:lnTo>
                  <a:pt x="171" y="1360"/>
                </a:lnTo>
                <a:lnTo>
                  <a:pt x="148" y="1461"/>
                </a:lnTo>
                <a:lnTo>
                  <a:pt x="132" y="1563"/>
                </a:lnTo>
                <a:lnTo>
                  <a:pt x="122" y="1669"/>
                </a:lnTo>
                <a:lnTo>
                  <a:pt x="118" y="1775"/>
                </a:lnTo>
                <a:lnTo>
                  <a:pt x="122" y="1879"/>
                </a:lnTo>
                <a:lnTo>
                  <a:pt x="131" y="1983"/>
                </a:lnTo>
                <a:lnTo>
                  <a:pt x="147" y="2084"/>
                </a:lnTo>
                <a:lnTo>
                  <a:pt x="169" y="2183"/>
                </a:lnTo>
                <a:lnTo>
                  <a:pt x="197" y="2280"/>
                </a:lnTo>
                <a:lnTo>
                  <a:pt x="230" y="2373"/>
                </a:lnTo>
                <a:lnTo>
                  <a:pt x="269" y="2465"/>
                </a:lnTo>
                <a:lnTo>
                  <a:pt x="313" y="2553"/>
                </a:lnTo>
                <a:lnTo>
                  <a:pt x="361" y="2639"/>
                </a:lnTo>
                <a:lnTo>
                  <a:pt x="415" y="2721"/>
                </a:lnTo>
                <a:lnTo>
                  <a:pt x="474" y="2799"/>
                </a:lnTo>
                <a:lnTo>
                  <a:pt x="537" y="2874"/>
                </a:lnTo>
                <a:lnTo>
                  <a:pt x="605" y="2945"/>
                </a:lnTo>
                <a:lnTo>
                  <a:pt x="676" y="3013"/>
                </a:lnTo>
                <a:lnTo>
                  <a:pt x="751" y="3076"/>
                </a:lnTo>
                <a:lnTo>
                  <a:pt x="829" y="3135"/>
                </a:lnTo>
                <a:lnTo>
                  <a:pt x="911" y="3189"/>
                </a:lnTo>
                <a:lnTo>
                  <a:pt x="997" y="3237"/>
                </a:lnTo>
                <a:lnTo>
                  <a:pt x="1085" y="3281"/>
                </a:lnTo>
                <a:lnTo>
                  <a:pt x="1177" y="3320"/>
                </a:lnTo>
                <a:lnTo>
                  <a:pt x="1270" y="3353"/>
                </a:lnTo>
                <a:lnTo>
                  <a:pt x="1367" y="3381"/>
                </a:lnTo>
                <a:lnTo>
                  <a:pt x="1466" y="3403"/>
                </a:lnTo>
                <a:lnTo>
                  <a:pt x="1567" y="3419"/>
                </a:lnTo>
                <a:lnTo>
                  <a:pt x="1671" y="3428"/>
                </a:lnTo>
                <a:lnTo>
                  <a:pt x="1775" y="3432"/>
                </a:lnTo>
                <a:lnTo>
                  <a:pt x="1879" y="3428"/>
                </a:lnTo>
                <a:lnTo>
                  <a:pt x="1983" y="3419"/>
                </a:lnTo>
                <a:lnTo>
                  <a:pt x="2084" y="3403"/>
                </a:lnTo>
                <a:lnTo>
                  <a:pt x="2183" y="3381"/>
                </a:lnTo>
                <a:lnTo>
                  <a:pt x="2280" y="3353"/>
                </a:lnTo>
                <a:lnTo>
                  <a:pt x="2373" y="3320"/>
                </a:lnTo>
                <a:lnTo>
                  <a:pt x="2465" y="3281"/>
                </a:lnTo>
                <a:lnTo>
                  <a:pt x="2553" y="3237"/>
                </a:lnTo>
                <a:lnTo>
                  <a:pt x="2639" y="3189"/>
                </a:lnTo>
                <a:lnTo>
                  <a:pt x="2721" y="3135"/>
                </a:lnTo>
                <a:lnTo>
                  <a:pt x="2799" y="3076"/>
                </a:lnTo>
                <a:lnTo>
                  <a:pt x="2874" y="3013"/>
                </a:lnTo>
                <a:lnTo>
                  <a:pt x="2945" y="2945"/>
                </a:lnTo>
                <a:lnTo>
                  <a:pt x="3013" y="2874"/>
                </a:lnTo>
                <a:lnTo>
                  <a:pt x="3076" y="2799"/>
                </a:lnTo>
                <a:lnTo>
                  <a:pt x="3135" y="2721"/>
                </a:lnTo>
                <a:lnTo>
                  <a:pt x="3189" y="2639"/>
                </a:lnTo>
                <a:lnTo>
                  <a:pt x="3237" y="2553"/>
                </a:lnTo>
                <a:lnTo>
                  <a:pt x="3281" y="2465"/>
                </a:lnTo>
                <a:lnTo>
                  <a:pt x="3320" y="2373"/>
                </a:lnTo>
                <a:lnTo>
                  <a:pt x="3353" y="2280"/>
                </a:lnTo>
                <a:lnTo>
                  <a:pt x="3381" y="2183"/>
                </a:lnTo>
                <a:lnTo>
                  <a:pt x="3403" y="2084"/>
                </a:lnTo>
                <a:lnTo>
                  <a:pt x="3419" y="1983"/>
                </a:lnTo>
                <a:lnTo>
                  <a:pt x="3428" y="1879"/>
                </a:lnTo>
                <a:lnTo>
                  <a:pt x="3432" y="1775"/>
                </a:lnTo>
                <a:lnTo>
                  <a:pt x="3428" y="1673"/>
                </a:lnTo>
                <a:lnTo>
                  <a:pt x="3419" y="1572"/>
                </a:lnTo>
                <a:lnTo>
                  <a:pt x="3404" y="1474"/>
                </a:lnTo>
                <a:lnTo>
                  <a:pt x="3383" y="1377"/>
                </a:lnTo>
                <a:lnTo>
                  <a:pt x="3356" y="1282"/>
                </a:lnTo>
                <a:lnTo>
                  <a:pt x="3325" y="1190"/>
                </a:lnTo>
                <a:lnTo>
                  <a:pt x="3288" y="1099"/>
                </a:lnTo>
                <a:lnTo>
                  <a:pt x="3246" y="1012"/>
                </a:lnTo>
                <a:lnTo>
                  <a:pt x="3198" y="928"/>
                </a:lnTo>
                <a:lnTo>
                  <a:pt x="3147" y="848"/>
                </a:lnTo>
                <a:lnTo>
                  <a:pt x="3091" y="770"/>
                </a:lnTo>
                <a:lnTo>
                  <a:pt x="3030" y="696"/>
                </a:lnTo>
                <a:lnTo>
                  <a:pt x="2966" y="625"/>
                </a:lnTo>
                <a:lnTo>
                  <a:pt x="2897" y="558"/>
                </a:lnTo>
                <a:lnTo>
                  <a:pt x="2825" y="495"/>
                </a:lnTo>
                <a:lnTo>
                  <a:pt x="2750" y="437"/>
                </a:lnTo>
                <a:lnTo>
                  <a:pt x="2670" y="382"/>
                </a:lnTo>
                <a:close/>
                <a:moveTo>
                  <a:pt x="1775" y="118"/>
                </a:moveTo>
                <a:lnTo>
                  <a:pt x="1721" y="119"/>
                </a:lnTo>
                <a:lnTo>
                  <a:pt x="1667" y="123"/>
                </a:lnTo>
                <a:lnTo>
                  <a:pt x="1637" y="124"/>
                </a:lnTo>
                <a:lnTo>
                  <a:pt x="1552" y="133"/>
                </a:lnTo>
                <a:lnTo>
                  <a:pt x="1530" y="137"/>
                </a:lnTo>
                <a:lnTo>
                  <a:pt x="1479" y="145"/>
                </a:lnTo>
                <a:lnTo>
                  <a:pt x="1430" y="155"/>
                </a:lnTo>
                <a:lnTo>
                  <a:pt x="1397" y="162"/>
                </a:lnTo>
                <a:lnTo>
                  <a:pt x="1325" y="181"/>
                </a:lnTo>
                <a:lnTo>
                  <a:pt x="1291" y="190"/>
                </a:lnTo>
                <a:lnTo>
                  <a:pt x="1201" y="221"/>
                </a:lnTo>
                <a:lnTo>
                  <a:pt x="1166" y="235"/>
                </a:lnTo>
                <a:lnTo>
                  <a:pt x="1104" y="260"/>
                </a:lnTo>
                <a:lnTo>
                  <a:pt x="1067" y="278"/>
                </a:lnTo>
                <a:lnTo>
                  <a:pt x="983" y="321"/>
                </a:lnTo>
                <a:lnTo>
                  <a:pt x="951" y="339"/>
                </a:lnTo>
                <a:lnTo>
                  <a:pt x="893" y="374"/>
                </a:lnTo>
                <a:lnTo>
                  <a:pt x="871" y="387"/>
                </a:lnTo>
                <a:lnTo>
                  <a:pt x="892" y="434"/>
                </a:lnTo>
                <a:lnTo>
                  <a:pt x="913" y="482"/>
                </a:lnTo>
                <a:lnTo>
                  <a:pt x="935" y="530"/>
                </a:lnTo>
                <a:lnTo>
                  <a:pt x="956" y="579"/>
                </a:lnTo>
                <a:lnTo>
                  <a:pt x="979" y="629"/>
                </a:lnTo>
                <a:lnTo>
                  <a:pt x="1004" y="680"/>
                </a:lnTo>
                <a:lnTo>
                  <a:pt x="1028" y="732"/>
                </a:lnTo>
                <a:lnTo>
                  <a:pt x="1055" y="781"/>
                </a:lnTo>
                <a:lnTo>
                  <a:pt x="1082" y="830"/>
                </a:lnTo>
                <a:lnTo>
                  <a:pt x="1111" y="878"/>
                </a:lnTo>
                <a:lnTo>
                  <a:pt x="1141" y="922"/>
                </a:lnTo>
                <a:lnTo>
                  <a:pt x="1173" y="964"/>
                </a:lnTo>
                <a:lnTo>
                  <a:pt x="1206" y="1003"/>
                </a:lnTo>
                <a:lnTo>
                  <a:pt x="1240" y="1036"/>
                </a:lnTo>
                <a:lnTo>
                  <a:pt x="1276" y="1066"/>
                </a:lnTo>
                <a:lnTo>
                  <a:pt x="1312" y="1090"/>
                </a:lnTo>
                <a:lnTo>
                  <a:pt x="1351" y="1108"/>
                </a:lnTo>
                <a:lnTo>
                  <a:pt x="1390" y="1121"/>
                </a:lnTo>
                <a:lnTo>
                  <a:pt x="1428" y="1130"/>
                </a:lnTo>
                <a:lnTo>
                  <a:pt x="1466" y="1137"/>
                </a:lnTo>
                <a:lnTo>
                  <a:pt x="1506" y="1142"/>
                </a:lnTo>
                <a:lnTo>
                  <a:pt x="1547" y="1149"/>
                </a:lnTo>
                <a:lnTo>
                  <a:pt x="1588" y="1156"/>
                </a:lnTo>
                <a:lnTo>
                  <a:pt x="1630" y="1166"/>
                </a:lnTo>
                <a:lnTo>
                  <a:pt x="1672" y="1180"/>
                </a:lnTo>
                <a:lnTo>
                  <a:pt x="1715" y="1198"/>
                </a:lnTo>
                <a:lnTo>
                  <a:pt x="1730" y="1207"/>
                </a:lnTo>
                <a:lnTo>
                  <a:pt x="1747" y="1219"/>
                </a:lnTo>
                <a:lnTo>
                  <a:pt x="1763" y="1234"/>
                </a:lnTo>
                <a:lnTo>
                  <a:pt x="1777" y="1250"/>
                </a:lnTo>
                <a:lnTo>
                  <a:pt x="1793" y="1278"/>
                </a:lnTo>
                <a:lnTo>
                  <a:pt x="1805" y="1306"/>
                </a:lnTo>
                <a:lnTo>
                  <a:pt x="1814" y="1335"/>
                </a:lnTo>
                <a:lnTo>
                  <a:pt x="1820" y="1363"/>
                </a:lnTo>
                <a:lnTo>
                  <a:pt x="1826" y="1391"/>
                </a:lnTo>
                <a:lnTo>
                  <a:pt x="1829" y="1417"/>
                </a:lnTo>
                <a:lnTo>
                  <a:pt x="1831" y="1431"/>
                </a:lnTo>
                <a:lnTo>
                  <a:pt x="1833" y="1447"/>
                </a:lnTo>
                <a:lnTo>
                  <a:pt x="1836" y="1462"/>
                </a:lnTo>
                <a:lnTo>
                  <a:pt x="1840" y="1474"/>
                </a:lnTo>
                <a:lnTo>
                  <a:pt x="1843" y="1481"/>
                </a:lnTo>
                <a:lnTo>
                  <a:pt x="1870" y="1499"/>
                </a:lnTo>
                <a:lnTo>
                  <a:pt x="1891" y="1519"/>
                </a:lnTo>
                <a:lnTo>
                  <a:pt x="1909" y="1542"/>
                </a:lnTo>
                <a:lnTo>
                  <a:pt x="1922" y="1567"/>
                </a:lnTo>
                <a:lnTo>
                  <a:pt x="1930" y="1594"/>
                </a:lnTo>
                <a:lnTo>
                  <a:pt x="1933" y="1623"/>
                </a:lnTo>
                <a:lnTo>
                  <a:pt x="1930" y="1651"/>
                </a:lnTo>
                <a:lnTo>
                  <a:pt x="1922" y="1680"/>
                </a:lnTo>
                <a:lnTo>
                  <a:pt x="1905" y="1729"/>
                </a:lnTo>
                <a:lnTo>
                  <a:pt x="1895" y="1779"/>
                </a:lnTo>
                <a:lnTo>
                  <a:pt x="1893" y="1830"/>
                </a:lnTo>
                <a:lnTo>
                  <a:pt x="1895" y="1880"/>
                </a:lnTo>
                <a:lnTo>
                  <a:pt x="1905" y="1930"/>
                </a:lnTo>
                <a:lnTo>
                  <a:pt x="1921" y="1980"/>
                </a:lnTo>
                <a:lnTo>
                  <a:pt x="1943" y="2029"/>
                </a:lnTo>
                <a:lnTo>
                  <a:pt x="1970" y="2076"/>
                </a:lnTo>
                <a:lnTo>
                  <a:pt x="2003" y="2121"/>
                </a:lnTo>
                <a:lnTo>
                  <a:pt x="2042" y="2164"/>
                </a:lnTo>
                <a:lnTo>
                  <a:pt x="2086" y="2204"/>
                </a:lnTo>
                <a:lnTo>
                  <a:pt x="2112" y="2230"/>
                </a:lnTo>
                <a:lnTo>
                  <a:pt x="2133" y="2258"/>
                </a:lnTo>
                <a:lnTo>
                  <a:pt x="2148" y="2288"/>
                </a:lnTo>
                <a:lnTo>
                  <a:pt x="2160" y="2320"/>
                </a:lnTo>
                <a:lnTo>
                  <a:pt x="2167" y="2355"/>
                </a:lnTo>
                <a:lnTo>
                  <a:pt x="2169" y="2390"/>
                </a:lnTo>
                <a:lnTo>
                  <a:pt x="2168" y="2427"/>
                </a:lnTo>
                <a:lnTo>
                  <a:pt x="2163" y="2466"/>
                </a:lnTo>
                <a:lnTo>
                  <a:pt x="2156" y="2504"/>
                </a:lnTo>
                <a:lnTo>
                  <a:pt x="2146" y="2544"/>
                </a:lnTo>
                <a:lnTo>
                  <a:pt x="2133" y="2584"/>
                </a:lnTo>
                <a:lnTo>
                  <a:pt x="2119" y="2624"/>
                </a:lnTo>
                <a:lnTo>
                  <a:pt x="2103" y="2664"/>
                </a:lnTo>
                <a:lnTo>
                  <a:pt x="2085" y="2703"/>
                </a:lnTo>
                <a:lnTo>
                  <a:pt x="2067" y="2742"/>
                </a:lnTo>
                <a:lnTo>
                  <a:pt x="2047" y="2781"/>
                </a:lnTo>
                <a:lnTo>
                  <a:pt x="2028" y="2817"/>
                </a:lnTo>
                <a:lnTo>
                  <a:pt x="2008" y="2853"/>
                </a:lnTo>
                <a:lnTo>
                  <a:pt x="2004" y="2865"/>
                </a:lnTo>
                <a:lnTo>
                  <a:pt x="2005" y="2874"/>
                </a:lnTo>
                <a:lnTo>
                  <a:pt x="2008" y="2882"/>
                </a:lnTo>
                <a:lnTo>
                  <a:pt x="2012" y="2887"/>
                </a:lnTo>
                <a:lnTo>
                  <a:pt x="2016" y="2891"/>
                </a:lnTo>
                <a:lnTo>
                  <a:pt x="2021" y="2895"/>
                </a:lnTo>
                <a:lnTo>
                  <a:pt x="2028" y="2898"/>
                </a:lnTo>
                <a:lnTo>
                  <a:pt x="2036" y="2899"/>
                </a:lnTo>
                <a:lnTo>
                  <a:pt x="2047" y="2897"/>
                </a:lnTo>
                <a:lnTo>
                  <a:pt x="2095" y="2879"/>
                </a:lnTo>
                <a:lnTo>
                  <a:pt x="2142" y="2857"/>
                </a:lnTo>
                <a:lnTo>
                  <a:pt x="2187" y="2832"/>
                </a:lnTo>
                <a:lnTo>
                  <a:pt x="2232" y="2806"/>
                </a:lnTo>
                <a:lnTo>
                  <a:pt x="2278" y="2773"/>
                </a:lnTo>
                <a:lnTo>
                  <a:pt x="2326" y="2738"/>
                </a:lnTo>
                <a:lnTo>
                  <a:pt x="2374" y="2698"/>
                </a:lnTo>
                <a:lnTo>
                  <a:pt x="2417" y="2657"/>
                </a:lnTo>
                <a:lnTo>
                  <a:pt x="2455" y="2616"/>
                </a:lnTo>
                <a:lnTo>
                  <a:pt x="2488" y="2575"/>
                </a:lnTo>
                <a:lnTo>
                  <a:pt x="2518" y="2533"/>
                </a:lnTo>
                <a:lnTo>
                  <a:pt x="2547" y="2493"/>
                </a:lnTo>
                <a:lnTo>
                  <a:pt x="2574" y="2454"/>
                </a:lnTo>
                <a:lnTo>
                  <a:pt x="2602" y="2416"/>
                </a:lnTo>
                <a:lnTo>
                  <a:pt x="2633" y="2377"/>
                </a:lnTo>
                <a:lnTo>
                  <a:pt x="2667" y="2340"/>
                </a:lnTo>
                <a:lnTo>
                  <a:pt x="2703" y="2303"/>
                </a:lnTo>
                <a:lnTo>
                  <a:pt x="2746" y="2268"/>
                </a:lnTo>
                <a:lnTo>
                  <a:pt x="2756" y="2242"/>
                </a:lnTo>
                <a:lnTo>
                  <a:pt x="2767" y="2214"/>
                </a:lnTo>
                <a:lnTo>
                  <a:pt x="2774" y="2192"/>
                </a:lnTo>
                <a:lnTo>
                  <a:pt x="2783" y="2170"/>
                </a:lnTo>
                <a:lnTo>
                  <a:pt x="2793" y="2144"/>
                </a:lnTo>
                <a:lnTo>
                  <a:pt x="2801" y="2117"/>
                </a:lnTo>
                <a:lnTo>
                  <a:pt x="2810" y="2090"/>
                </a:lnTo>
                <a:lnTo>
                  <a:pt x="2818" y="2062"/>
                </a:lnTo>
                <a:lnTo>
                  <a:pt x="2826" y="2034"/>
                </a:lnTo>
                <a:lnTo>
                  <a:pt x="2832" y="2007"/>
                </a:lnTo>
                <a:lnTo>
                  <a:pt x="2837" y="1982"/>
                </a:lnTo>
                <a:lnTo>
                  <a:pt x="2840" y="1957"/>
                </a:lnTo>
                <a:lnTo>
                  <a:pt x="2840" y="1935"/>
                </a:lnTo>
                <a:lnTo>
                  <a:pt x="2838" y="1915"/>
                </a:lnTo>
                <a:lnTo>
                  <a:pt x="2832" y="1898"/>
                </a:lnTo>
                <a:lnTo>
                  <a:pt x="2824" y="1885"/>
                </a:lnTo>
                <a:lnTo>
                  <a:pt x="2812" y="1875"/>
                </a:lnTo>
                <a:lnTo>
                  <a:pt x="2781" y="1856"/>
                </a:lnTo>
                <a:lnTo>
                  <a:pt x="2752" y="1833"/>
                </a:lnTo>
                <a:lnTo>
                  <a:pt x="2726" y="1807"/>
                </a:lnTo>
                <a:lnTo>
                  <a:pt x="2702" y="1779"/>
                </a:lnTo>
                <a:lnTo>
                  <a:pt x="2680" y="1749"/>
                </a:lnTo>
                <a:lnTo>
                  <a:pt x="2658" y="1717"/>
                </a:lnTo>
                <a:lnTo>
                  <a:pt x="2638" y="1682"/>
                </a:lnTo>
                <a:lnTo>
                  <a:pt x="2617" y="1648"/>
                </a:lnTo>
                <a:lnTo>
                  <a:pt x="2596" y="1611"/>
                </a:lnTo>
                <a:lnTo>
                  <a:pt x="2573" y="1575"/>
                </a:lnTo>
                <a:lnTo>
                  <a:pt x="2550" y="1539"/>
                </a:lnTo>
                <a:lnTo>
                  <a:pt x="2524" y="1506"/>
                </a:lnTo>
                <a:lnTo>
                  <a:pt x="2497" y="1474"/>
                </a:lnTo>
                <a:lnTo>
                  <a:pt x="2493" y="1472"/>
                </a:lnTo>
                <a:lnTo>
                  <a:pt x="2486" y="1468"/>
                </a:lnTo>
                <a:lnTo>
                  <a:pt x="2476" y="1466"/>
                </a:lnTo>
                <a:lnTo>
                  <a:pt x="2437" y="1460"/>
                </a:lnTo>
                <a:lnTo>
                  <a:pt x="2400" y="1449"/>
                </a:lnTo>
                <a:lnTo>
                  <a:pt x="2367" y="1437"/>
                </a:lnTo>
                <a:lnTo>
                  <a:pt x="2337" y="1423"/>
                </a:lnTo>
                <a:lnTo>
                  <a:pt x="2309" y="1410"/>
                </a:lnTo>
                <a:lnTo>
                  <a:pt x="2286" y="1400"/>
                </a:lnTo>
                <a:lnTo>
                  <a:pt x="2268" y="1392"/>
                </a:lnTo>
                <a:lnTo>
                  <a:pt x="2252" y="1387"/>
                </a:lnTo>
                <a:lnTo>
                  <a:pt x="2239" y="1383"/>
                </a:lnTo>
                <a:lnTo>
                  <a:pt x="2227" y="1382"/>
                </a:lnTo>
                <a:lnTo>
                  <a:pt x="2216" y="1385"/>
                </a:lnTo>
                <a:lnTo>
                  <a:pt x="2205" y="1390"/>
                </a:lnTo>
                <a:lnTo>
                  <a:pt x="2195" y="1396"/>
                </a:lnTo>
                <a:lnTo>
                  <a:pt x="2169" y="1414"/>
                </a:lnTo>
                <a:lnTo>
                  <a:pt x="2142" y="1425"/>
                </a:lnTo>
                <a:lnTo>
                  <a:pt x="2114" y="1434"/>
                </a:lnTo>
                <a:lnTo>
                  <a:pt x="2086" y="1436"/>
                </a:lnTo>
                <a:lnTo>
                  <a:pt x="2058" y="1435"/>
                </a:lnTo>
                <a:lnTo>
                  <a:pt x="2031" y="1429"/>
                </a:lnTo>
                <a:lnTo>
                  <a:pt x="2004" y="1417"/>
                </a:lnTo>
                <a:lnTo>
                  <a:pt x="1979" y="1401"/>
                </a:lnTo>
                <a:lnTo>
                  <a:pt x="1957" y="1379"/>
                </a:lnTo>
                <a:lnTo>
                  <a:pt x="1939" y="1355"/>
                </a:lnTo>
                <a:lnTo>
                  <a:pt x="1923" y="1327"/>
                </a:lnTo>
                <a:lnTo>
                  <a:pt x="1912" y="1296"/>
                </a:lnTo>
                <a:lnTo>
                  <a:pt x="1909" y="1288"/>
                </a:lnTo>
                <a:lnTo>
                  <a:pt x="1905" y="1281"/>
                </a:lnTo>
                <a:lnTo>
                  <a:pt x="1899" y="1275"/>
                </a:lnTo>
                <a:lnTo>
                  <a:pt x="1888" y="1268"/>
                </a:lnTo>
                <a:lnTo>
                  <a:pt x="1872" y="1262"/>
                </a:lnTo>
                <a:lnTo>
                  <a:pt x="1847" y="1251"/>
                </a:lnTo>
                <a:lnTo>
                  <a:pt x="1824" y="1236"/>
                </a:lnTo>
                <a:lnTo>
                  <a:pt x="1806" y="1217"/>
                </a:lnTo>
                <a:lnTo>
                  <a:pt x="1792" y="1193"/>
                </a:lnTo>
                <a:lnTo>
                  <a:pt x="1783" y="1168"/>
                </a:lnTo>
                <a:lnTo>
                  <a:pt x="1778" y="1142"/>
                </a:lnTo>
                <a:lnTo>
                  <a:pt x="1778" y="1117"/>
                </a:lnTo>
                <a:lnTo>
                  <a:pt x="1757" y="1117"/>
                </a:lnTo>
                <a:lnTo>
                  <a:pt x="1731" y="1119"/>
                </a:lnTo>
                <a:lnTo>
                  <a:pt x="1700" y="1123"/>
                </a:lnTo>
                <a:lnTo>
                  <a:pt x="1662" y="1130"/>
                </a:lnTo>
                <a:lnTo>
                  <a:pt x="1638" y="1096"/>
                </a:lnTo>
                <a:lnTo>
                  <a:pt x="1630" y="1079"/>
                </a:lnTo>
                <a:lnTo>
                  <a:pt x="1607" y="1071"/>
                </a:lnTo>
                <a:lnTo>
                  <a:pt x="1585" y="1060"/>
                </a:lnTo>
                <a:lnTo>
                  <a:pt x="1562" y="1043"/>
                </a:lnTo>
                <a:lnTo>
                  <a:pt x="1542" y="1024"/>
                </a:lnTo>
                <a:lnTo>
                  <a:pt x="1524" y="1002"/>
                </a:lnTo>
                <a:lnTo>
                  <a:pt x="1511" y="977"/>
                </a:lnTo>
                <a:lnTo>
                  <a:pt x="1502" y="951"/>
                </a:lnTo>
                <a:lnTo>
                  <a:pt x="1496" y="923"/>
                </a:lnTo>
                <a:lnTo>
                  <a:pt x="1495" y="895"/>
                </a:lnTo>
                <a:lnTo>
                  <a:pt x="1499" y="866"/>
                </a:lnTo>
                <a:lnTo>
                  <a:pt x="1504" y="840"/>
                </a:lnTo>
                <a:lnTo>
                  <a:pt x="1511" y="820"/>
                </a:lnTo>
                <a:lnTo>
                  <a:pt x="1521" y="803"/>
                </a:lnTo>
                <a:lnTo>
                  <a:pt x="1534" y="789"/>
                </a:lnTo>
                <a:lnTo>
                  <a:pt x="1548" y="778"/>
                </a:lnTo>
                <a:lnTo>
                  <a:pt x="1565" y="769"/>
                </a:lnTo>
                <a:lnTo>
                  <a:pt x="1585" y="762"/>
                </a:lnTo>
                <a:lnTo>
                  <a:pt x="1607" y="757"/>
                </a:lnTo>
                <a:lnTo>
                  <a:pt x="1631" y="753"/>
                </a:lnTo>
                <a:lnTo>
                  <a:pt x="1657" y="749"/>
                </a:lnTo>
                <a:lnTo>
                  <a:pt x="1686" y="746"/>
                </a:lnTo>
                <a:lnTo>
                  <a:pt x="1703" y="744"/>
                </a:lnTo>
                <a:lnTo>
                  <a:pt x="1741" y="729"/>
                </a:lnTo>
                <a:lnTo>
                  <a:pt x="1777" y="719"/>
                </a:lnTo>
                <a:lnTo>
                  <a:pt x="1811" y="712"/>
                </a:lnTo>
                <a:lnTo>
                  <a:pt x="1842" y="711"/>
                </a:lnTo>
                <a:lnTo>
                  <a:pt x="1871" y="715"/>
                </a:lnTo>
                <a:lnTo>
                  <a:pt x="1897" y="723"/>
                </a:lnTo>
                <a:lnTo>
                  <a:pt x="1921" y="737"/>
                </a:lnTo>
                <a:lnTo>
                  <a:pt x="1941" y="751"/>
                </a:lnTo>
                <a:lnTo>
                  <a:pt x="1957" y="768"/>
                </a:lnTo>
                <a:lnTo>
                  <a:pt x="1970" y="789"/>
                </a:lnTo>
                <a:lnTo>
                  <a:pt x="1982" y="811"/>
                </a:lnTo>
                <a:lnTo>
                  <a:pt x="1983" y="784"/>
                </a:lnTo>
                <a:lnTo>
                  <a:pt x="1989" y="758"/>
                </a:lnTo>
                <a:lnTo>
                  <a:pt x="2000" y="735"/>
                </a:lnTo>
                <a:lnTo>
                  <a:pt x="2014" y="711"/>
                </a:lnTo>
                <a:lnTo>
                  <a:pt x="2067" y="647"/>
                </a:lnTo>
                <a:lnTo>
                  <a:pt x="2117" y="588"/>
                </a:lnTo>
                <a:lnTo>
                  <a:pt x="2170" y="536"/>
                </a:lnTo>
                <a:lnTo>
                  <a:pt x="2223" y="487"/>
                </a:lnTo>
                <a:lnTo>
                  <a:pt x="2278" y="444"/>
                </a:lnTo>
                <a:lnTo>
                  <a:pt x="2337" y="406"/>
                </a:lnTo>
                <a:lnTo>
                  <a:pt x="2399" y="369"/>
                </a:lnTo>
                <a:lnTo>
                  <a:pt x="2466" y="337"/>
                </a:lnTo>
                <a:lnTo>
                  <a:pt x="2538" y="306"/>
                </a:lnTo>
                <a:lnTo>
                  <a:pt x="2511" y="292"/>
                </a:lnTo>
                <a:lnTo>
                  <a:pt x="2474" y="273"/>
                </a:lnTo>
                <a:lnTo>
                  <a:pt x="2432" y="255"/>
                </a:lnTo>
                <a:lnTo>
                  <a:pt x="2384" y="235"/>
                </a:lnTo>
                <a:lnTo>
                  <a:pt x="2351" y="222"/>
                </a:lnTo>
                <a:lnTo>
                  <a:pt x="2266" y="193"/>
                </a:lnTo>
                <a:lnTo>
                  <a:pt x="2261" y="191"/>
                </a:lnTo>
                <a:lnTo>
                  <a:pt x="2257" y="190"/>
                </a:lnTo>
                <a:lnTo>
                  <a:pt x="2176" y="168"/>
                </a:lnTo>
                <a:lnTo>
                  <a:pt x="2152" y="162"/>
                </a:lnTo>
                <a:lnTo>
                  <a:pt x="2085" y="148"/>
                </a:lnTo>
                <a:lnTo>
                  <a:pt x="2057" y="143"/>
                </a:lnTo>
                <a:lnTo>
                  <a:pt x="1992" y="133"/>
                </a:lnTo>
                <a:lnTo>
                  <a:pt x="1962" y="129"/>
                </a:lnTo>
                <a:lnTo>
                  <a:pt x="1895" y="123"/>
                </a:lnTo>
                <a:lnTo>
                  <a:pt x="1869" y="122"/>
                </a:lnTo>
                <a:lnTo>
                  <a:pt x="1775" y="118"/>
                </a:lnTo>
                <a:close/>
                <a:moveTo>
                  <a:pt x="1775" y="0"/>
                </a:moveTo>
                <a:lnTo>
                  <a:pt x="1831" y="1"/>
                </a:lnTo>
                <a:lnTo>
                  <a:pt x="1886" y="4"/>
                </a:lnTo>
                <a:lnTo>
                  <a:pt x="1916" y="6"/>
                </a:lnTo>
                <a:lnTo>
                  <a:pt x="2004" y="15"/>
                </a:lnTo>
                <a:lnTo>
                  <a:pt x="2029" y="18"/>
                </a:lnTo>
                <a:lnTo>
                  <a:pt x="2084" y="27"/>
                </a:lnTo>
                <a:lnTo>
                  <a:pt x="2139" y="38"/>
                </a:lnTo>
                <a:lnTo>
                  <a:pt x="2143" y="39"/>
                </a:lnTo>
                <a:lnTo>
                  <a:pt x="2148" y="40"/>
                </a:lnTo>
                <a:lnTo>
                  <a:pt x="2197" y="51"/>
                </a:lnTo>
                <a:lnTo>
                  <a:pt x="2245" y="63"/>
                </a:lnTo>
                <a:lnTo>
                  <a:pt x="2274" y="72"/>
                </a:lnTo>
                <a:lnTo>
                  <a:pt x="2360" y="99"/>
                </a:lnTo>
                <a:lnTo>
                  <a:pt x="2381" y="107"/>
                </a:lnTo>
                <a:lnTo>
                  <a:pt x="2476" y="145"/>
                </a:lnTo>
                <a:lnTo>
                  <a:pt x="2512" y="161"/>
                </a:lnTo>
                <a:lnTo>
                  <a:pt x="2573" y="190"/>
                </a:lnTo>
                <a:lnTo>
                  <a:pt x="2613" y="211"/>
                </a:lnTo>
                <a:lnTo>
                  <a:pt x="2692" y="256"/>
                </a:lnTo>
                <a:lnTo>
                  <a:pt x="2699" y="259"/>
                </a:lnTo>
                <a:lnTo>
                  <a:pt x="2706" y="264"/>
                </a:lnTo>
                <a:lnTo>
                  <a:pt x="2784" y="312"/>
                </a:lnTo>
                <a:lnTo>
                  <a:pt x="2781" y="314"/>
                </a:lnTo>
                <a:lnTo>
                  <a:pt x="2862" y="372"/>
                </a:lnTo>
                <a:lnTo>
                  <a:pt x="2938" y="436"/>
                </a:lnTo>
                <a:lnTo>
                  <a:pt x="3011" y="502"/>
                </a:lnTo>
                <a:lnTo>
                  <a:pt x="3080" y="573"/>
                </a:lnTo>
                <a:lnTo>
                  <a:pt x="3146" y="649"/>
                </a:lnTo>
                <a:lnTo>
                  <a:pt x="3207" y="727"/>
                </a:lnTo>
                <a:lnTo>
                  <a:pt x="3263" y="809"/>
                </a:lnTo>
                <a:lnTo>
                  <a:pt x="3315" y="894"/>
                </a:lnTo>
                <a:lnTo>
                  <a:pt x="3363" y="982"/>
                </a:lnTo>
                <a:lnTo>
                  <a:pt x="3405" y="1073"/>
                </a:lnTo>
                <a:lnTo>
                  <a:pt x="3442" y="1166"/>
                </a:lnTo>
                <a:lnTo>
                  <a:pt x="3475" y="1263"/>
                </a:lnTo>
                <a:lnTo>
                  <a:pt x="3502" y="1361"/>
                </a:lnTo>
                <a:lnTo>
                  <a:pt x="3522" y="1462"/>
                </a:lnTo>
                <a:lnTo>
                  <a:pt x="3537" y="1564"/>
                </a:lnTo>
                <a:lnTo>
                  <a:pt x="3547" y="1669"/>
                </a:lnTo>
                <a:lnTo>
                  <a:pt x="3550" y="1775"/>
                </a:lnTo>
                <a:lnTo>
                  <a:pt x="3547" y="1883"/>
                </a:lnTo>
                <a:lnTo>
                  <a:pt x="3537" y="1989"/>
                </a:lnTo>
                <a:lnTo>
                  <a:pt x="3521" y="2093"/>
                </a:lnTo>
                <a:lnTo>
                  <a:pt x="3499" y="2196"/>
                </a:lnTo>
                <a:lnTo>
                  <a:pt x="3471" y="2296"/>
                </a:lnTo>
                <a:lnTo>
                  <a:pt x="3439" y="2394"/>
                </a:lnTo>
                <a:lnTo>
                  <a:pt x="3400" y="2488"/>
                </a:lnTo>
                <a:lnTo>
                  <a:pt x="3356" y="2581"/>
                </a:lnTo>
                <a:lnTo>
                  <a:pt x="3307" y="2670"/>
                </a:lnTo>
                <a:lnTo>
                  <a:pt x="3253" y="2756"/>
                </a:lnTo>
                <a:lnTo>
                  <a:pt x="3195" y="2839"/>
                </a:lnTo>
                <a:lnTo>
                  <a:pt x="3132" y="2917"/>
                </a:lnTo>
                <a:lnTo>
                  <a:pt x="3065" y="2994"/>
                </a:lnTo>
                <a:lnTo>
                  <a:pt x="2994" y="3065"/>
                </a:lnTo>
                <a:lnTo>
                  <a:pt x="2917" y="3132"/>
                </a:lnTo>
                <a:lnTo>
                  <a:pt x="2839" y="3195"/>
                </a:lnTo>
                <a:lnTo>
                  <a:pt x="2756" y="3253"/>
                </a:lnTo>
                <a:lnTo>
                  <a:pt x="2670" y="3307"/>
                </a:lnTo>
                <a:lnTo>
                  <a:pt x="2581" y="3356"/>
                </a:lnTo>
                <a:lnTo>
                  <a:pt x="2488" y="3400"/>
                </a:lnTo>
                <a:lnTo>
                  <a:pt x="2394" y="3439"/>
                </a:lnTo>
                <a:lnTo>
                  <a:pt x="2296" y="3471"/>
                </a:lnTo>
                <a:lnTo>
                  <a:pt x="2196" y="3499"/>
                </a:lnTo>
                <a:lnTo>
                  <a:pt x="2093" y="3521"/>
                </a:lnTo>
                <a:lnTo>
                  <a:pt x="1989" y="3537"/>
                </a:lnTo>
                <a:lnTo>
                  <a:pt x="1883" y="3547"/>
                </a:lnTo>
                <a:lnTo>
                  <a:pt x="1775" y="3550"/>
                </a:lnTo>
                <a:lnTo>
                  <a:pt x="1667" y="3547"/>
                </a:lnTo>
                <a:lnTo>
                  <a:pt x="1561" y="3537"/>
                </a:lnTo>
                <a:lnTo>
                  <a:pt x="1457" y="3521"/>
                </a:lnTo>
                <a:lnTo>
                  <a:pt x="1354" y="3499"/>
                </a:lnTo>
                <a:lnTo>
                  <a:pt x="1254" y="3471"/>
                </a:lnTo>
                <a:lnTo>
                  <a:pt x="1156" y="3439"/>
                </a:lnTo>
                <a:lnTo>
                  <a:pt x="1062" y="3400"/>
                </a:lnTo>
                <a:lnTo>
                  <a:pt x="969" y="3356"/>
                </a:lnTo>
                <a:lnTo>
                  <a:pt x="880" y="3307"/>
                </a:lnTo>
                <a:lnTo>
                  <a:pt x="794" y="3253"/>
                </a:lnTo>
                <a:lnTo>
                  <a:pt x="711" y="3195"/>
                </a:lnTo>
                <a:lnTo>
                  <a:pt x="633" y="3132"/>
                </a:lnTo>
                <a:lnTo>
                  <a:pt x="556" y="3065"/>
                </a:lnTo>
                <a:lnTo>
                  <a:pt x="485" y="2994"/>
                </a:lnTo>
                <a:lnTo>
                  <a:pt x="418" y="2917"/>
                </a:lnTo>
                <a:lnTo>
                  <a:pt x="355" y="2839"/>
                </a:lnTo>
                <a:lnTo>
                  <a:pt x="297" y="2756"/>
                </a:lnTo>
                <a:lnTo>
                  <a:pt x="243" y="2670"/>
                </a:lnTo>
                <a:lnTo>
                  <a:pt x="194" y="2581"/>
                </a:lnTo>
                <a:lnTo>
                  <a:pt x="150" y="2488"/>
                </a:lnTo>
                <a:lnTo>
                  <a:pt x="111" y="2394"/>
                </a:lnTo>
                <a:lnTo>
                  <a:pt x="79" y="2296"/>
                </a:lnTo>
                <a:lnTo>
                  <a:pt x="51" y="2196"/>
                </a:lnTo>
                <a:lnTo>
                  <a:pt x="29" y="2093"/>
                </a:lnTo>
                <a:lnTo>
                  <a:pt x="13" y="1989"/>
                </a:lnTo>
                <a:lnTo>
                  <a:pt x="3" y="1883"/>
                </a:lnTo>
                <a:lnTo>
                  <a:pt x="0" y="1775"/>
                </a:lnTo>
                <a:lnTo>
                  <a:pt x="3" y="1665"/>
                </a:lnTo>
                <a:lnTo>
                  <a:pt x="13" y="1558"/>
                </a:lnTo>
                <a:lnTo>
                  <a:pt x="30" y="1451"/>
                </a:lnTo>
                <a:lnTo>
                  <a:pt x="52" y="1347"/>
                </a:lnTo>
                <a:lnTo>
                  <a:pt x="81" y="1246"/>
                </a:lnTo>
                <a:lnTo>
                  <a:pt x="115" y="1147"/>
                </a:lnTo>
                <a:lnTo>
                  <a:pt x="155" y="1051"/>
                </a:lnTo>
                <a:lnTo>
                  <a:pt x="200" y="957"/>
                </a:lnTo>
                <a:lnTo>
                  <a:pt x="251" y="867"/>
                </a:lnTo>
                <a:lnTo>
                  <a:pt x="306" y="780"/>
                </a:lnTo>
                <a:lnTo>
                  <a:pt x="366" y="697"/>
                </a:lnTo>
                <a:lnTo>
                  <a:pt x="431" y="617"/>
                </a:lnTo>
                <a:lnTo>
                  <a:pt x="500" y="541"/>
                </a:lnTo>
                <a:lnTo>
                  <a:pt x="573" y="470"/>
                </a:lnTo>
                <a:lnTo>
                  <a:pt x="651" y="402"/>
                </a:lnTo>
                <a:lnTo>
                  <a:pt x="733" y="340"/>
                </a:lnTo>
                <a:lnTo>
                  <a:pt x="733" y="338"/>
                </a:lnTo>
                <a:lnTo>
                  <a:pt x="765" y="316"/>
                </a:lnTo>
                <a:lnTo>
                  <a:pt x="771" y="312"/>
                </a:lnTo>
                <a:lnTo>
                  <a:pt x="777" y="309"/>
                </a:lnTo>
                <a:lnTo>
                  <a:pt x="821" y="280"/>
                </a:lnTo>
                <a:lnTo>
                  <a:pt x="865" y="252"/>
                </a:lnTo>
                <a:lnTo>
                  <a:pt x="901" y="231"/>
                </a:lnTo>
                <a:lnTo>
                  <a:pt x="975" y="191"/>
                </a:lnTo>
                <a:lnTo>
                  <a:pt x="1006" y="175"/>
                </a:lnTo>
                <a:lnTo>
                  <a:pt x="1053" y="154"/>
                </a:lnTo>
                <a:lnTo>
                  <a:pt x="1102" y="133"/>
                </a:lnTo>
                <a:lnTo>
                  <a:pt x="1141" y="117"/>
                </a:lnTo>
                <a:lnTo>
                  <a:pt x="1183" y="102"/>
                </a:lnTo>
                <a:lnTo>
                  <a:pt x="1227" y="87"/>
                </a:lnTo>
                <a:lnTo>
                  <a:pt x="1258" y="77"/>
                </a:lnTo>
                <a:lnTo>
                  <a:pt x="1307" y="63"/>
                </a:lnTo>
                <a:lnTo>
                  <a:pt x="1357" y="51"/>
                </a:lnTo>
                <a:lnTo>
                  <a:pt x="1392" y="42"/>
                </a:lnTo>
                <a:lnTo>
                  <a:pt x="1447" y="31"/>
                </a:lnTo>
                <a:lnTo>
                  <a:pt x="1502" y="22"/>
                </a:lnTo>
                <a:lnTo>
                  <a:pt x="1513" y="19"/>
                </a:lnTo>
                <a:lnTo>
                  <a:pt x="1567" y="13"/>
                </a:lnTo>
                <a:lnTo>
                  <a:pt x="1623" y="6"/>
                </a:lnTo>
                <a:lnTo>
                  <a:pt x="1655" y="4"/>
                </a:lnTo>
                <a:lnTo>
                  <a:pt x="1715" y="1"/>
                </a:lnTo>
                <a:lnTo>
                  <a:pt x="17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97" name="Freeform 278">
            <a:extLst>
              <a:ext uri="{FF2B5EF4-FFF2-40B4-BE49-F238E27FC236}">
                <a16:creationId xmlns:a16="http://schemas.microsoft.com/office/drawing/2014/main" id="{56D73A86-9247-4A13-B9CD-4C18EDFB1977}"/>
              </a:ext>
            </a:extLst>
          </p:cNvPr>
          <p:cNvSpPr>
            <a:spLocks/>
          </p:cNvSpPr>
          <p:nvPr/>
        </p:nvSpPr>
        <p:spPr bwMode="auto">
          <a:xfrm>
            <a:off x="3057373" y="2041072"/>
            <a:ext cx="1509886" cy="754022"/>
          </a:xfrm>
          <a:custGeom>
            <a:avLst/>
            <a:gdLst>
              <a:gd name="connsiteX0" fmla="*/ 16713 w 562372"/>
              <a:gd name="connsiteY0" fmla="*/ 134390 h 241902"/>
              <a:gd name="connsiteX1" fmla="*/ 20331 w 562372"/>
              <a:gd name="connsiteY1" fmla="*/ 134734 h 241902"/>
              <a:gd name="connsiteX2" fmla="*/ 23777 w 562372"/>
              <a:gd name="connsiteY2" fmla="*/ 135938 h 241902"/>
              <a:gd name="connsiteX3" fmla="*/ 27050 w 562372"/>
              <a:gd name="connsiteY3" fmla="*/ 138003 h 241902"/>
              <a:gd name="connsiteX4" fmla="*/ 29463 w 562372"/>
              <a:gd name="connsiteY4" fmla="*/ 140411 h 241902"/>
              <a:gd name="connsiteX5" fmla="*/ 31358 w 562372"/>
              <a:gd name="connsiteY5" fmla="*/ 143507 h 241902"/>
              <a:gd name="connsiteX6" fmla="*/ 32564 w 562372"/>
              <a:gd name="connsiteY6" fmla="*/ 146948 h 241902"/>
              <a:gd name="connsiteX7" fmla="*/ 33081 w 562372"/>
              <a:gd name="connsiteY7" fmla="*/ 150732 h 241902"/>
              <a:gd name="connsiteX8" fmla="*/ 33081 w 562372"/>
              <a:gd name="connsiteY8" fmla="*/ 225388 h 241902"/>
              <a:gd name="connsiteX9" fmla="*/ 32564 w 562372"/>
              <a:gd name="connsiteY9" fmla="*/ 229173 h 241902"/>
              <a:gd name="connsiteX10" fmla="*/ 31358 w 562372"/>
              <a:gd name="connsiteY10" fmla="*/ 232613 h 241902"/>
              <a:gd name="connsiteX11" fmla="*/ 29463 w 562372"/>
              <a:gd name="connsiteY11" fmla="*/ 235709 h 241902"/>
              <a:gd name="connsiteX12" fmla="*/ 27050 w 562372"/>
              <a:gd name="connsiteY12" fmla="*/ 238290 h 241902"/>
              <a:gd name="connsiteX13" fmla="*/ 23777 w 562372"/>
              <a:gd name="connsiteY13" fmla="*/ 240182 h 241902"/>
              <a:gd name="connsiteX14" fmla="*/ 20331 w 562372"/>
              <a:gd name="connsiteY14" fmla="*/ 241386 h 241902"/>
              <a:gd name="connsiteX15" fmla="*/ 16713 w 562372"/>
              <a:gd name="connsiteY15" fmla="*/ 241902 h 241902"/>
              <a:gd name="connsiteX16" fmla="*/ 12750 w 562372"/>
              <a:gd name="connsiteY16" fmla="*/ 241386 h 241902"/>
              <a:gd name="connsiteX17" fmla="*/ 9304 w 562372"/>
              <a:gd name="connsiteY17" fmla="*/ 240182 h 241902"/>
              <a:gd name="connsiteX18" fmla="*/ 6202 w 562372"/>
              <a:gd name="connsiteY18" fmla="*/ 238290 h 241902"/>
              <a:gd name="connsiteX19" fmla="*/ 3618 w 562372"/>
              <a:gd name="connsiteY19" fmla="*/ 235709 h 241902"/>
              <a:gd name="connsiteX20" fmla="*/ 1723 w 562372"/>
              <a:gd name="connsiteY20" fmla="*/ 232613 h 241902"/>
              <a:gd name="connsiteX21" fmla="*/ 344 w 562372"/>
              <a:gd name="connsiteY21" fmla="*/ 229173 h 241902"/>
              <a:gd name="connsiteX22" fmla="*/ 0 w 562372"/>
              <a:gd name="connsiteY22" fmla="*/ 225388 h 241902"/>
              <a:gd name="connsiteX23" fmla="*/ 0 w 562372"/>
              <a:gd name="connsiteY23" fmla="*/ 150732 h 241902"/>
              <a:gd name="connsiteX24" fmla="*/ 344 w 562372"/>
              <a:gd name="connsiteY24" fmla="*/ 146948 h 241902"/>
              <a:gd name="connsiteX25" fmla="*/ 1723 w 562372"/>
              <a:gd name="connsiteY25" fmla="*/ 143507 h 241902"/>
              <a:gd name="connsiteX26" fmla="*/ 3618 w 562372"/>
              <a:gd name="connsiteY26" fmla="*/ 140411 h 241902"/>
              <a:gd name="connsiteX27" fmla="*/ 6202 w 562372"/>
              <a:gd name="connsiteY27" fmla="*/ 138003 h 241902"/>
              <a:gd name="connsiteX28" fmla="*/ 9304 w 562372"/>
              <a:gd name="connsiteY28" fmla="*/ 135938 h 241902"/>
              <a:gd name="connsiteX29" fmla="*/ 12750 w 562372"/>
              <a:gd name="connsiteY29" fmla="*/ 134734 h 241902"/>
              <a:gd name="connsiteX30" fmla="*/ 101483 w 562372"/>
              <a:gd name="connsiteY30" fmla="*/ 109580 h 241902"/>
              <a:gd name="connsiteX31" fmla="*/ 105101 w 562372"/>
              <a:gd name="connsiteY31" fmla="*/ 109927 h 241902"/>
              <a:gd name="connsiteX32" fmla="*/ 108547 w 562372"/>
              <a:gd name="connsiteY32" fmla="*/ 111141 h 241902"/>
              <a:gd name="connsiteX33" fmla="*/ 111648 w 562372"/>
              <a:gd name="connsiteY33" fmla="*/ 113222 h 241902"/>
              <a:gd name="connsiteX34" fmla="*/ 114233 w 562372"/>
              <a:gd name="connsiteY34" fmla="*/ 115823 h 241902"/>
              <a:gd name="connsiteX35" fmla="*/ 116128 w 562372"/>
              <a:gd name="connsiteY35" fmla="*/ 118772 h 241902"/>
              <a:gd name="connsiteX36" fmla="*/ 117334 w 562372"/>
              <a:gd name="connsiteY36" fmla="*/ 122240 h 241902"/>
              <a:gd name="connsiteX37" fmla="*/ 117851 w 562372"/>
              <a:gd name="connsiteY37" fmla="*/ 126055 h 241902"/>
              <a:gd name="connsiteX38" fmla="*/ 117851 w 562372"/>
              <a:gd name="connsiteY38" fmla="*/ 225253 h 241902"/>
              <a:gd name="connsiteX39" fmla="*/ 117334 w 562372"/>
              <a:gd name="connsiteY39" fmla="*/ 229069 h 241902"/>
              <a:gd name="connsiteX40" fmla="*/ 116128 w 562372"/>
              <a:gd name="connsiteY40" fmla="*/ 232537 h 241902"/>
              <a:gd name="connsiteX41" fmla="*/ 114233 w 562372"/>
              <a:gd name="connsiteY41" fmla="*/ 235659 h 241902"/>
              <a:gd name="connsiteX42" fmla="*/ 111648 w 562372"/>
              <a:gd name="connsiteY42" fmla="*/ 238260 h 241902"/>
              <a:gd name="connsiteX43" fmla="*/ 108547 w 562372"/>
              <a:gd name="connsiteY43" fmla="*/ 240168 h 241902"/>
              <a:gd name="connsiteX44" fmla="*/ 105101 w 562372"/>
              <a:gd name="connsiteY44" fmla="*/ 241382 h 241902"/>
              <a:gd name="connsiteX45" fmla="*/ 101483 w 562372"/>
              <a:gd name="connsiteY45" fmla="*/ 241902 h 241902"/>
              <a:gd name="connsiteX46" fmla="*/ 97520 w 562372"/>
              <a:gd name="connsiteY46" fmla="*/ 241382 h 241902"/>
              <a:gd name="connsiteX47" fmla="*/ 94074 w 562372"/>
              <a:gd name="connsiteY47" fmla="*/ 240168 h 241902"/>
              <a:gd name="connsiteX48" fmla="*/ 90972 w 562372"/>
              <a:gd name="connsiteY48" fmla="*/ 238260 h 241902"/>
              <a:gd name="connsiteX49" fmla="*/ 88388 w 562372"/>
              <a:gd name="connsiteY49" fmla="*/ 235659 h 241902"/>
              <a:gd name="connsiteX50" fmla="*/ 86320 w 562372"/>
              <a:gd name="connsiteY50" fmla="*/ 232537 h 241902"/>
              <a:gd name="connsiteX51" fmla="*/ 85114 w 562372"/>
              <a:gd name="connsiteY51" fmla="*/ 229069 h 241902"/>
              <a:gd name="connsiteX52" fmla="*/ 84770 w 562372"/>
              <a:gd name="connsiteY52" fmla="*/ 225253 h 241902"/>
              <a:gd name="connsiteX53" fmla="*/ 84770 w 562372"/>
              <a:gd name="connsiteY53" fmla="*/ 126055 h 241902"/>
              <a:gd name="connsiteX54" fmla="*/ 85114 w 562372"/>
              <a:gd name="connsiteY54" fmla="*/ 122240 h 241902"/>
              <a:gd name="connsiteX55" fmla="*/ 86320 w 562372"/>
              <a:gd name="connsiteY55" fmla="*/ 118772 h 241902"/>
              <a:gd name="connsiteX56" fmla="*/ 88388 w 562372"/>
              <a:gd name="connsiteY56" fmla="*/ 115823 h 241902"/>
              <a:gd name="connsiteX57" fmla="*/ 90972 w 562372"/>
              <a:gd name="connsiteY57" fmla="*/ 113222 h 241902"/>
              <a:gd name="connsiteX58" fmla="*/ 94074 w 562372"/>
              <a:gd name="connsiteY58" fmla="*/ 111141 h 241902"/>
              <a:gd name="connsiteX59" fmla="*/ 97520 w 562372"/>
              <a:gd name="connsiteY59" fmla="*/ 109927 h 241902"/>
              <a:gd name="connsiteX60" fmla="*/ 60045 w 562372"/>
              <a:gd name="connsiteY60" fmla="*/ 109580 h 241902"/>
              <a:gd name="connsiteX61" fmla="*/ 63816 w 562372"/>
              <a:gd name="connsiteY61" fmla="*/ 109927 h 241902"/>
              <a:gd name="connsiteX62" fmla="*/ 67244 w 562372"/>
              <a:gd name="connsiteY62" fmla="*/ 111141 h 241902"/>
              <a:gd name="connsiteX63" fmla="*/ 70329 w 562372"/>
              <a:gd name="connsiteY63" fmla="*/ 113222 h 241902"/>
              <a:gd name="connsiteX64" fmla="*/ 72729 w 562372"/>
              <a:gd name="connsiteY64" fmla="*/ 115823 h 241902"/>
              <a:gd name="connsiteX65" fmla="*/ 74786 w 562372"/>
              <a:gd name="connsiteY65" fmla="*/ 118772 h 241902"/>
              <a:gd name="connsiteX66" fmla="*/ 75986 w 562372"/>
              <a:gd name="connsiteY66" fmla="*/ 122240 h 241902"/>
              <a:gd name="connsiteX67" fmla="*/ 76500 w 562372"/>
              <a:gd name="connsiteY67" fmla="*/ 126055 h 241902"/>
              <a:gd name="connsiteX68" fmla="*/ 76500 w 562372"/>
              <a:gd name="connsiteY68" fmla="*/ 225253 h 241902"/>
              <a:gd name="connsiteX69" fmla="*/ 75986 w 562372"/>
              <a:gd name="connsiteY69" fmla="*/ 229069 h 241902"/>
              <a:gd name="connsiteX70" fmla="*/ 74786 w 562372"/>
              <a:gd name="connsiteY70" fmla="*/ 232537 h 241902"/>
              <a:gd name="connsiteX71" fmla="*/ 72729 w 562372"/>
              <a:gd name="connsiteY71" fmla="*/ 235659 h 241902"/>
              <a:gd name="connsiteX72" fmla="*/ 70329 w 562372"/>
              <a:gd name="connsiteY72" fmla="*/ 238260 h 241902"/>
              <a:gd name="connsiteX73" fmla="*/ 67244 w 562372"/>
              <a:gd name="connsiteY73" fmla="*/ 240168 h 241902"/>
              <a:gd name="connsiteX74" fmla="*/ 63816 w 562372"/>
              <a:gd name="connsiteY74" fmla="*/ 241382 h 241902"/>
              <a:gd name="connsiteX75" fmla="*/ 60045 w 562372"/>
              <a:gd name="connsiteY75" fmla="*/ 241902 h 241902"/>
              <a:gd name="connsiteX76" fmla="*/ 56274 w 562372"/>
              <a:gd name="connsiteY76" fmla="*/ 241382 h 241902"/>
              <a:gd name="connsiteX77" fmla="*/ 52675 w 562372"/>
              <a:gd name="connsiteY77" fmla="*/ 240168 h 241902"/>
              <a:gd name="connsiteX78" fmla="*/ 49589 w 562372"/>
              <a:gd name="connsiteY78" fmla="*/ 238260 h 241902"/>
              <a:gd name="connsiteX79" fmla="*/ 47190 w 562372"/>
              <a:gd name="connsiteY79" fmla="*/ 235659 h 241902"/>
              <a:gd name="connsiteX80" fmla="*/ 45304 w 562372"/>
              <a:gd name="connsiteY80" fmla="*/ 232537 h 241902"/>
              <a:gd name="connsiteX81" fmla="*/ 43762 w 562372"/>
              <a:gd name="connsiteY81" fmla="*/ 229069 h 241902"/>
              <a:gd name="connsiteX82" fmla="*/ 43419 w 562372"/>
              <a:gd name="connsiteY82" fmla="*/ 225253 h 241902"/>
              <a:gd name="connsiteX83" fmla="*/ 43419 w 562372"/>
              <a:gd name="connsiteY83" fmla="*/ 126055 h 241902"/>
              <a:gd name="connsiteX84" fmla="*/ 43762 w 562372"/>
              <a:gd name="connsiteY84" fmla="*/ 122240 h 241902"/>
              <a:gd name="connsiteX85" fmla="*/ 45304 w 562372"/>
              <a:gd name="connsiteY85" fmla="*/ 118772 h 241902"/>
              <a:gd name="connsiteX86" fmla="*/ 47190 w 562372"/>
              <a:gd name="connsiteY86" fmla="*/ 115823 h 241902"/>
              <a:gd name="connsiteX87" fmla="*/ 49589 w 562372"/>
              <a:gd name="connsiteY87" fmla="*/ 113222 h 241902"/>
              <a:gd name="connsiteX88" fmla="*/ 52675 w 562372"/>
              <a:gd name="connsiteY88" fmla="*/ 111141 h 241902"/>
              <a:gd name="connsiteX89" fmla="*/ 56274 w 562372"/>
              <a:gd name="connsiteY89" fmla="*/ 109927 h 241902"/>
              <a:gd name="connsiteX90" fmla="*/ 144813 w 562372"/>
              <a:gd name="connsiteY90" fmla="*/ 51689 h 241902"/>
              <a:gd name="connsiteX91" fmla="*/ 148412 w 562372"/>
              <a:gd name="connsiteY91" fmla="*/ 52206 h 241902"/>
              <a:gd name="connsiteX92" fmla="*/ 152012 w 562372"/>
              <a:gd name="connsiteY92" fmla="*/ 53411 h 241902"/>
              <a:gd name="connsiteX93" fmla="*/ 155097 w 562372"/>
              <a:gd name="connsiteY93" fmla="*/ 55304 h 241902"/>
              <a:gd name="connsiteX94" fmla="*/ 157497 w 562372"/>
              <a:gd name="connsiteY94" fmla="*/ 57886 h 241902"/>
              <a:gd name="connsiteX95" fmla="*/ 159725 w 562372"/>
              <a:gd name="connsiteY95" fmla="*/ 60985 h 241902"/>
              <a:gd name="connsiteX96" fmla="*/ 160925 w 562372"/>
              <a:gd name="connsiteY96" fmla="*/ 64255 h 241902"/>
              <a:gd name="connsiteX97" fmla="*/ 161268 w 562372"/>
              <a:gd name="connsiteY97" fmla="*/ 68042 h 241902"/>
              <a:gd name="connsiteX98" fmla="*/ 161268 w 562372"/>
              <a:gd name="connsiteY98" fmla="*/ 225377 h 241902"/>
              <a:gd name="connsiteX99" fmla="*/ 160925 w 562372"/>
              <a:gd name="connsiteY99" fmla="*/ 229164 h 241902"/>
              <a:gd name="connsiteX100" fmla="*/ 159725 w 562372"/>
              <a:gd name="connsiteY100" fmla="*/ 232607 h 241902"/>
              <a:gd name="connsiteX101" fmla="*/ 157497 w 562372"/>
              <a:gd name="connsiteY101" fmla="*/ 235705 h 241902"/>
              <a:gd name="connsiteX102" fmla="*/ 155097 w 562372"/>
              <a:gd name="connsiteY102" fmla="*/ 238287 h 241902"/>
              <a:gd name="connsiteX103" fmla="*/ 152012 w 562372"/>
              <a:gd name="connsiteY103" fmla="*/ 240181 h 241902"/>
              <a:gd name="connsiteX104" fmla="*/ 148412 w 562372"/>
              <a:gd name="connsiteY104" fmla="*/ 241386 h 241902"/>
              <a:gd name="connsiteX105" fmla="*/ 144813 w 562372"/>
              <a:gd name="connsiteY105" fmla="*/ 241902 h 241902"/>
              <a:gd name="connsiteX106" fmla="*/ 141042 w 562372"/>
              <a:gd name="connsiteY106" fmla="*/ 241386 h 241902"/>
              <a:gd name="connsiteX107" fmla="*/ 137443 w 562372"/>
              <a:gd name="connsiteY107" fmla="*/ 240181 h 241902"/>
              <a:gd name="connsiteX108" fmla="*/ 134357 w 562372"/>
              <a:gd name="connsiteY108" fmla="*/ 238287 h 241902"/>
              <a:gd name="connsiteX109" fmla="*/ 131958 w 562372"/>
              <a:gd name="connsiteY109" fmla="*/ 235705 h 241902"/>
              <a:gd name="connsiteX110" fmla="*/ 129729 w 562372"/>
              <a:gd name="connsiteY110" fmla="*/ 232607 h 241902"/>
              <a:gd name="connsiteX111" fmla="*/ 128530 w 562372"/>
              <a:gd name="connsiteY111" fmla="*/ 229164 h 241902"/>
              <a:gd name="connsiteX112" fmla="*/ 128187 w 562372"/>
              <a:gd name="connsiteY112" fmla="*/ 225377 h 241902"/>
              <a:gd name="connsiteX113" fmla="*/ 128187 w 562372"/>
              <a:gd name="connsiteY113" fmla="*/ 68042 h 241902"/>
              <a:gd name="connsiteX114" fmla="*/ 128530 w 562372"/>
              <a:gd name="connsiteY114" fmla="*/ 64255 h 241902"/>
              <a:gd name="connsiteX115" fmla="*/ 129729 w 562372"/>
              <a:gd name="connsiteY115" fmla="*/ 60985 h 241902"/>
              <a:gd name="connsiteX116" fmla="*/ 131958 w 562372"/>
              <a:gd name="connsiteY116" fmla="*/ 57886 h 241902"/>
              <a:gd name="connsiteX117" fmla="*/ 134357 w 562372"/>
              <a:gd name="connsiteY117" fmla="*/ 55304 h 241902"/>
              <a:gd name="connsiteX118" fmla="*/ 137443 w 562372"/>
              <a:gd name="connsiteY118" fmla="*/ 53411 h 241902"/>
              <a:gd name="connsiteX119" fmla="*/ 141042 w 562372"/>
              <a:gd name="connsiteY119" fmla="*/ 52206 h 241902"/>
              <a:gd name="connsiteX120" fmla="*/ 231479 w 562372"/>
              <a:gd name="connsiteY120" fmla="*/ 37216 h 241902"/>
              <a:gd name="connsiteX121" fmla="*/ 235249 w 562372"/>
              <a:gd name="connsiteY121" fmla="*/ 37563 h 241902"/>
              <a:gd name="connsiteX122" fmla="*/ 238849 w 562372"/>
              <a:gd name="connsiteY122" fmla="*/ 38776 h 241902"/>
              <a:gd name="connsiteX123" fmla="*/ 241934 w 562372"/>
              <a:gd name="connsiteY123" fmla="*/ 40682 h 241902"/>
              <a:gd name="connsiteX124" fmla="*/ 244334 w 562372"/>
              <a:gd name="connsiteY124" fmla="*/ 43282 h 241902"/>
              <a:gd name="connsiteX125" fmla="*/ 246219 w 562372"/>
              <a:gd name="connsiteY125" fmla="*/ 46229 h 241902"/>
              <a:gd name="connsiteX126" fmla="*/ 247762 w 562372"/>
              <a:gd name="connsiteY126" fmla="*/ 49695 h 241902"/>
              <a:gd name="connsiteX127" fmla="*/ 248105 w 562372"/>
              <a:gd name="connsiteY127" fmla="*/ 53681 h 241902"/>
              <a:gd name="connsiteX128" fmla="*/ 248105 w 562372"/>
              <a:gd name="connsiteY128" fmla="*/ 225264 h 241902"/>
              <a:gd name="connsiteX129" fmla="*/ 247762 w 562372"/>
              <a:gd name="connsiteY129" fmla="*/ 229077 h 241902"/>
              <a:gd name="connsiteX130" fmla="*/ 246219 w 562372"/>
              <a:gd name="connsiteY130" fmla="*/ 232543 h 241902"/>
              <a:gd name="connsiteX131" fmla="*/ 244334 w 562372"/>
              <a:gd name="connsiteY131" fmla="*/ 235663 h 241902"/>
              <a:gd name="connsiteX132" fmla="*/ 241934 w 562372"/>
              <a:gd name="connsiteY132" fmla="*/ 238263 h 241902"/>
              <a:gd name="connsiteX133" fmla="*/ 238849 w 562372"/>
              <a:gd name="connsiteY133" fmla="*/ 240169 h 241902"/>
              <a:gd name="connsiteX134" fmla="*/ 235249 w 562372"/>
              <a:gd name="connsiteY134" fmla="*/ 241382 h 241902"/>
              <a:gd name="connsiteX135" fmla="*/ 231479 w 562372"/>
              <a:gd name="connsiteY135" fmla="*/ 241902 h 241902"/>
              <a:gd name="connsiteX136" fmla="*/ 227879 w 562372"/>
              <a:gd name="connsiteY136" fmla="*/ 241382 h 241902"/>
              <a:gd name="connsiteX137" fmla="*/ 224280 w 562372"/>
              <a:gd name="connsiteY137" fmla="*/ 240169 h 241902"/>
              <a:gd name="connsiteX138" fmla="*/ 221194 w 562372"/>
              <a:gd name="connsiteY138" fmla="*/ 238263 h 241902"/>
              <a:gd name="connsiteX139" fmla="*/ 218623 w 562372"/>
              <a:gd name="connsiteY139" fmla="*/ 235663 h 241902"/>
              <a:gd name="connsiteX140" fmla="*/ 216566 w 562372"/>
              <a:gd name="connsiteY140" fmla="*/ 232543 h 241902"/>
              <a:gd name="connsiteX141" fmla="*/ 215367 w 562372"/>
              <a:gd name="connsiteY141" fmla="*/ 229077 h 241902"/>
              <a:gd name="connsiteX142" fmla="*/ 215024 w 562372"/>
              <a:gd name="connsiteY142" fmla="*/ 225264 h 241902"/>
              <a:gd name="connsiteX143" fmla="*/ 215024 w 562372"/>
              <a:gd name="connsiteY143" fmla="*/ 53681 h 241902"/>
              <a:gd name="connsiteX144" fmla="*/ 215367 w 562372"/>
              <a:gd name="connsiteY144" fmla="*/ 49695 h 241902"/>
              <a:gd name="connsiteX145" fmla="*/ 216566 w 562372"/>
              <a:gd name="connsiteY145" fmla="*/ 46229 h 241902"/>
              <a:gd name="connsiteX146" fmla="*/ 218623 w 562372"/>
              <a:gd name="connsiteY146" fmla="*/ 43282 h 241902"/>
              <a:gd name="connsiteX147" fmla="*/ 221194 w 562372"/>
              <a:gd name="connsiteY147" fmla="*/ 40682 h 241902"/>
              <a:gd name="connsiteX148" fmla="*/ 224280 w 562372"/>
              <a:gd name="connsiteY148" fmla="*/ 38776 h 241902"/>
              <a:gd name="connsiteX149" fmla="*/ 227879 w 562372"/>
              <a:gd name="connsiteY149" fmla="*/ 37563 h 241902"/>
              <a:gd name="connsiteX150" fmla="*/ 187974 w 562372"/>
              <a:gd name="connsiteY150" fmla="*/ 26879 h 241902"/>
              <a:gd name="connsiteX151" fmla="*/ 191937 w 562372"/>
              <a:gd name="connsiteY151" fmla="*/ 27397 h 241902"/>
              <a:gd name="connsiteX152" fmla="*/ 195383 w 562372"/>
              <a:gd name="connsiteY152" fmla="*/ 28605 h 241902"/>
              <a:gd name="connsiteX153" fmla="*/ 198656 w 562372"/>
              <a:gd name="connsiteY153" fmla="*/ 30503 h 241902"/>
              <a:gd name="connsiteX154" fmla="*/ 201069 w 562372"/>
              <a:gd name="connsiteY154" fmla="*/ 33092 h 241902"/>
              <a:gd name="connsiteX155" fmla="*/ 202964 w 562372"/>
              <a:gd name="connsiteY155" fmla="*/ 36198 h 241902"/>
              <a:gd name="connsiteX156" fmla="*/ 204342 w 562372"/>
              <a:gd name="connsiteY156" fmla="*/ 39649 h 241902"/>
              <a:gd name="connsiteX157" fmla="*/ 204687 w 562372"/>
              <a:gd name="connsiteY157" fmla="*/ 43446 h 241902"/>
              <a:gd name="connsiteX158" fmla="*/ 204687 w 562372"/>
              <a:gd name="connsiteY158" fmla="*/ 225335 h 241902"/>
              <a:gd name="connsiteX159" fmla="*/ 204342 w 562372"/>
              <a:gd name="connsiteY159" fmla="*/ 229132 h 241902"/>
              <a:gd name="connsiteX160" fmla="*/ 202964 w 562372"/>
              <a:gd name="connsiteY160" fmla="*/ 232583 h 241902"/>
              <a:gd name="connsiteX161" fmla="*/ 201069 w 562372"/>
              <a:gd name="connsiteY161" fmla="*/ 235690 h 241902"/>
              <a:gd name="connsiteX162" fmla="*/ 198656 w 562372"/>
              <a:gd name="connsiteY162" fmla="*/ 238278 h 241902"/>
              <a:gd name="connsiteX163" fmla="*/ 195383 w 562372"/>
              <a:gd name="connsiteY163" fmla="*/ 240176 h 241902"/>
              <a:gd name="connsiteX164" fmla="*/ 191937 w 562372"/>
              <a:gd name="connsiteY164" fmla="*/ 241384 h 241902"/>
              <a:gd name="connsiteX165" fmla="*/ 187974 w 562372"/>
              <a:gd name="connsiteY165" fmla="*/ 241902 h 241902"/>
              <a:gd name="connsiteX166" fmla="*/ 184356 w 562372"/>
              <a:gd name="connsiteY166" fmla="*/ 241384 h 241902"/>
              <a:gd name="connsiteX167" fmla="*/ 180910 w 562372"/>
              <a:gd name="connsiteY167" fmla="*/ 240176 h 241902"/>
              <a:gd name="connsiteX168" fmla="*/ 177636 w 562372"/>
              <a:gd name="connsiteY168" fmla="*/ 238278 h 241902"/>
              <a:gd name="connsiteX169" fmla="*/ 175224 w 562372"/>
              <a:gd name="connsiteY169" fmla="*/ 235690 h 241902"/>
              <a:gd name="connsiteX170" fmla="*/ 173156 w 562372"/>
              <a:gd name="connsiteY170" fmla="*/ 232583 h 241902"/>
              <a:gd name="connsiteX171" fmla="*/ 171950 w 562372"/>
              <a:gd name="connsiteY171" fmla="*/ 229132 h 241902"/>
              <a:gd name="connsiteX172" fmla="*/ 171606 w 562372"/>
              <a:gd name="connsiteY172" fmla="*/ 225335 h 241902"/>
              <a:gd name="connsiteX173" fmla="*/ 171606 w 562372"/>
              <a:gd name="connsiteY173" fmla="*/ 43446 h 241902"/>
              <a:gd name="connsiteX174" fmla="*/ 171950 w 562372"/>
              <a:gd name="connsiteY174" fmla="*/ 39649 h 241902"/>
              <a:gd name="connsiteX175" fmla="*/ 173156 w 562372"/>
              <a:gd name="connsiteY175" fmla="*/ 36198 h 241902"/>
              <a:gd name="connsiteX176" fmla="*/ 175224 w 562372"/>
              <a:gd name="connsiteY176" fmla="*/ 33092 h 241902"/>
              <a:gd name="connsiteX177" fmla="*/ 177636 w 562372"/>
              <a:gd name="connsiteY177" fmla="*/ 30503 h 241902"/>
              <a:gd name="connsiteX178" fmla="*/ 180910 w 562372"/>
              <a:gd name="connsiteY178" fmla="*/ 28605 h 241902"/>
              <a:gd name="connsiteX179" fmla="*/ 184356 w 562372"/>
              <a:gd name="connsiteY179" fmla="*/ 27397 h 241902"/>
              <a:gd name="connsiteX180" fmla="*/ 272743 w 562372"/>
              <a:gd name="connsiteY180" fmla="*/ 10338 h 241902"/>
              <a:gd name="connsiteX181" fmla="*/ 276706 w 562372"/>
              <a:gd name="connsiteY181" fmla="*/ 10858 h 241902"/>
              <a:gd name="connsiteX182" fmla="*/ 280152 w 562372"/>
              <a:gd name="connsiteY182" fmla="*/ 12073 h 241902"/>
              <a:gd name="connsiteX183" fmla="*/ 283253 w 562372"/>
              <a:gd name="connsiteY183" fmla="*/ 13981 h 241902"/>
              <a:gd name="connsiteX184" fmla="*/ 285838 w 562372"/>
              <a:gd name="connsiteY184" fmla="*/ 16583 h 241902"/>
              <a:gd name="connsiteX185" fmla="*/ 287733 w 562372"/>
              <a:gd name="connsiteY185" fmla="*/ 19531 h 241902"/>
              <a:gd name="connsiteX186" fmla="*/ 288939 w 562372"/>
              <a:gd name="connsiteY186" fmla="*/ 23000 h 241902"/>
              <a:gd name="connsiteX187" fmla="*/ 289456 w 562372"/>
              <a:gd name="connsiteY187" fmla="*/ 26816 h 241902"/>
              <a:gd name="connsiteX188" fmla="*/ 289456 w 562372"/>
              <a:gd name="connsiteY188" fmla="*/ 225250 h 241902"/>
              <a:gd name="connsiteX189" fmla="*/ 288939 w 562372"/>
              <a:gd name="connsiteY189" fmla="*/ 229066 h 241902"/>
              <a:gd name="connsiteX190" fmla="*/ 287733 w 562372"/>
              <a:gd name="connsiteY190" fmla="*/ 232535 h 241902"/>
              <a:gd name="connsiteX191" fmla="*/ 285838 w 562372"/>
              <a:gd name="connsiteY191" fmla="*/ 235658 h 241902"/>
              <a:gd name="connsiteX192" fmla="*/ 283253 w 562372"/>
              <a:gd name="connsiteY192" fmla="*/ 238260 h 241902"/>
              <a:gd name="connsiteX193" fmla="*/ 280152 w 562372"/>
              <a:gd name="connsiteY193" fmla="*/ 240168 h 241902"/>
              <a:gd name="connsiteX194" fmla="*/ 276706 w 562372"/>
              <a:gd name="connsiteY194" fmla="*/ 241382 h 241902"/>
              <a:gd name="connsiteX195" fmla="*/ 272743 w 562372"/>
              <a:gd name="connsiteY195" fmla="*/ 241902 h 241902"/>
              <a:gd name="connsiteX196" fmla="*/ 269125 w 562372"/>
              <a:gd name="connsiteY196" fmla="*/ 241382 h 241902"/>
              <a:gd name="connsiteX197" fmla="*/ 265679 w 562372"/>
              <a:gd name="connsiteY197" fmla="*/ 240168 h 241902"/>
              <a:gd name="connsiteX198" fmla="*/ 262405 w 562372"/>
              <a:gd name="connsiteY198" fmla="*/ 238260 h 241902"/>
              <a:gd name="connsiteX199" fmla="*/ 259993 w 562372"/>
              <a:gd name="connsiteY199" fmla="*/ 235658 h 241902"/>
              <a:gd name="connsiteX200" fmla="*/ 258098 w 562372"/>
              <a:gd name="connsiteY200" fmla="*/ 232535 h 241902"/>
              <a:gd name="connsiteX201" fmla="*/ 256892 w 562372"/>
              <a:gd name="connsiteY201" fmla="*/ 229066 h 241902"/>
              <a:gd name="connsiteX202" fmla="*/ 256375 w 562372"/>
              <a:gd name="connsiteY202" fmla="*/ 225250 h 241902"/>
              <a:gd name="connsiteX203" fmla="*/ 256375 w 562372"/>
              <a:gd name="connsiteY203" fmla="*/ 26816 h 241902"/>
              <a:gd name="connsiteX204" fmla="*/ 256892 w 562372"/>
              <a:gd name="connsiteY204" fmla="*/ 23000 h 241902"/>
              <a:gd name="connsiteX205" fmla="*/ 258098 w 562372"/>
              <a:gd name="connsiteY205" fmla="*/ 19531 h 241902"/>
              <a:gd name="connsiteX206" fmla="*/ 259993 w 562372"/>
              <a:gd name="connsiteY206" fmla="*/ 16583 h 241902"/>
              <a:gd name="connsiteX207" fmla="*/ 262405 w 562372"/>
              <a:gd name="connsiteY207" fmla="*/ 13981 h 241902"/>
              <a:gd name="connsiteX208" fmla="*/ 265679 w 562372"/>
              <a:gd name="connsiteY208" fmla="*/ 12073 h 241902"/>
              <a:gd name="connsiteX209" fmla="*/ 269125 w 562372"/>
              <a:gd name="connsiteY209" fmla="*/ 10858 h 241902"/>
              <a:gd name="connsiteX210" fmla="*/ 344506 w 562372"/>
              <a:gd name="connsiteY210" fmla="*/ 0 h 241902"/>
              <a:gd name="connsiteX211" fmla="*/ 356418 w 562372"/>
              <a:gd name="connsiteY211" fmla="*/ 516 h 241902"/>
              <a:gd name="connsiteX212" fmla="*/ 368158 w 562372"/>
              <a:gd name="connsiteY212" fmla="*/ 2235 h 241902"/>
              <a:gd name="connsiteX213" fmla="*/ 379379 w 562372"/>
              <a:gd name="connsiteY213" fmla="*/ 4642 h 241902"/>
              <a:gd name="connsiteX214" fmla="*/ 390082 w 562372"/>
              <a:gd name="connsiteY214" fmla="*/ 8081 h 241902"/>
              <a:gd name="connsiteX215" fmla="*/ 400613 w 562372"/>
              <a:gd name="connsiteY215" fmla="*/ 12723 h 241902"/>
              <a:gd name="connsiteX216" fmla="*/ 410453 w 562372"/>
              <a:gd name="connsiteY216" fmla="*/ 17881 h 241902"/>
              <a:gd name="connsiteX217" fmla="*/ 419775 w 562372"/>
              <a:gd name="connsiteY217" fmla="*/ 23898 h 241902"/>
              <a:gd name="connsiteX218" fmla="*/ 428407 w 562372"/>
              <a:gd name="connsiteY218" fmla="*/ 30775 h 241902"/>
              <a:gd name="connsiteX219" fmla="*/ 436521 w 562372"/>
              <a:gd name="connsiteY219" fmla="*/ 38168 h 241902"/>
              <a:gd name="connsiteX220" fmla="*/ 443772 w 562372"/>
              <a:gd name="connsiteY220" fmla="*/ 46249 h 241902"/>
              <a:gd name="connsiteX221" fmla="*/ 450504 w 562372"/>
              <a:gd name="connsiteY221" fmla="*/ 55017 h 241902"/>
              <a:gd name="connsiteX222" fmla="*/ 456029 w 562372"/>
              <a:gd name="connsiteY222" fmla="*/ 64301 h 241902"/>
              <a:gd name="connsiteX223" fmla="*/ 461035 w 562372"/>
              <a:gd name="connsiteY223" fmla="*/ 74101 h 241902"/>
              <a:gd name="connsiteX224" fmla="*/ 464833 w 562372"/>
              <a:gd name="connsiteY224" fmla="*/ 84245 h 241902"/>
              <a:gd name="connsiteX225" fmla="*/ 467768 w 562372"/>
              <a:gd name="connsiteY225" fmla="*/ 95076 h 241902"/>
              <a:gd name="connsiteX226" fmla="*/ 469840 w 562372"/>
              <a:gd name="connsiteY226" fmla="*/ 105907 h 241902"/>
              <a:gd name="connsiteX227" fmla="*/ 476745 w 562372"/>
              <a:gd name="connsiteY227" fmla="*/ 104016 h 241902"/>
              <a:gd name="connsiteX228" fmla="*/ 484168 w 562372"/>
              <a:gd name="connsiteY228" fmla="*/ 102813 h 241902"/>
              <a:gd name="connsiteX229" fmla="*/ 491592 w 562372"/>
              <a:gd name="connsiteY229" fmla="*/ 102297 h 241902"/>
              <a:gd name="connsiteX230" fmla="*/ 500569 w 562372"/>
              <a:gd name="connsiteY230" fmla="*/ 102813 h 241902"/>
              <a:gd name="connsiteX231" fmla="*/ 509028 w 562372"/>
              <a:gd name="connsiteY231" fmla="*/ 104360 h 241902"/>
              <a:gd name="connsiteX232" fmla="*/ 517314 w 562372"/>
              <a:gd name="connsiteY232" fmla="*/ 106939 h 241902"/>
              <a:gd name="connsiteX233" fmla="*/ 524738 w 562372"/>
              <a:gd name="connsiteY233" fmla="*/ 110378 h 241902"/>
              <a:gd name="connsiteX234" fmla="*/ 531988 w 562372"/>
              <a:gd name="connsiteY234" fmla="*/ 114848 h 241902"/>
              <a:gd name="connsiteX235" fmla="*/ 538721 w 562372"/>
              <a:gd name="connsiteY235" fmla="*/ 119834 h 241902"/>
              <a:gd name="connsiteX236" fmla="*/ 544418 w 562372"/>
              <a:gd name="connsiteY236" fmla="*/ 125679 h 241902"/>
              <a:gd name="connsiteX237" fmla="*/ 549770 w 562372"/>
              <a:gd name="connsiteY237" fmla="*/ 132212 h 241902"/>
              <a:gd name="connsiteX238" fmla="*/ 554086 w 562372"/>
              <a:gd name="connsiteY238" fmla="*/ 139261 h 241902"/>
              <a:gd name="connsiteX239" fmla="*/ 557711 w 562372"/>
              <a:gd name="connsiteY239" fmla="*/ 146826 h 241902"/>
              <a:gd name="connsiteX240" fmla="*/ 560300 w 562372"/>
              <a:gd name="connsiteY240" fmla="*/ 154907 h 241902"/>
              <a:gd name="connsiteX241" fmla="*/ 561854 w 562372"/>
              <a:gd name="connsiteY241" fmla="*/ 163331 h 241902"/>
              <a:gd name="connsiteX242" fmla="*/ 562372 w 562372"/>
              <a:gd name="connsiteY242" fmla="*/ 171928 h 241902"/>
              <a:gd name="connsiteX243" fmla="*/ 561854 w 562372"/>
              <a:gd name="connsiteY243" fmla="*/ 180868 h 241902"/>
              <a:gd name="connsiteX244" fmla="*/ 560300 w 562372"/>
              <a:gd name="connsiteY244" fmla="*/ 189120 h 241902"/>
              <a:gd name="connsiteX245" fmla="*/ 557711 w 562372"/>
              <a:gd name="connsiteY245" fmla="*/ 197373 h 241902"/>
              <a:gd name="connsiteX246" fmla="*/ 554086 w 562372"/>
              <a:gd name="connsiteY246" fmla="*/ 204766 h 241902"/>
              <a:gd name="connsiteX247" fmla="*/ 549770 w 562372"/>
              <a:gd name="connsiteY247" fmla="*/ 211815 h 241902"/>
              <a:gd name="connsiteX248" fmla="*/ 544418 w 562372"/>
              <a:gd name="connsiteY248" fmla="*/ 218520 h 241902"/>
              <a:gd name="connsiteX249" fmla="*/ 538721 w 562372"/>
              <a:gd name="connsiteY249" fmla="*/ 224194 h 241902"/>
              <a:gd name="connsiteX250" fmla="*/ 531988 w 562372"/>
              <a:gd name="connsiteY250" fmla="*/ 229351 h 241902"/>
              <a:gd name="connsiteX251" fmla="*/ 524738 w 562372"/>
              <a:gd name="connsiteY251" fmla="*/ 233650 h 241902"/>
              <a:gd name="connsiteX252" fmla="*/ 517314 w 562372"/>
              <a:gd name="connsiteY252" fmla="*/ 237260 h 241902"/>
              <a:gd name="connsiteX253" fmla="*/ 509028 w 562372"/>
              <a:gd name="connsiteY253" fmla="*/ 239667 h 241902"/>
              <a:gd name="connsiteX254" fmla="*/ 500569 w 562372"/>
              <a:gd name="connsiteY254" fmla="*/ 241214 h 241902"/>
              <a:gd name="connsiteX255" fmla="*/ 491592 w 562372"/>
              <a:gd name="connsiteY255" fmla="*/ 241902 h 241902"/>
              <a:gd name="connsiteX256" fmla="*/ 299794 w 562372"/>
              <a:gd name="connsiteY256" fmla="*/ 241902 h 241902"/>
              <a:gd name="connsiteX257" fmla="*/ 299794 w 562372"/>
              <a:gd name="connsiteY257" fmla="*/ 7909 h 241902"/>
              <a:gd name="connsiteX258" fmla="*/ 310497 w 562372"/>
              <a:gd name="connsiteY258" fmla="*/ 4642 h 241902"/>
              <a:gd name="connsiteX259" fmla="*/ 321373 w 562372"/>
              <a:gd name="connsiteY259" fmla="*/ 2063 h 241902"/>
              <a:gd name="connsiteX260" fmla="*/ 332767 w 562372"/>
              <a:gd name="connsiteY260" fmla="*/ 516 h 2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</a:cxnLst>
            <a:rect l="l" t="t" r="r" b="b"/>
            <a:pathLst>
              <a:path w="562372" h="241902">
                <a:moveTo>
                  <a:pt x="16713" y="134390"/>
                </a:moveTo>
                <a:lnTo>
                  <a:pt x="20331" y="134734"/>
                </a:lnTo>
                <a:lnTo>
                  <a:pt x="23777" y="135938"/>
                </a:lnTo>
                <a:lnTo>
                  <a:pt x="27050" y="138003"/>
                </a:lnTo>
                <a:lnTo>
                  <a:pt x="29463" y="140411"/>
                </a:lnTo>
                <a:lnTo>
                  <a:pt x="31358" y="143507"/>
                </a:lnTo>
                <a:lnTo>
                  <a:pt x="32564" y="146948"/>
                </a:lnTo>
                <a:lnTo>
                  <a:pt x="33081" y="150732"/>
                </a:lnTo>
                <a:lnTo>
                  <a:pt x="33081" y="225388"/>
                </a:lnTo>
                <a:lnTo>
                  <a:pt x="32564" y="229173"/>
                </a:lnTo>
                <a:lnTo>
                  <a:pt x="31358" y="232613"/>
                </a:lnTo>
                <a:lnTo>
                  <a:pt x="29463" y="235709"/>
                </a:lnTo>
                <a:lnTo>
                  <a:pt x="27050" y="238290"/>
                </a:lnTo>
                <a:lnTo>
                  <a:pt x="23777" y="240182"/>
                </a:lnTo>
                <a:lnTo>
                  <a:pt x="20331" y="241386"/>
                </a:lnTo>
                <a:lnTo>
                  <a:pt x="16713" y="241902"/>
                </a:lnTo>
                <a:lnTo>
                  <a:pt x="12750" y="241386"/>
                </a:lnTo>
                <a:lnTo>
                  <a:pt x="9304" y="240182"/>
                </a:lnTo>
                <a:lnTo>
                  <a:pt x="6202" y="238290"/>
                </a:lnTo>
                <a:lnTo>
                  <a:pt x="3618" y="235709"/>
                </a:lnTo>
                <a:lnTo>
                  <a:pt x="1723" y="232613"/>
                </a:lnTo>
                <a:lnTo>
                  <a:pt x="344" y="229173"/>
                </a:lnTo>
                <a:lnTo>
                  <a:pt x="0" y="225388"/>
                </a:lnTo>
                <a:lnTo>
                  <a:pt x="0" y="150732"/>
                </a:lnTo>
                <a:lnTo>
                  <a:pt x="344" y="146948"/>
                </a:lnTo>
                <a:lnTo>
                  <a:pt x="1723" y="143507"/>
                </a:lnTo>
                <a:lnTo>
                  <a:pt x="3618" y="140411"/>
                </a:lnTo>
                <a:lnTo>
                  <a:pt x="6202" y="138003"/>
                </a:lnTo>
                <a:lnTo>
                  <a:pt x="9304" y="135938"/>
                </a:lnTo>
                <a:lnTo>
                  <a:pt x="12750" y="134734"/>
                </a:lnTo>
                <a:close/>
                <a:moveTo>
                  <a:pt x="101483" y="109580"/>
                </a:moveTo>
                <a:lnTo>
                  <a:pt x="105101" y="109927"/>
                </a:lnTo>
                <a:lnTo>
                  <a:pt x="108547" y="111141"/>
                </a:lnTo>
                <a:lnTo>
                  <a:pt x="111648" y="113222"/>
                </a:lnTo>
                <a:lnTo>
                  <a:pt x="114233" y="115823"/>
                </a:lnTo>
                <a:lnTo>
                  <a:pt x="116128" y="118772"/>
                </a:lnTo>
                <a:lnTo>
                  <a:pt x="117334" y="122240"/>
                </a:lnTo>
                <a:lnTo>
                  <a:pt x="117851" y="126055"/>
                </a:lnTo>
                <a:lnTo>
                  <a:pt x="117851" y="225253"/>
                </a:lnTo>
                <a:lnTo>
                  <a:pt x="117334" y="229069"/>
                </a:lnTo>
                <a:lnTo>
                  <a:pt x="116128" y="232537"/>
                </a:lnTo>
                <a:lnTo>
                  <a:pt x="114233" y="235659"/>
                </a:lnTo>
                <a:lnTo>
                  <a:pt x="111648" y="238260"/>
                </a:lnTo>
                <a:lnTo>
                  <a:pt x="108547" y="240168"/>
                </a:lnTo>
                <a:lnTo>
                  <a:pt x="105101" y="241382"/>
                </a:lnTo>
                <a:lnTo>
                  <a:pt x="101483" y="241902"/>
                </a:lnTo>
                <a:lnTo>
                  <a:pt x="97520" y="241382"/>
                </a:lnTo>
                <a:lnTo>
                  <a:pt x="94074" y="240168"/>
                </a:lnTo>
                <a:lnTo>
                  <a:pt x="90972" y="238260"/>
                </a:lnTo>
                <a:lnTo>
                  <a:pt x="88388" y="235659"/>
                </a:lnTo>
                <a:lnTo>
                  <a:pt x="86320" y="232537"/>
                </a:lnTo>
                <a:lnTo>
                  <a:pt x="85114" y="229069"/>
                </a:lnTo>
                <a:lnTo>
                  <a:pt x="84770" y="225253"/>
                </a:lnTo>
                <a:lnTo>
                  <a:pt x="84770" y="126055"/>
                </a:lnTo>
                <a:lnTo>
                  <a:pt x="85114" y="122240"/>
                </a:lnTo>
                <a:lnTo>
                  <a:pt x="86320" y="118772"/>
                </a:lnTo>
                <a:lnTo>
                  <a:pt x="88388" y="115823"/>
                </a:lnTo>
                <a:lnTo>
                  <a:pt x="90972" y="113222"/>
                </a:lnTo>
                <a:lnTo>
                  <a:pt x="94074" y="111141"/>
                </a:lnTo>
                <a:lnTo>
                  <a:pt x="97520" y="109927"/>
                </a:lnTo>
                <a:close/>
                <a:moveTo>
                  <a:pt x="60045" y="109580"/>
                </a:moveTo>
                <a:lnTo>
                  <a:pt x="63816" y="109927"/>
                </a:lnTo>
                <a:lnTo>
                  <a:pt x="67244" y="111141"/>
                </a:lnTo>
                <a:lnTo>
                  <a:pt x="70329" y="113222"/>
                </a:lnTo>
                <a:lnTo>
                  <a:pt x="72729" y="115823"/>
                </a:lnTo>
                <a:lnTo>
                  <a:pt x="74786" y="118772"/>
                </a:lnTo>
                <a:lnTo>
                  <a:pt x="75986" y="122240"/>
                </a:lnTo>
                <a:lnTo>
                  <a:pt x="76500" y="126055"/>
                </a:lnTo>
                <a:lnTo>
                  <a:pt x="76500" y="225253"/>
                </a:lnTo>
                <a:lnTo>
                  <a:pt x="75986" y="229069"/>
                </a:lnTo>
                <a:lnTo>
                  <a:pt x="74786" y="232537"/>
                </a:lnTo>
                <a:lnTo>
                  <a:pt x="72729" y="235659"/>
                </a:lnTo>
                <a:lnTo>
                  <a:pt x="70329" y="238260"/>
                </a:lnTo>
                <a:lnTo>
                  <a:pt x="67244" y="240168"/>
                </a:lnTo>
                <a:lnTo>
                  <a:pt x="63816" y="241382"/>
                </a:lnTo>
                <a:lnTo>
                  <a:pt x="60045" y="241902"/>
                </a:lnTo>
                <a:lnTo>
                  <a:pt x="56274" y="241382"/>
                </a:lnTo>
                <a:lnTo>
                  <a:pt x="52675" y="240168"/>
                </a:lnTo>
                <a:lnTo>
                  <a:pt x="49589" y="238260"/>
                </a:lnTo>
                <a:lnTo>
                  <a:pt x="47190" y="235659"/>
                </a:lnTo>
                <a:lnTo>
                  <a:pt x="45304" y="232537"/>
                </a:lnTo>
                <a:lnTo>
                  <a:pt x="43762" y="229069"/>
                </a:lnTo>
                <a:lnTo>
                  <a:pt x="43419" y="225253"/>
                </a:lnTo>
                <a:lnTo>
                  <a:pt x="43419" y="126055"/>
                </a:lnTo>
                <a:lnTo>
                  <a:pt x="43762" y="122240"/>
                </a:lnTo>
                <a:lnTo>
                  <a:pt x="45304" y="118772"/>
                </a:lnTo>
                <a:lnTo>
                  <a:pt x="47190" y="115823"/>
                </a:lnTo>
                <a:lnTo>
                  <a:pt x="49589" y="113222"/>
                </a:lnTo>
                <a:lnTo>
                  <a:pt x="52675" y="111141"/>
                </a:lnTo>
                <a:lnTo>
                  <a:pt x="56274" y="109927"/>
                </a:lnTo>
                <a:close/>
                <a:moveTo>
                  <a:pt x="144813" y="51689"/>
                </a:moveTo>
                <a:lnTo>
                  <a:pt x="148412" y="52206"/>
                </a:lnTo>
                <a:lnTo>
                  <a:pt x="152012" y="53411"/>
                </a:lnTo>
                <a:lnTo>
                  <a:pt x="155097" y="55304"/>
                </a:lnTo>
                <a:lnTo>
                  <a:pt x="157497" y="57886"/>
                </a:lnTo>
                <a:lnTo>
                  <a:pt x="159725" y="60985"/>
                </a:lnTo>
                <a:lnTo>
                  <a:pt x="160925" y="64255"/>
                </a:lnTo>
                <a:lnTo>
                  <a:pt x="161268" y="68042"/>
                </a:lnTo>
                <a:lnTo>
                  <a:pt x="161268" y="225377"/>
                </a:lnTo>
                <a:lnTo>
                  <a:pt x="160925" y="229164"/>
                </a:lnTo>
                <a:lnTo>
                  <a:pt x="159725" y="232607"/>
                </a:lnTo>
                <a:lnTo>
                  <a:pt x="157497" y="235705"/>
                </a:lnTo>
                <a:lnTo>
                  <a:pt x="155097" y="238287"/>
                </a:lnTo>
                <a:lnTo>
                  <a:pt x="152012" y="240181"/>
                </a:lnTo>
                <a:lnTo>
                  <a:pt x="148412" y="241386"/>
                </a:lnTo>
                <a:lnTo>
                  <a:pt x="144813" y="241902"/>
                </a:lnTo>
                <a:lnTo>
                  <a:pt x="141042" y="241386"/>
                </a:lnTo>
                <a:lnTo>
                  <a:pt x="137443" y="240181"/>
                </a:lnTo>
                <a:lnTo>
                  <a:pt x="134357" y="238287"/>
                </a:lnTo>
                <a:lnTo>
                  <a:pt x="131958" y="235705"/>
                </a:lnTo>
                <a:lnTo>
                  <a:pt x="129729" y="232607"/>
                </a:lnTo>
                <a:lnTo>
                  <a:pt x="128530" y="229164"/>
                </a:lnTo>
                <a:lnTo>
                  <a:pt x="128187" y="225377"/>
                </a:lnTo>
                <a:lnTo>
                  <a:pt x="128187" y="68042"/>
                </a:lnTo>
                <a:lnTo>
                  <a:pt x="128530" y="64255"/>
                </a:lnTo>
                <a:lnTo>
                  <a:pt x="129729" y="60985"/>
                </a:lnTo>
                <a:lnTo>
                  <a:pt x="131958" y="57886"/>
                </a:lnTo>
                <a:lnTo>
                  <a:pt x="134357" y="55304"/>
                </a:lnTo>
                <a:lnTo>
                  <a:pt x="137443" y="53411"/>
                </a:lnTo>
                <a:lnTo>
                  <a:pt x="141042" y="52206"/>
                </a:lnTo>
                <a:close/>
                <a:moveTo>
                  <a:pt x="231479" y="37216"/>
                </a:moveTo>
                <a:lnTo>
                  <a:pt x="235249" y="37563"/>
                </a:lnTo>
                <a:lnTo>
                  <a:pt x="238849" y="38776"/>
                </a:lnTo>
                <a:lnTo>
                  <a:pt x="241934" y="40682"/>
                </a:lnTo>
                <a:lnTo>
                  <a:pt x="244334" y="43282"/>
                </a:lnTo>
                <a:lnTo>
                  <a:pt x="246219" y="46229"/>
                </a:lnTo>
                <a:lnTo>
                  <a:pt x="247762" y="49695"/>
                </a:lnTo>
                <a:lnTo>
                  <a:pt x="248105" y="53681"/>
                </a:lnTo>
                <a:lnTo>
                  <a:pt x="248105" y="225264"/>
                </a:lnTo>
                <a:lnTo>
                  <a:pt x="247762" y="229077"/>
                </a:lnTo>
                <a:lnTo>
                  <a:pt x="246219" y="232543"/>
                </a:lnTo>
                <a:lnTo>
                  <a:pt x="244334" y="235663"/>
                </a:lnTo>
                <a:lnTo>
                  <a:pt x="241934" y="238263"/>
                </a:lnTo>
                <a:lnTo>
                  <a:pt x="238849" y="240169"/>
                </a:lnTo>
                <a:lnTo>
                  <a:pt x="235249" y="241382"/>
                </a:lnTo>
                <a:lnTo>
                  <a:pt x="231479" y="241902"/>
                </a:lnTo>
                <a:lnTo>
                  <a:pt x="227879" y="241382"/>
                </a:lnTo>
                <a:lnTo>
                  <a:pt x="224280" y="240169"/>
                </a:lnTo>
                <a:lnTo>
                  <a:pt x="221194" y="238263"/>
                </a:lnTo>
                <a:lnTo>
                  <a:pt x="218623" y="235663"/>
                </a:lnTo>
                <a:lnTo>
                  <a:pt x="216566" y="232543"/>
                </a:lnTo>
                <a:lnTo>
                  <a:pt x="215367" y="229077"/>
                </a:lnTo>
                <a:lnTo>
                  <a:pt x="215024" y="225264"/>
                </a:lnTo>
                <a:lnTo>
                  <a:pt x="215024" y="53681"/>
                </a:lnTo>
                <a:lnTo>
                  <a:pt x="215367" y="49695"/>
                </a:lnTo>
                <a:lnTo>
                  <a:pt x="216566" y="46229"/>
                </a:lnTo>
                <a:lnTo>
                  <a:pt x="218623" y="43282"/>
                </a:lnTo>
                <a:lnTo>
                  <a:pt x="221194" y="40682"/>
                </a:lnTo>
                <a:lnTo>
                  <a:pt x="224280" y="38776"/>
                </a:lnTo>
                <a:lnTo>
                  <a:pt x="227879" y="37563"/>
                </a:lnTo>
                <a:close/>
                <a:moveTo>
                  <a:pt x="187974" y="26879"/>
                </a:moveTo>
                <a:lnTo>
                  <a:pt x="191937" y="27397"/>
                </a:lnTo>
                <a:lnTo>
                  <a:pt x="195383" y="28605"/>
                </a:lnTo>
                <a:lnTo>
                  <a:pt x="198656" y="30503"/>
                </a:lnTo>
                <a:lnTo>
                  <a:pt x="201069" y="33092"/>
                </a:lnTo>
                <a:lnTo>
                  <a:pt x="202964" y="36198"/>
                </a:lnTo>
                <a:lnTo>
                  <a:pt x="204342" y="39649"/>
                </a:lnTo>
                <a:lnTo>
                  <a:pt x="204687" y="43446"/>
                </a:lnTo>
                <a:lnTo>
                  <a:pt x="204687" y="225335"/>
                </a:lnTo>
                <a:lnTo>
                  <a:pt x="204342" y="229132"/>
                </a:lnTo>
                <a:lnTo>
                  <a:pt x="202964" y="232583"/>
                </a:lnTo>
                <a:lnTo>
                  <a:pt x="201069" y="235690"/>
                </a:lnTo>
                <a:lnTo>
                  <a:pt x="198656" y="238278"/>
                </a:lnTo>
                <a:lnTo>
                  <a:pt x="195383" y="240176"/>
                </a:lnTo>
                <a:lnTo>
                  <a:pt x="191937" y="241384"/>
                </a:lnTo>
                <a:lnTo>
                  <a:pt x="187974" y="241902"/>
                </a:lnTo>
                <a:lnTo>
                  <a:pt x="184356" y="241384"/>
                </a:lnTo>
                <a:lnTo>
                  <a:pt x="180910" y="240176"/>
                </a:lnTo>
                <a:lnTo>
                  <a:pt x="177636" y="238278"/>
                </a:lnTo>
                <a:lnTo>
                  <a:pt x="175224" y="235690"/>
                </a:lnTo>
                <a:lnTo>
                  <a:pt x="173156" y="232583"/>
                </a:lnTo>
                <a:lnTo>
                  <a:pt x="171950" y="229132"/>
                </a:lnTo>
                <a:lnTo>
                  <a:pt x="171606" y="225335"/>
                </a:lnTo>
                <a:lnTo>
                  <a:pt x="171606" y="43446"/>
                </a:lnTo>
                <a:lnTo>
                  <a:pt x="171950" y="39649"/>
                </a:lnTo>
                <a:lnTo>
                  <a:pt x="173156" y="36198"/>
                </a:lnTo>
                <a:lnTo>
                  <a:pt x="175224" y="33092"/>
                </a:lnTo>
                <a:lnTo>
                  <a:pt x="177636" y="30503"/>
                </a:lnTo>
                <a:lnTo>
                  <a:pt x="180910" y="28605"/>
                </a:lnTo>
                <a:lnTo>
                  <a:pt x="184356" y="27397"/>
                </a:lnTo>
                <a:close/>
                <a:moveTo>
                  <a:pt x="272743" y="10338"/>
                </a:moveTo>
                <a:lnTo>
                  <a:pt x="276706" y="10858"/>
                </a:lnTo>
                <a:lnTo>
                  <a:pt x="280152" y="12073"/>
                </a:lnTo>
                <a:lnTo>
                  <a:pt x="283253" y="13981"/>
                </a:lnTo>
                <a:lnTo>
                  <a:pt x="285838" y="16583"/>
                </a:lnTo>
                <a:lnTo>
                  <a:pt x="287733" y="19531"/>
                </a:lnTo>
                <a:lnTo>
                  <a:pt x="288939" y="23000"/>
                </a:lnTo>
                <a:lnTo>
                  <a:pt x="289456" y="26816"/>
                </a:lnTo>
                <a:lnTo>
                  <a:pt x="289456" y="225250"/>
                </a:lnTo>
                <a:lnTo>
                  <a:pt x="288939" y="229066"/>
                </a:lnTo>
                <a:lnTo>
                  <a:pt x="287733" y="232535"/>
                </a:lnTo>
                <a:lnTo>
                  <a:pt x="285838" y="235658"/>
                </a:lnTo>
                <a:lnTo>
                  <a:pt x="283253" y="238260"/>
                </a:lnTo>
                <a:lnTo>
                  <a:pt x="280152" y="240168"/>
                </a:lnTo>
                <a:lnTo>
                  <a:pt x="276706" y="241382"/>
                </a:lnTo>
                <a:lnTo>
                  <a:pt x="272743" y="241902"/>
                </a:lnTo>
                <a:lnTo>
                  <a:pt x="269125" y="241382"/>
                </a:lnTo>
                <a:lnTo>
                  <a:pt x="265679" y="240168"/>
                </a:lnTo>
                <a:lnTo>
                  <a:pt x="262405" y="238260"/>
                </a:lnTo>
                <a:lnTo>
                  <a:pt x="259993" y="235658"/>
                </a:lnTo>
                <a:lnTo>
                  <a:pt x="258098" y="232535"/>
                </a:lnTo>
                <a:lnTo>
                  <a:pt x="256892" y="229066"/>
                </a:lnTo>
                <a:lnTo>
                  <a:pt x="256375" y="225250"/>
                </a:lnTo>
                <a:lnTo>
                  <a:pt x="256375" y="26816"/>
                </a:lnTo>
                <a:lnTo>
                  <a:pt x="256892" y="23000"/>
                </a:lnTo>
                <a:lnTo>
                  <a:pt x="258098" y="19531"/>
                </a:lnTo>
                <a:lnTo>
                  <a:pt x="259993" y="16583"/>
                </a:lnTo>
                <a:lnTo>
                  <a:pt x="262405" y="13981"/>
                </a:lnTo>
                <a:lnTo>
                  <a:pt x="265679" y="12073"/>
                </a:lnTo>
                <a:lnTo>
                  <a:pt x="269125" y="10858"/>
                </a:lnTo>
                <a:close/>
                <a:moveTo>
                  <a:pt x="344506" y="0"/>
                </a:moveTo>
                <a:lnTo>
                  <a:pt x="356418" y="516"/>
                </a:lnTo>
                <a:lnTo>
                  <a:pt x="368158" y="2235"/>
                </a:lnTo>
                <a:lnTo>
                  <a:pt x="379379" y="4642"/>
                </a:lnTo>
                <a:lnTo>
                  <a:pt x="390082" y="8081"/>
                </a:lnTo>
                <a:lnTo>
                  <a:pt x="400613" y="12723"/>
                </a:lnTo>
                <a:lnTo>
                  <a:pt x="410453" y="17881"/>
                </a:lnTo>
                <a:lnTo>
                  <a:pt x="419775" y="23898"/>
                </a:lnTo>
                <a:lnTo>
                  <a:pt x="428407" y="30775"/>
                </a:lnTo>
                <a:lnTo>
                  <a:pt x="436521" y="38168"/>
                </a:lnTo>
                <a:lnTo>
                  <a:pt x="443772" y="46249"/>
                </a:lnTo>
                <a:lnTo>
                  <a:pt x="450504" y="55017"/>
                </a:lnTo>
                <a:lnTo>
                  <a:pt x="456029" y="64301"/>
                </a:lnTo>
                <a:lnTo>
                  <a:pt x="461035" y="74101"/>
                </a:lnTo>
                <a:lnTo>
                  <a:pt x="464833" y="84245"/>
                </a:lnTo>
                <a:lnTo>
                  <a:pt x="467768" y="95076"/>
                </a:lnTo>
                <a:lnTo>
                  <a:pt x="469840" y="105907"/>
                </a:lnTo>
                <a:lnTo>
                  <a:pt x="476745" y="104016"/>
                </a:lnTo>
                <a:lnTo>
                  <a:pt x="484168" y="102813"/>
                </a:lnTo>
                <a:lnTo>
                  <a:pt x="491592" y="102297"/>
                </a:lnTo>
                <a:lnTo>
                  <a:pt x="500569" y="102813"/>
                </a:lnTo>
                <a:lnTo>
                  <a:pt x="509028" y="104360"/>
                </a:lnTo>
                <a:lnTo>
                  <a:pt x="517314" y="106939"/>
                </a:lnTo>
                <a:lnTo>
                  <a:pt x="524738" y="110378"/>
                </a:lnTo>
                <a:lnTo>
                  <a:pt x="531988" y="114848"/>
                </a:lnTo>
                <a:lnTo>
                  <a:pt x="538721" y="119834"/>
                </a:lnTo>
                <a:lnTo>
                  <a:pt x="544418" y="125679"/>
                </a:lnTo>
                <a:lnTo>
                  <a:pt x="549770" y="132212"/>
                </a:lnTo>
                <a:lnTo>
                  <a:pt x="554086" y="139261"/>
                </a:lnTo>
                <a:lnTo>
                  <a:pt x="557711" y="146826"/>
                </a:lnTo>
                <a:lnTo>
                  <a:pt x="560300" y="154907"/>
                </a:lnTo>
                <a:lnTo>
                  <a:pt x="561854" y="163331"/>
                </a:lnTo>
                <a:lnTo>
                  <a:pt x="562372" y="171928"/>
                </a:lnTo>
                <a:lnTo>
                  <a:pt x="561854" y="180868"/>
                </a:lnTo>
                <a:lnTo>
                  <a:pt x="560300" y="189120"/>
                </a:lnTo>
                <a:lnTo>
                  <a:pt x="557711" y="197373"/>
                </a:lnTo>
                <a:lnTo>
                  <a:pt x="554086" y="204766"/>
                </a:lnTo>
                <a:lnTo>
                  <a:pt x="549770" y="211815"/>
                </a:lnTo>
                <a:lnTo>
                  <a:pt x="544418" y="218520"/>
                </a:lnTo>
                <a:lnTo>
                  <a:pt x="538721" y="224194"/>
                </a:lnTo>
                <a:lnTo>
                  <a:pt x="531988" y="229351"/>
                </a:lnTo>
                <a:lnTo>
                  <a:pt x="524738" y="233650"/>
                </a:lnTo>
                <a:lnTo>
                  <a:pt x="517314" y="237260"/>
                </a:lnTo>
                <a:lnTo>
                  <a:pt x="509028" y="239667"/>
                </a:lnTo>
                <a:lnTo>
                  <a:pt x="500569" y="241214"/>
                </a:lnTo>
                <a:lnTo>
                  <a:pt x="491592" y="241902"/>
                </a:lnTo>
                <a:lnTo>
                  <a:pt x="299794" y="241902"/>
                </a:lnTo>
                <a:lnTo>
                  <a:pt x="299794" y="7909"/>
                </a:lnTo>
                <a:lnTo>
                  <a:pt x="310497" y="4642"/>
                </a:lnTo>
                <a:lnTo>
                  <a:pt x="321373" y="2063"/>
                </a:lnTo>
                <a:lnTo>
                  <a:pt x="332767" y="51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74" name="Freeform 278">
            <a:extLst>
              <a:ext uri="{FF2B5EF4-FFF2-40B4-BE49-F238E27FC236}">
                <a16:creationId xmlns:a16="http://schemas.microsoft.com/office/drawing/2014/main" id="{DA824A8B-F1F7-4CA5-87B1-2EE56AEFADF8}"/>
              </a:ext>
            </a:extLst>
          </p:cNvPr>
          <p:cNvSpPr>
            <a:spLocks/>
          </p:cNvSpPr>
          <p:nvPr/>
        </p:nvSpPr>
        <p:spPr bwMode="auto">
          <a:xfrm>
            <a:off x="3597184" y="795445"/>
            <a:ext cx="1949631" cy="910066"/>
          </a:xfrm>
          <a:custGeom>
            <a:avLst/>
            <a:gdLst>
              <a:gd name="connsiteX0" fmla="*/ 16713 w 562372"/>
              <a:gd name="connsiteY0" fmla="*/ 134390 h 241902"/>
              <a:gd name="connsiteX1" fmla="*/ 20331 w 562372"/>
              <a:gd name="connsiteY1" fmla="*/ 134734 h 241902"/>
              <a:gd name="connsiteX2" fmla="*/ 23777 w 562372"/>
              <a:gd name="connsiteY2" fmla="*/ 135938 h 241902"/>
              <a:gd name="connsiteX3" fmla="*/ 27050 w 562372"/>
              <a:gd name="connsiteY3" fmla="*/ 138003 h 241902"/>
              <a:gd name="connsiteX4" fmla="*/ 29463 w 562372"/>
              <a:gd name="connsiteY4" fmla="*/ 140411 h 241902"/>
              <a:gd name="connsiteX5" fmla="*/ 31358 w 562372"/>
              <a:gd name="connsiteY5" fmla="*/ 143507 h 241902"/>
              <a:gd name="connsiteX6" fmla="*/ 32564 w 562372"/>
              <a:gd name="connsiteY6" fmla="*/ 146948 h 241902"/>
              <a:gd name="connsiteX7" fmla="*/ 33081 w 562372"/>
              <a:gd name="connsiteY7" fmla="*/ 150732 h 241902"/>
              <a:gd name="connsiteX8" fmla="*/ 33081 w 562372"/>
              <a:gd name="connsiteY8" fmla="*/ 225388 h 241902"/>
              <a:gd name="connsiteX9" fmla="*/ 32564 w 562372"/>
              <a:gd name="connsiteY9" fmla="*/ 229173 h 241902"/>
              <a:gd name="connsiteX10" fmla="*/ 31358 w 562372"/>
              <a:gd name="connsiteY10" fmla="*/ 232613 h 241902"/>
              <a:gd name="connsiteX11" fmla="*/ 29463 w 562372"/>
              <a:gd name="connsiteY11" fmla="*/ 235709 h 241902"/>
              <a:gd name="connsiteX12" fmla="*/ 27050 w 562372"/>
              <a:gd name="connsiteY12" fmla="*/ 238290 h 241902"/>
              <a:gd name="connsiteX13" fmla="*/ 23777 w 562372"/>
              <a:gd name="connsiteY13" fmla="*/ 240182 h 241902"/>
              <a:gd name="connsiteX14" fmla="*/ 20331 w 562372"/>
              <a:gd name="connsiteY14" fmla="*/ 241386 h 241902"/>
              <a:gd name="connsiteX15" fmla="*/ 16713 w 562372"/>
              <a:gd name="connsiteY15" fmla="*/ 241902 h 241902"/>
              <a:gd name="connsiteX16" fmla="*/ 12750 w 562372"/>
              <a:gd name="connsiteY16" fmla="*/ 241386 h 241902"/>
              <a:gd name="connsiteX17" fmla="*/ 9304 w 562372"/>
              <a:gd name="connsiteY17" fmla="*/ 240182 h 241902"/>
              <a:gd name="connsiteX18" fmla="*/ 6202 w 562372"/>
              <a:gd name="connsiteY18" fmla="*/ 238290 h 241902"/>
              <a:gd name="connsiteX19" fmla="*/ 3618 w 562372"/>
              <a:gd name="connsiteY19" fmla="*/ 235709 h 241902"/>
              <a:gd name="connsiteX20" fmla="*/ 1723 w 562372"/>
              <a:gd name="connsiteY20" fmla="*/ 232613 h 241902"/>
              <a:gd name="connsiteX21" fmla="*/ 344 w 562372"/>
              <a:gd name="connsiteY21" fmla="*/ 229173 h 241902"/>
              <a:gd name="connsiteX22" fmla="*/ 0 w 562372"/>
              <a:gd name="connsiteY22" fmla="*/ 225388 h 241902"/>
              <a:gd name="connsiteX23" fmla="*/ 0 w 562372"/>
              <a:gd name="connsiteY23" fmla="*/ 150732 h 241902"/>
              <a:gd name="connsiteX24" fmla="*/ 344 w 562372"/>
              <a:gd name="connsiteY24" fmla="*/ 146948 h 241902"/>
              <a:gd name="connsiteX25" fmla="*/ 1723 w 562372"/>
              <a:gd name="connsiteY25" fmla="*/ 143507 h 241902"/>
              <a:gd name="connsiteX26" fmla="*/ 3618 w 562372"/>
              <a:gd name="connsiteY26" fmla="*/ 140411 h 241902"/>
              <a:gd name="connsiteX27" fmla="*/ 6202 w 562372"/>
              <a:gd name="connsiteY27" fmla="*/ 138003 h 241902"/>
              <a:gd name="connsiteX28" fmla="*/ 9304 w 562372"/>
              <a:gd name="connsiteY28" fmla="*/ 135938 h 241902"/>
              <a:gd name="connsiteX29" fmla="*/ 12750 w 562372"/>
              <a:gd name="connsiteY29" fmla="*/ 134734 h 241902"/>
              <a:gd name="connsiteX30" fmla="*/ 101483 w 562372"/>
              <a:gd name="connsiteY30" fmla="*/ 109580 h 241902"/>
              <a:gd name="connsiteX31" fmla="*/ 105101 w 562372"/>
              <a:gd name="connsiteY31" fmla="*/ 109927 h 241902"/>
              <a:gd name="connsiteX32" fmla="*/ 108547 w 562372"/>
              <a:gd name="connsiteY32" fmla="*/ 111141 h 241902"/>
              <a:gd name="connsiteX33" fmla="*/ 111648 w 562372"/>
              <a:gd name="connsiteY33" fmla="*/ 113222 h 241902"/>
              <a:gd name="connsiteX34" fmla="*/ 114233 w 562372"/>
              <a:gd name="connsiteY34" fmla="*/ 115823 h 241902"/>
              <a:gd name="connsiteX35" fmla="*/ 116128 w 562372"/>
              <a:gd name="connsiteY35" fmla="*/ 118772 h 241902"/>
              <a:gd name="connsiteX36" fmla="*/ 117334 w 562372"/>
              <a:gd name="connsiteY36" fmla="*/ 122240 h 241902"/>
              <a:gd name="connsiteX37" fmla="*/ 117851 w 562372"/>
              <a:gd name="connsiteY37" fmla="*/ 126055 h 241902"/>
              <a:gd name="connsiteX38" fmla="*/ 117851 w 562372"/>
              <a:gd name="connsiteY38" fmla="*/ 225253 h 241902"/>
              <a:gd name="connsiteX39" fmla="*/ 117334 w 562372"/>
              <a:gd name="connsiteY39" fmla="*/ 229069 h 241902"/>
              <a:gd name="connsiteX40" fmla="*/ 116128 w 562372"/>
              <a:gd name="connsiteY40" fmla="*/ 232537 h 241902"/>
              <a:gd name="connsiteX41" fmla="*/ 114233 w 562372"/>
              <a:gd name="connsiteY41" fmla="*/ 235659 h 241902"/>
              <a:gd name="connsiteX42" fmla="*/ 111648 w 562372"/>
              <a:gd name="connsiteY42" fmla="*/ 238260 h 241902"/>
              <a:gd name="connsiteX43" fmla="*/ 108547 w 562372"/>
              <a:gd name="connsiteY43" fmla="*/ 240168 h 241902"/>
              <a:gd name="connsiteX44" fmla="*/ 105101 w 562372"/>
              <a:gd name="connsiteY44" fmla="*/ 241382 h 241902"/>
              <a:gd name="connsiteX45" fmla="*/ 101483 w 562372"/>
              <a:gd name="connsiteY45" fmla="*/ 241902 h 241902"/>
              <a:gd name="connsiteX46" fmla="*/ 97520 w 562372"/>
              <a:gd name="connsiteY46" fmla="*/ 241382 h 241902"/>
              <a:gd name="connsiteX47" fmla="*/ 94074 w 562372"/>
              <a:gd name="connsiteY47" fmla="*/ 240168 h 241902"/>
              <a:gd name="connsiteX48" fmla="*/ 90972 w 562372"/>
              <a:gd name="connsiteY48" fmla="*/ 238260 h 241902"/>
              <a:gd name="connsiteX49" fmla="*/ 88388 w 562372"/>
              <a:gd name="connsiteY49" fmla="*/ 235659 h 241902"/>
              <a:gd name="connsiteX50" fmla="*/ 86320 w 562372"/>
              <a:gd name="connsiteY50" fmla="*/ 232537 h 241902"/>
              <a:gd name="connsiteX51" fmla="*/ 85114 w 562372"/>
              <a:gd name="connsiteY51" fmla="*/ 229069 h 241902"/>
              <a:gd name="connsiteX52" fmla="*/ 84770 w 562372"/>
              <a:gd name="connsiteY52" fmla="*/ 225253 h 241902"/>
              <a:gd name="connsiteX53" fmla="*/ 84770 w 562372"/>
              <a:gd name="connsiteY53" fmla="*/ 126055 h 241902"/>
              <a:gd name="connsiteX54" fmla="*/ 85114 w 562372"/>
              <a:gd name="connsiteY54" fmla="*/ 122240 h 241902"/>
              <a:gd name="connsiteX55" fmla="*/ 86320 w 562372"/>
              <a:gd name="connsiteY55" fmla="*/ 118772 h 241902"/>
              <a:gd name="connsiteX56" fmla="*/ 88388 w 562372"/>
              <a:gd name="connsiteY56" fmla="*/ 115823 h 241902"/>
              <a:gd name="connsiteX57" fmla="*/ 90972 w 562372"/>
              <a:gd name="connsiteY57" fmla="*/ 113222 h 241902"/>
              <a:gd name="connsiteX58" fmla="*/ 94074 w 562372"/>
              <a:gd name="connsiteY58" fmla="*/ 111141 h 241902"/>
              <a:gd name="connsiteX59" fmla="*/ 97520 w 562372"/>
              <a:gd name="connsiteY59" fmla="*/ 109927 h 241902"/>
              <a:gd name="connsiteX60" fmla="*/ 60045 w 562372"/>
              <a:gd name="connsiteY60" fmla="*/ 109580 h 241902"/>
              <a:gd name="connsiteX61" fmla="*/ 63816 w 562372"/>
              <a:gd name="connsiteY61" fmla="*/ 109927 h 241902"/>
              <a:gd name="connsiteX62" fmla="*/ 67244 w 562372"/>
              <a:gd name="connsiteY62" fmla="*/ 111141 h 241902"/>
              <a:gd name="connsiteX63" fmla="*/ 70329 w 562372"/>
              <a:gd name="connsiteY63" fmla="*/ 113222 h 241902"/>
              <a:gd name="connsiteX64" fmla="*/ 72729 w 562372"/>
              <a:gd name="connsiteY64" fmla="*/ 115823 h 241902"/>
              <a:gd name="connsiteX65" fmla="*/ 74786 w 562372"/>
              <a:gd name="connsiteY65" fmla="*/ 118772 h 241902"/>
              <a:gd name="connsiteX66" fmla="*/ 75986 w 562372"/>
              <a:gd name="connsiteY66" fmla="*/ 122240 h 241902"/>
              <a:gd name="connsiteX67" fmla="*/ 76500 w 562372"/>
              <a:gd name="connsiteY67" fmla="*/ 126055 h 241902"/>
              <a:gd name="connsiteX68" fmla="*/ 76500 w 562372"/>
              <a:gd name="connsiteY68" fmla="*/ 225253 h 241902"/>
              <a:gd name="connsiteX69" fmla="*/ 75986 w 562372"/>
              <a:gd name="connsiteY69" fmla="*/ 229069 h 241902"/>
              <a:gd name="connsiteX70" fmla="*/ 74786 w 562372"/>
              <a:gd name="connsiteY70" fmla="*/ 232537 h 241902"/>
              <a:gd name="connsiteX71" fmla="*/ 72729 w 562372"/>
              <a:gd name="connsiteY71" fmla="*/ 235659 h 241902"/>
              <a:gd name="connsiteX72" fmla="*/ 70329 w 562372"/>
              <a:gd name="connsiteY72" fmla="*/ 238260 h 241902"/>
              <a:gd name="connsiteX73" fmla="*/ 67244 w 562372"/>
              <a:gd name="connsiteY73" fmla="*/ 240168 h 241902"/>
              <a:gd name="connsiteX74" fmla="*/ 63816 w 562372"/>
              <a:gd name="connsiteY74" fmla="*/ 241382 h 241902"/>
              <a:gd name="connsiteX75" fmla="*/ 60045 w 562372"/>
              <a:gd name="connsiteY75" fmla="*/ 241902 h 241902"/>
              <a:gd name="connsiteX76" fmla="*/ 56274 w 562372"/>
              <a:gd name="connsiteY76" fmla="*/ 241382 h 241902"/>
              <a:gd name="connsiteX77" fmla="*/ 52675 w 562372"/>
              <a:gd name="connsiteY77" fmla="*/ 240168 h 241902"/>
              <a:gd name="connsiteX78" fmla="*/ 49589 w 562372"/>
              <a:gd name="connsiteY78" fmla="*/ 238260 h 241902"/>
              <a:gd name="connsiteX79" fmla="*/ 47190 w 562372"/>
              <a:gd name="connsiteY79" fmla="*/ 235659 h 241902"/>
              <a:gd name="connsiteX80" fmla="*/ 45304 w 562372"/>
              <a:gd name="connsiteY80" fmla="*/ 232537 h 241902"/>
              <a:gd name="connsiteX81" fmla="*/ 43762 w 562372"/>
              <a:gd name="connsiteY81" fmla="*/ 229069 h 241902"/>
              <a:gd name="connsiteX82" fmla="*/ 43419 w 562372"/>
              <a:gd name="connsiteY82" fmla="*/ 225253 h 241902"/>
              <a:gd name="connsiteX83" fmla="*/ 43419 w 562372"/>
              <a:gd name="connsiteY83" fmla="*/ 126055 h 241902"/>
              <a:gd name="connsiteX84" fmla="*/ 43762 w 562372"/>
              <a:gd name="connsiteY84" fmla="*/ 122240 h 241902"/>
              <a:gd name="connsiteX85" fmla="*/ 45304 w 562372"/>
              <a:gd name="connsiteY85" fmla="*/ 118772 h 241902"/>
              <a:gd name="connsiteX86" fmla="*/ 47190 w 562372"/>
              <a:gd name="connsiteY86" fmla="*/ 115823 h 241902"/>
              <a:gd name="connsiteX87" fmla="*/ 49589 w 562372"/>
              <a:gd name="connsiteY87" fmla="*/ 113222 h 241902"/>
              <a:gd name="connsiteX88" fmla="*/ 52675 w 562372"/>
              <a:gd name="connsiteY88" fmla="*/ 111141 h 241902"/>
              <a:gd name="connsiteX89" fmla="*/ 56274 w 562372"/>
              <a:gd name="connsiteY89" fmla="*/ 109927 h 241902"/>
              <a:gd name="connsiteX90" fmla="*/ 144813 w 562372"/>
              <a:gd name="connsiteY90" fmla="*/ 51689 h 241902"/>
              <a:gd name="connsiteX91" fmla="*/ 148412 w 562372"/>
              <a:gd name="connsiteY91" fmla="*/ 52206 h 241902"/>
              <a:gd name="connsiteX92" fmla="*/ 152012 w 562372"/>
              <a:gd name="connsiteY92" fmla="*/ 53411 h 241902"/>
              <a:gd name="connsiteX93" fmla="*/ 155097 w 562372"/>
              <a:gd name="connsiteY93" fmla="*/ 55304 h 241902"/>
              <a:gd name="connsiteX94" fmla="*/ 157497 w 562372"/>
              <a:gd name="connsiteY94" fmla="*/ 57886 h 241902"/>
              <a:gd name="connsiteX95" fmla="*/ 159725 w 562372"/>
              <a:gd name="connsiteY95" fmla="*/ 60985 h 241902"/>
              <a:gd name="connsiteX96" fmla="*/ 160925 w 562372"/>
              <a:gd name="connsiteY96" fmla="*/ 64255 h 241902"/>
              <a:gd name="connsiteX97" fmla="*/ 161268 w 562372"/>
              <a:gd name="connsiteY97" fmla="*/ 68042 h 241902"/>
              <a:gd name="connsiteX98" fmla="*/ 161268 w 562372"/>
              <a:gd name="connsiteY98" fmla="*/ 225377 h 241902"/>
              <a:gd name="connsiteX99" fmla="*/ 160925 w 562372"/>
              <a:gd name="connsiteY99" fmla="*/ 229164 h 241902"/>
              <a:gd name="connsiteX100" fmla="*/ 159725 w 562372"/>
              <a:gd name="connsiteY100" fmla="*/ 232607 h 241902"/>
              <a:gd name="connsiteX101" fmla="*/ 157497 w 562372"/>
              <a:gd name="connsiteY101" fmla="*/ 235705 h 241902"/>
              <a:gd name="connsiteX102" fmla="*/ 155097 w 562372"/>
              <a:gd name="connsiteY102" fmla="*/ 238287 h 241902"/>
              <a:gd name="connsiteX103" fmla="*/ 152012 w 562372"/>
              <a:gd name="connsiteY103" fmla="*/ 240181 h 241902"/>
              <a:gd name="connsiteX104" fmla="*/ 148412 w 562372"/>
              <a:gd name="connsiteY104" fmla="*/ 241386 h 241902"/>
              <a:gd name="connsiteX105" fmla="*/ 144813 w 562372"/>
              <a:gd name="connsiteY105" fmla="*/ 241902 h 241902"/>
              <a:gd name="connsiteX106" fmla="*/ 141042 w 562372"/>
              <a:gd name="connsiteY106" fmla="*/ 241386 h 241902"/>
              <a:gd name="connsiteX107" fmla="*/ 137443 w 562372"/>
              <a:gd name="connsiteY107" fmla="*/ 240181 h 241902"/>
              <a:gd name="connsiteX108" fmla="*/ 134357 w 562372"/>
              <a:gd name="connsiteY108" fmla="*/ 238287 h 241902"/>
              <a:gd name="connsiteX109" fmla="*/ 131958 w 562372"/>
              <a:gd name="connsiteY109" fmla="*/ 235705 h 241902"/>
              <a:gd name="connsiteX110" fmla="*/ 129729 w 562372"/>
              <a:gd name="connsiteY110" fmla="*/ 232607 h 241902"/>
              <a:gd name="connsiteX111" fmla="*/ 128530 w 562372"/>
              <a:gd name="connsiteY111" fmla="*/ 229164 h 241902"/>
              <a:gd name="connsiteX112" fmla="*/ 128187 w 562372"/>
              <a:gd name="connsiteY112" fmla="*/ 225377 h 241902"/>
              <a:gd name="connsiteX113" fmla="*/ 128187 w 562372"/>
              <a:gd name="connsiteY113" fmla="*/ 68042 h 241902"/>
              <a:gd name="connsiteX114" fmla="*/ 128530 w 562372"/>
              <a:gd name="connsiteY114" fmla="*/ 64255 h 241902"/>
              <a:gd name="connsiteX115" fmla="*/ 129729 w 562372"/>
              <a:gd name="connsiteY115" fmla="*/ 60985 h 241902"/>
              <a:gd name="connsiteX116" fmla="*/ 131958 w 562372"/>
              <a:gd name="connsiteY116" fmla="*/ 57886 h 241902"/>
              <a:gd name="connsiteX117" fmla="*/ 134357 w 562372"/>
              <a:gd name="connsiteY117" fmla="*/ 55304 h 241902"/>
              <a:gd name="connsiteX118" fmla="*/ 137443 w 562372"/>
              <a:gd name="connsiteY118" fmla="*/ 53411 h 241902"/>
              <a:gd name="connsiteX119" fmla="*/ 141042 w 562372"/>
              <a:gd name="connsiteY119" fmla="*/ 52206 h 241902"/>
              <a:gd name="connsiteX120" fmla="*/ 231479 w 562372"/>
              <a:gd name="connsiteY120" fmla="*/ 37216 h 241902"/>
              <a:gd name="connsiteX121" fmla="*/ 235249 w 562372"/>
              <a:gd name="connsiteY121" fmla="*/ 37563 h 241902"/>
              <a:gd name="connsiteX122" fmla="*/ 238849 w 562372"/>
              <a:gd name="connsiteY122" fmla="*/ 38776 h 241902"/>
              <a:gd name="connsiteX123" fmla="*/ 241934 w 562372"/>
              <a:gd name="connsiteY123" fmla="*/ 40682 h 241902"/>
              <a:gd name="connsiteX124" fmla="*/ 244334 w 562372"/>
              <a:gd name="connsiteY124" fmla="*/ 43282 h 241902"/>
              <a:gd name="connsiteX125" fmla="*/ 246219 w 562372"/>
              <a:gd name="connsiteY125" fmla="*/ 46229 h 241902"/>
              <a:gd name="connsiteX126" fmla="*/ 247762 w 562372"/>
              <a:gd name="connsiteY126" fmla="*/ 49695 h 241902"/>
              <a:gd name="connsiteX127" fmla="*/ 248105 w 562372"/>
              <a:gd name="connsiteY127" fmla="*/ 53681 h 241902"/>
              <a:gd name="connsiteX128" fmla="*/ 248105 w 562372"/>
              <a:gd name="connsiteY128" fmla="*/ 225264 h 241902"/>
              <a:gd name="connsiteX129" fmla="*/ 247762 w 562372"/>
              <a:gd name="connsiteY129" fmla="*/ 229077 h 241902"/>
              <a:gd name="connsiteX130" fmla="*/ 246219 w 562372"/>
              <a:gd name="connsiteY130" fmla="*/ 232543 h 241902"/>
              <a:gd name="connsiteX131" fmla="*/ 244334 w 562372"/>
              <a:gd name="connsiteY131" fmla="*/ 235663 h 241902"/>
              <a:gd name="connsiteX132" fmla="*/ 241934 w 562372"/>
              <a:gd name="connsiteY132" fmla="*/ 238263 h 241902"/>
              <a:gd name="connsiteX133" fmla="*/ 238849 w 562372"/>
              <a:gd name="connsiteY133" fmla="*/ 240169 h 241902"/>
              <a:gd name="connsiteX134" fmla="*/ 235249 w 562372"/>
              <a:gd name="connsiteY134" fmla="*/ 241382 h 241902"/>
              <a:gd name="connsiteX135" fmla="*/ 231479 w 562372"/>
              <a:gd name="connsiteY135" fmla="*/ 241902 h 241902"/>
              <a:gd name="connsiteX136" fmla="*/ 227879 w 562372"/>
              <a:gd name="connsiteY136" fmla="*/ 241382 h 241902"/>
              <a:gd name="connsiteX137" fmla="*/ 224280 w 562372"/>
              <a:gd name="connsiteY137" fmla="*/ 240169 h 241902"/>
              <a:gd name="connsiteX138" fmla="*/ 221194 w 562372"/>
              <a:gd name="connsiteY138" fmla="*/ 238263 h 241902"/>
              <a:gd name="connsiteX139" fmla="*/ 218623 w 562372"/>
              <a:gd name="connsiteY139" fmla="*/ 235663 h 241902"/>
              <a:gd name="connsiteX140" fmla="*/ 216566 w 562372"/>
              <a:gd name="connsiteY140" fmla="*/ 232543 h 241902"/>
              <a:gd name="connsiteX141" fmla="*/ 215367 w 562372"/>
              <a:gd name="connsiteY141" fmla="*/ 229077 h 241902"/>
              <a:gd name="connsiteX142" fmla="*/ 215024 w 562372"/>
              <a:gd name="connsiteY142" fmla="*/ 225264 h 241902"/>
              <a:gd name="connsiteX143" fmla="*/ 215024 w 562372"/>
              <a:gd name="connsiteY143" fmla="*/ 53681 h 241902"/>
              <a:gd name="connsiteX144" fmla="*/ 215367 w 562372"/>
              <a:gd name="connsiteY144" fmla="*/ 49695 h 241902"/>
              <a:gd name="connsiteX145" fmla="*/ 216566 w 562372"/>
              <a:gd name="connsiteY145" fmla="*/ 46229 h 241902"/>
              <a:gd name="connsiteX146" fmla="*/ 218623 w 562372"/>
              <a:gd name="connsiteY146" fmla="*/ 43282 h 241902"/>
              <a:gd name="connsiteX147" fmla="*/ 221194 w 562372"/>
              <a:gd name="connsiteY147" fmla="*/ 40682 h 241902"/>
              <a:gd name="connsiteX148" fmla="*/ 224280 w 562372"/>
              <a:gd name="connsiteY148" fmla="*/ 38776 h 241902"/>
              <a:gd name="connsiteX149" fmla="*/ 227879 w 562372"/>
              <a:gd name="connsiteY149" fmla="*/ 37563 h 241902"/>
              <a:gd name="connsiteX150" fmla="*/ 187974 w 562372"/>
              <a:gd name="connsiteY150" fmla="*/ 26879 h 241902"/>
              <a:gd name="connsiteX151" fmla="*/ 191937 w 562372"/>
              <a:gd name="connsiteY151" fmla="*/ 27397 h 241902"/>
              <a:gd name="connsiteX152" fmla="*/ 195383 w 562372"/>
              <a:gd name="connsiteY152" fmla="*/ 28605 h 241902"/>
              <a:gd name="connsiteX153" fmla="*/ 198656 w 562372"/>
              <a:gd name="connsiteY153" fmla="*/ 30503 h 241902"/>
              <a:gd name="connsiteX154" fmla="*/ 201069 w 562372"/>
              <a:gd name="connsiteY154" fmla="*/ 33092 h 241902"/>
              <a:gd name="connsiteX155" fmla="*/ 202964 w 562372"/>
              <a:gd name="connsiteY155" fmla="*/ 36198 h 241902"/>
              <a:gd name="connsiteX156" fmla="*/ 204342 w 562372"/>
              <a:gd name="connsiteY156" fmla="*/ 39649 h 241902"/>
              <a:gd name="connsiteX157" fmla="*/ 204687 w 562372"/>
              <a:gd name="connsiteY157" fmla="*/ 43446 h 241902"/>
              <a:gd name="connsiteX158" fmla="*/ 204687 w 562372"/>
              <a:gd name="connsiteY158" fmla="*/ 225335 h 241902"/>
              <a:gd name="connsiteX159" fmla="*/ 204342 w 562372"/>
              <a:gd name="connsiteY159" fmla="*/ 229132 h 241902"/>
              <a:gd name="connsiteX160" fmla="*/ 202964 w 562372"/>
              <a:gd name="connsiteY160" fmla="*/ 232583 h 241902"/>
              <a:gd name="connsiteX161" fmla="*/ 201069 w 562372"/>
              <a:gd name="connsiteY161" fmla="*/ 235690 h 241902"/>
              <a:gd name="connsiteX162" fmla="*/ 198656 w 562372"/>
              <a:gd name="connsiteY162" fmla="*/ 238278 h 241902"/>
              <a:gd name="connsiteX163" fmla="*/ 195383 w 562372"/>
              <a:gd name="connsiteY163" fmla="*/ 240176 h 241902"/>
              <a:gd name="connsiteX164" fmla="*/ 191937 w 562372"/>
              <a:gd name="connsiteY164" fmla="*/ 241384 h 241902"/>
              <a:gd name="connsiteX165" fmla="*/ 187974 w 562372"/>
              <a:gd name="connsiteY165" fmla="*/ 241902 h 241902"/>
              <a:gd name="connsiteX166" fmla="*/ 184356 w 562372"/>
              <a:gd name="connsiteY166" fmla="*/ 241384 h 241902"/>
              <a:gd name="connsiteX167" fmla="*/ 180910 w 562372"/>
              <a:gd name="connsiteY167" fmla="*/ 240176 h 241902"/>
              <a:gd name="connsiteX168" fmla="*/ 177636 w 562372"/>
              <a:gd name="connsiteY168" fmla="*/ 238278 h 241902"/>
              <a:gd name="connsiteX169" fmla="*/ 175224 w 562372"/>
              <a:gd name="connsiteY169" fmla="*/ 235690 h 241902"/>
              <a:gd name="connsiteX170" fmla="*/ 173156 w 562372"/>
              <a:gd name="connsiteY170" fmla="*/ 232583 h 241902"/>
              <a:gd name="connsiteX171" fmla="*/ 171950 w 562372"/>
              <a:gd name="connsiteY171" fmla="*/ 229132 h 241902"/>
              <a:gd name="connsiteX172" fmla="*/ 171606 w 562372"/>
              <a:gd name="connsiteY172" fmla="*/ 225335 h 241902"/>
              <a:gd name="connsiteX173" fmla="*/ 171606 w 562372"/>
              <a:gd name="connsiteY173" fmla="*/ 43446 h 241902"/>
              <a:gd name="connsiteX174" fmla="*/ 171950 w 562372"/>
              <a:gd name="connsiteY174" fmla="*/ 39649 h 241902"/>
              <a:gd name="connsiteX175" fmla="*/ 173156 w 562372"/>
              <a:gd name="connsiteY175" fmla="*/ 36198 h 241902"/>
              <a:gd name="connsiteX176" fmla="*/ 175224 w 562372"/>
              <a:gd name="connsiteY176" fmla="*/ 33092 h 241902"/>
              <a:gd name="connsiteX177" fmla="*/ 177636 w 562372"/>
              <a:gd name="connsiteY177" fmla="*/ 30503 h 241902"/>
              <a:gd name="connsiteX178" fmla="*/ 180910 w 562372"/>
              <a:gd name="connsiteY178" fmla="*/ 28605 h 241902"/>
              <a:gd name="connsiteX179" fmla="*/ 184356 w 562372"/>
              <a:gd name="connsiteY179" fmla="*/ 27397 h 241902"/>
              <a:gd name="connsiteX180" fmla="*/ 272743 w 562372"/>
              <a:gd name="connsiteY180" fmla="*/ 10338 h 241902"/>
              <a:gd name="connsiteX181" fmla="*/ 276706 w 562372"/>
              <a:gd name="connsiteY181" fmla="*/ 10858 h 241902"/>
              <a:gd name="connsiteX182" fmla="*/ 280152 w 562372"/>
              <a:gd name="connsiteY182" fmla="*/ 12073 h 241902"/>
              <a:gd name="connsiteX183" fmla="*/ 283253 w 562372"/>
              <a:gd name="connsiteY183" fmla="*/ 13981 h 241902"/>
              <a:gd name="connsiteX184" fmla="*/ 285838 w 562372"/>
              <a:gd name="connsiteY184" fmla="*/ 16583 h 241902"/>
              <a:gd name="connsiteX185" fmla="*/ 287733 w 562372"/>
              <a:gd name="connsiteY185" fmla="*/ 19531 h 241902"/>
              <a:gd name="connsiteX186" fmla="*/ 288939 w 562372"/>
              <a:gd name="connsiteY186" fmla="*/ 23000 h 241902"/>
              <a:gd name="connsiteX187" fmla="*/ 289456 w 562372"/>
              <a:gd name="connsiteY187" fmla="*/ 26816 h 241902"/>
              <a:gd name="connsiteX188" fmla="*/ 289456 w 562372"/>
              <a:gd name="connsiteY188" fmla="*/ 225250 h 241902"/>
              <a:gd name="connsiteX189" fmla="*/ 288939 w 562372"/>
              <a:gd name="connsiteY189" fmla="*/ 229066 h 241902"/>
              <a:gd name="connsiteX190" fmla="*/ 287733 w 562372"/>
              <a:gd name="connsiteY190" fmla="*/ 232535 h 241902"/>
              <a:gd name="connsiteX191" fmla="*/ 285838 w 562372"/>
              <a:gd name="connsiteY191" fmla="*/ 235658 h 241902"/>
              <a:gd name="connsiteX192" fmla="*/ 283253 w 562372"/>
              <a:gd name="connsiteY192" fmla="*/ 238260 h 241902"/>
              <a:gd name="connsiteX193" fmla="*/ 280152 w 562372"/>
              <a:gd name="connsiteY193" fmla="*/ 240168 h 241902"/>
              <a:gd name="connsiteX194" fmla="*/ 276706 w 562372"/>
              <a:gd name="connsiteY194" fmla="*/ 241382 h 241902"/>
              <a:gd name="connsiteX195" fmla="*/ 272743 w 562372"/>
              <a:gd name="connsiteY195" fmla="*/ 241902 h 241902"/>
              <a:gd name="connsiteX196" fmla="*/ 269125 w 562372"/>
              <a:gd name="connsiteY196" fmla="*/ 241382 h 241902"/>
              <a:gd name="connsiteX197" fmla="*/ 265679 w 562372"/>
              <a:gd name="connsiteY197" fmla="*/ 240168 h 241902"/>
              <a:gd name="connsiteX198" fmla="*/ 262405 w 562372"/>
              <a:gd name="connsiteY198" fmla="*/ 238260 h 241902"/>
              <a:gd name="connsiteX199" fmla="*/ 259993 w 562372"/>
              <a:gd name="connsiteY199" fmla="*/ 235658 h 241902"/>
              <a:gd name="connsiteX200" fmla="*/ 258098 w 562372"/>
              <a:gd name="connsiteY200" fmla="*/ 232535 h 241902"/>
              <a:gd name="connsiteX201" fmla="*/ 256892 w 562372"/>
              <a:gd name="connsiteY201" fmla="*/ 229066 h 241902"/>
              <a:gd name="connsiteX202" fmla="*/ 256375 w 562372"/>
              <a:gd name="connsiteY202" fmla="*/ 225250 h 241902"/>
              <a:gd name="connsiteX203" fmla="*/ 256375 w 562372"/>
              <a:gd name="connsiteY203" fmla="*/ 26816 h 241902"/>
              <a:gd name="connsiteX204" fmla="*/ 256892 w 562372"/>
              <a:gd name="connsiteY204" fmla="*/ 23000 h 241902"/>
              <a:gd name="connsiteX205" fmla="*/ 258098 w 562372"/>
              <a:gd name="connsiteY205" fmla="*/ 19531 h 241902"/>
              <a:gd name="connsiteX206" fmla="*/ 259993 w 562372"/>
              <a:gd name="connsiteY206" fmla="*/ 16583 h 241902"/>
              <a:gd name="connsiteX207" fmla="*/ 262405 w 562372"/>
              <a:gd name="connsiteY207" fmla="*/ 13981 h 241902"/>
              <a:gd name="connsiteX208" fmla="*/ 265679 w 562372"/>
              <a:gd name="connsiteY208" fmla="*/ 12073 h 241902"/>
              <a:gd name="connsiteX209" fmla="*/ 269125 w 562372"/>
              <a:gd name="connsiteY209" fmla="*/ 10858 h 241902"/>
              <a:gd name="connsiteX210" fmla="*/ 344506 w 562372"/>
              <a:gd name="connsiteY210" fmla="*/ 0 h 241902"/>
              <a:gd name="connsiteX211" fmla="*/ 356418 w 562372"/>
              <a:gd name="connsiteY211" fmla="*/ 516 h 241902"/>
              <a:gd name="connsiteX212" fmla="*/ 368158 w 562372"/>
              <a:gd name="connsiteY212" fmla="*/ 2235 h 241902"/>
              <a:gd name="connsiteX213" fmla="*/ 379379 w 562372"/>
              <a:gd name="connsiteY213" fmla="*/ 4642 h 241902"/>
              <a:gd name="connsiteX214" fmla="*/ 390082 w 562372"/>
              <a:gd name="connsiteY214" fmla="*/ 8081 h 241902"/>
              <a:gd name="connsiteX215" fmla="*/ 400613 w 562372"/>
              <a:gd name="connsiteY215" fmla="*/ 12723 h 241902"/>
              <a:gd name="connsiteX216" fmla="*/ 410453 w 562372"/>
              <a:gd name="connsiteY216" fmla="*/ 17881 h 241902"/>
              <a:gd name="connsiteX217" fmla="*/ 419775 w 562372"/>
              <a:gd name="connsiteY217" fmla="*/ 23898 h 241902"/>
              <a:gd name="connsiteX218" fmla="*/ 428407 w 562372"/>
              <a:gd name="connsiteY218" fmla="*/ 30775 h 241902"/>
              <a:gd name="connsiteX219" fmla="*/ 436521 w 562372"/>
              <a:gd name="connsiteY219" fmla="*/ 38168 h 241902"/>
              <a:gd name="connsiteX220" fmla="*/ 443772 w 562372"/>
              <a:gd name="connsiteY220" fmla="*/ 46249 h 241902"/>
              <a:gd name="connsiteX221" fmla="*/ 450504 w 562372"/>
              <a:gd name="connsiteY221" fmla="*/ 55017 h 241902"/>
              <a:gd name="connsiteX222" fmla="*/ 456029 w 562372"/>
              <a:gd name="connsiteY222" fmla="*/ 64301 h 241902"/>
              <a:gd name="connsiteX223" fmla="*/ 461035 w 562372"/>
              <a:gd name="connsiteY223" fmla="*/ 74101 h 241902"/>
              <a:gd name="connsiteX224" fmla="*/ 464833 w 562372"/>
              <a:gd name="connsiteY224" fmla="*/ 84245 h 241902"/>
              <a:gd name="connsiteX225" fmla="*/ 467768 w 562372"/>
              <a:gd name="connsiteY225" fmla="*/ 95076 h 241902"/>
              <a:gd name="connsiteX226" fmla="*/ 469840 w 562372"/>
              <a:gd name="connsiteY226" fmla="*/ 105907 h 241902"/>
              <a:gd name="connsiteX227" fmla="*/ 476745 w 562372"/>
              <a:gd name="connsiteY227" fmla="*/ 104016 h 241902"/>
              <a:gd name="connsiteX228" fmla="*/ 484168 w 562372"/>
              <a:gd name="connsiteY228" fmla="*/ 102813 h 241902"/>
              <a:gd name="connsiteX229" fmla="*/ 491592 w 562372"/>
              <a:gd name="connsiteY229" fmla="*/ 102297 h 241902"/>
              <a:gd name="connsiteX230" fmla="*/ 500569 w 562372"/>
              <a:gd name="connsiteY230" fmla="*/ 102813 h 241902"/>
              <a:gd name="connsiteX231" fmla="*/ 509028 w 562372"/>
              <a:gd name="connsiteY231" fmla="*/ 104360 h 241902"/>
              <a:gd name="connsiteX232" fmla="*/ 517314 w 562372"/>
              <a:gd name="connsiteY232" fmla="*/ 106939 h 241902"/>
              <a:gd name="connsiteX233" fmla="*/ 524738 w 562372"/>
              <a:gd name="connsiteY233" fmla="*/ 110378 h 241902"/>
              <a:gd name="connsiteX234" fmla="*/ 531988 w 562372"/>
              <a:gd name="connsiteY234" fmla="*/ 114848 h 241902"/>
              <a:gd name="connsiteX235" fmla="*/ 538721 w 562372"/>
              <a:gd name="connsiteY235" fmla="*/ 119834 h 241902"/>
              <a:gd name="connsiteX236" fmla="*/ 544418 w 562372"/>
              <a:gd name="connsiteY236" fmla="*/ 125679 h 241902"/>
              <a:gd name="connsiteX237" fmla="*/ 549770 w 562372"/>
              <a:gd name="connsiteY237" fmla="*/ 132212 h 241902"/>
              <a:gd name="connsiteX238" fmla="*/ 554086 w 562372"/>
              <a:gd name="connsiteY238" fmla="*/ 139261 h 241902"/>
              <a:gd name="connsiteX239" fmla="*/ 557711 w 562372"/>
              <a:gd name="connsiteY239" fmla="*/ 146826 h 241902"/>
              <a:gd name="connsiteX240" fmla="*/ 560300 w 562372"/>
              <a:gd name="connsiteY240" fmla="*/ 154907 h 241902"/>
              <a:gd name="connsiteX241" fmla="*/ 561854 w 562372"/>
              <a:gd name="connsiteY241" fmla="*/ 163331 h 241902"/>
              <a:gd name="connsiteX242" fmla="*/ 562372 w 562372"/>
              <a:gd name="connsiteY242" fmla="*/ 171928 h 241902"/>
              <a:gd name="connsiteX243" fmla="*/ 561854 w 562372"/>
              <a:gd name="connsiteY243" fmla="*/ 180868 h 241902"/>
              <a:gd name="connsiteX244" fmla="*/ 560300 w 562372"/>
              <a:gd name="connsiteY244" fmla="*/ 189120 h 241902"/>
              <a:gd name="connsiteX245" fmla="*/ 557711 w 562372"/>
              <a:gd name="connsiteY245" fmla="*/ 197373 h 241902"/>
              <a:gd name="connsiteX246" fmla="*/ 554086 w 562372"/>
              <a:gd name="connsiteY246" fmla="*/ 204766 h 241902"/>
              <a:gd name="connsiteX247" fmla="*/ 549770 w 562372"/>
              <a:gd name="connsiteY247" fmla="*/ 211815 h 241902"/>
              <a:gd name="connsiteX248" fmla="*/ 544418 w 562372"/>
              <a:gd name="connsiteY248" fmla="*/ 218520 h 241902"/>
              <a:gd name="connsiteX249" fmla="*/ 538721 w 562372"/>
              <a:gd name="connsiteY249" fmla="*/ 224194 h 241902"/>
              <a:gd name="connsiteX250" fmla="*/ 531988 w 562372"/>
              <a:gd name="connsiteY250" fmla="*/ 229351 h 241902"/>
              <a:gd name="connsiteX251" fmla="*/ 524738 w 562372"/>
              <a:gd name="connsiteY251" fmla="*/ 233650 h 241902"/>
              <a:gd name="connsiteX252" fmla="*/ 517314 w 562372"/>
              <a:gd name="connsiteY252" fmla="*/ 237260 h 241902"/>
              <a:gd name="connsiteX253" fmla="*/ 509028 w 562372"/>
              <a:gd name="connsiteY253" fmla="*/ 239667 h 241902"/>
              <a:gd name="connsiteX254" fmla="*/ 500569 w 562372"/>
              <a:gd name="connsiteY254" fmla="*/ 241214 h 241902"/>
              <a:gd name="connsiteX255" fmla="*/ 491592 w 562372"/>
              <a:gd name="connsiteY255" fmla="*/ 241902 h 241902"/>
              <a:gd name="connsiteX256" fmla="*/ 299794 w 562372"/>
              <a:gd name="connsiteY256" fmla="*/ 241902 h 241902"/>
              <a:gd name="connsiteX257" fmla="*/ 299794 w 562372"/>
              <a:gd name="connsiteY257" fmla="*/ 7909 h 241902"/>
              <a:gd name="connsiteX258" fmla="*/ 310497 w 562372"/>
              <a:gd name="connsiteY258" fmla="*/ 4642 h 241902"/>
              <a:gd name="connsiteX259" fmla="*/ 321373 w 562372"/>
              <a:gd name="connsiteY259" fmla="*/ 2063 h 241902"/>
              <a:gd name="connsiteX260" fmla="*/ 332767 w 562372"/>
              <a:gd name="connsiteY260" fmla="*/ 516 h 2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</a:cxnLst>
            <a:rect l="l" t="t" r="r" b="b"/>
            <a:pathLst>
              <a:path w="562372" h="241902">
                <a:moveTo>
                  <a:pt x="16713" y="134390"/>
                </a:moveTo>
                <a:lnTo>
                  <a:pt x="20331" y="134734"/>
                </a:lnTo>
                <a:lnTo>
                  <a:pt x="23777" y="135938"/>
                </a:lnTo>
                <a:lnTo>
                  <a:pt x="27050" y="138003"/>
                </a:lnTo>
                <a:lnTo>
                  <a:pt x="29463" y="140411"/>
                </a:lnTo>
                <a:lnTo>
                  <a:pt x="31358" y="143507"/>
                </a:lnTo>
                <a:lnTo>
                  <a:pt x="32564" y="146948"/>
                </a:lnTo>
                <a:lnTo>
                  <a:pt x="33081" y="150732"/>
                </a:lnTo>
                <a:lnTo>
                  <a:pt x="33081" y="225388"/>
                </a:lnTo>
                <a:lnTo>
                  <a:pt x="32564" y="229173"/>
                </a:lnTo>
                <a:lnTo>
                  <a:pt x="31358" y="232613"/>
                </a:lnTo>
                <a:lnTo>
                  <a:pt x="29463" y="235709"/>
                </a:lnTo>
                <a:lnTo>
                  <a:pt x="27050" y="238290"/>
                </a:lnTo>
                <a:lnTo>
                  <a:pt x="23777" y="240182"/>
                </a:lnTo>
                <a:lnTo>
                  <a:pt x="20331" y="241386"/>
                </a:lnTo>
                <a:lnTo>
                  <a:pt x="16713" y="241902"/>
                </a:lnTo>
                <a:lnTo>
                  <a:pt x="12750" y="241386"/>
                </a:lnTo>
                <a:lnTo>
                  <a:pt x="9304" y="240182"/>
                </a:lnTo>
                <a:lnTo>
                  <a:pt x="6202" y="238290"/>
                </a:lnTo>
                <a:lnTo>
                  <a:pt x="3618" y="235709"/>
                </a:lnTo>
                <a:lnTo>
                  <a:pt x="1723" y="232613"/>
                </a:lnTo>
                <a:lnTo>
                  <a:pt x="344" y="229173"/>
                </a:lnTo>
                <a:lnTo>
                  <a:pt x="0" y="225388"/>
                </a:lnTo>
                <a:lnTo>
                  <a:pt x="0" y="150732"/>
                </a:lnTo>
                <a:lnTo>
                  <a:pt x="344" y="146948"/>
                </a:lnTo>
                <a:lnTo>
                  <a:pt x="1723" y="143507"/>
                </a:lnTo>
                <a:lnTo>
                  <a:pt x="3618" y="140411"/>
                </a:lnTo>
                <a:lnTo>
                  <a:pt x="6202" y="138003"/>
                </a:lnTo>
                <a:lnTo>
                  <a:pt x="9304" y="135938"/>
                </a:lnTo>
                <a:lnTo>
                  <a:pt x="12750" y="134734"/>
                </a:lnTo>
                <a:close/>
                <a:moveTo>
                  <a:pt x="101483" y="109580"/>
                </a:moveTo>
                <a:lnTo>
                  <a:pt x="105101" y="109927"/>
                </a:lnTo>
                <a:lnTo>
                  <a:pt x="108547" y="111141"/>
                </a:lnTo>
                <a:lnTo>
                  <a:pt x="111648" y="113222"/>
                </a:lnTo>
                <a:lnTo>
                  <a:pt x="114233" y="115823"/>
                </a:lnTo>
                <a:lnTo>
                  <a:pt x="116128" y="118772"/>
                </a:lnTo>
                <a:lnTo>
                  <a:pt x="117334" y="122240"/>
                </a:lnTo>
                <a:lnTo>
                  <a:pt x="117851" y="126055"/>
                </a:lnTo>
                <a:lnTo>
                  <a:pt x="117851" y="225253"/>
                </a:lnTo>
                <a:lnTo>
                  <a:pt x="117334" y="229069"/>
                </a:lnTo>
                <a:lnTo>
                  <a:pt x="116128" y="232537"/>
                </a:lnTo>
                <a:lnTo>
                  <a:pt x="114233" y="235659"/>
                </a:lnTo>
                <a:lnTo>
                  <a:pt x="111648" y="238260"/>
                </a:lnTo>
                <a:lnTo>
                  <a:pt x="108547" y="240168"/>
                </a:lnTo>
                <a:lnTo>
                  <a:pt x="105101" y="241382"/>
                </a:lnTo>
                <a:lnTo>
                  <a:pt x="101483" y="241902"/>
                </a:lnTo>
                <a:lnTo>
                  <a:pt x="97520" y="241382"/>
                </a:lnTo>
                <a:lnTo>
                  <a:pt x="94074" y="240168"/>
                </a:lnTo>
                <a:lnTo>
                  <a:pt x="90972" y="238260"/>
                </a:lnTo>
                <a:lnTo>
                  <a:pt x="88388" y="235659"/>
                </a:lnTo>
                <a:lnTo>
                  <a:pt x="86320" y="232537"/>
                </a:lnTo>
                <a:lnTo>
                  <a:pt x="85114" y="229069"/>
                </a:lnTo>
                <a:lnTo>
                  <a:pt x="84770" y="225253"/>
                </a:lnTo>
                <a:lnTo>
                  <a:pt x="84770" y="126055"/>
                </a:lnTo>
                <a:lnTo>
                  <a:pt x="85114" y="122240"/>
                </a:lnTo>
                <a:lnTo>
                  <a:pt x="86320" y="118772"/>
                </a:lnTo>
                <a:lnTo>
                  <a:pt x="88388" y="115823"/>
                </a:lnTo>
                <a:lnTo>
                  <a:pt x="90972" y="113222"/>
                </a:lnTo>
                <a:lnTo>
                  <a:pt x="94074" y="111141"/>
                </a:lnTo>
                <a:lnTo>
                  <a:pt x="97520" y="109927"/>
                </a:lnTo>
                <a:close/>
                <a:moveTo>
                  <a:pt x="60045" y="109580"/>
                </a:moveTo>
                <a:lnTo>
                  <a:pt x="63816" y="109927"/>
                </a:lnTo>
                <a:lnTo>
                  <a:pt x="67244" y="111141"/>
                </a:lnTo>
                <a:lnTo>
                  <a:pt x="70329" y="113222"/>
                </a:lnTo>
                <a:lnTo>
                  <a:pt x="72729" y="115823"/>
                </a:lnTo>
                <a:lnTo>
                  <a:pt x="74786" y="118772"/>
                </a:lnTo>
                <a:lnTo>
                  <a:pt x="75986" y="122240"/>
                </a:lnTo>
                <a:lnTo>
                  <a:pt x="76500" y="126055"/>
                </a:lnTo>
                <a:lnTo>
                  <a:pt x="76500" y="225253"/>
                </a:lnTo>
                <a:lnTo>
                  <a:pt x="75986" y="229069"/>
                </a:lnTo>
                <a:lnTo>
                  <a:pt x="74786" y="232537"/>
                </a:lnTo>
                <a:lnTo>
                  <a:pt x="72729" y="235659"/>
                </a:lnTo>
                <a:lnTo>
                  <a:pt x="70329" y="238260"/>
                </a:lnTo>
                <a:lnTo>
                  <a:pt x="67244" y="240168"/>
                </a:lnTo>
                <a:lnTo>
                  <a:pt x="63816" y="241382"/>
                </a:lnTo>
                <a:lnTo>
                  <a:pt x="60045" y="241902"/>
                </a:lnTo>
                <a:lnTo>
                  <a:pt x="56274" y="241382"/>
                </a:lnTo>
                <a:lnTo>
                  <a:pt x="52675" y="240168"/>
                </a:lnTo>
                <a:lnTo>
                  <a:pt x="49589" y="238260"/>
                </a:lnTo>
                <a:lnTo>
                  <a:pt x="47190" y="235659"/>
                </a:lnTo>
                <a:lnTo>
                  <a:pt x="45304" y="232537"/>
                </a:lnTo>
                <a:lnTo>
                  <a:pt x="43762" y="229069"/>
                </a:lnTo>
                <a:lnTo>
                  <a:pt x="43419" y="225253"/>
                </a:lnTo>
                <a:lnTo>
                  <a:pt x="43419" y="126055"/>
                </a:lnTo>
                <a:lnTo>
                  <a:pt x="43762" y="122240"/>
                </a:lnTo>
                <a:lnTo>
                  <a:pt x="45304" y="118772"/>
                </a:lnTo>
                <a:lnTo>
                  <a:pt x="47190" y="115823"/>
                </a:lnTo>
                <a:lnTo>
                  <a:pt x="49589" y="113222"/>
                </a:lnTo>
                <a:lnTo>
                  <a:pt x="52675" y="111141"/>
                </a:lnTo>
                <a:lnTo>
                  <a:pt x="56274" y="109927"/>
                </a:lnTo>
                <a:close/>
                <a:moveTo>
                  <a:pt x="144813" y="51689"/>
                </a:moveTo>
                <a:lnTo>
                  <a:pt x="148412" y="52206"/>
                </a:lnTo>
                <a:lnTo>
                  <a:pt x="152012" y="53411"/>
                </a:lnTo>
                <a:lnTo>
                  <a:pt x="155097" y="55304"/>
                </a:lnTo>
                <a:lnTo>
                  <a:pt x="157497" y="57886"/>
                </a:lnTo>
                <a:lnTo>
                  <a:pt x="159725" y="60985"/>
                </a:lnTo>
                <a:lnTo>
                  <a:pt x="160925" y="64255"/>
                </a:lnTo>
                <a:lnTo>
                  <a:pt x="161268" y="68042"/>
                </a:lnTo>
                <a:lnTo>
                  <a:pt x="161268" y="225377"/>
                </a:lnTo>
                <a:lnTo>
                  <a:pt x="160925" y="229164"/>
                </a:lnTo>
                <a:lnTo>
                  <a:pt x="159725" y="232607"/>
                </a:lnTo>
                <a:lnTo>
                  <a:pt x="157497" y="235705"/>
                </a:lnTo>
                <a:lnTo>
                  <a:pt x="155097" y="238287"/>
                </a:lnTo>
                <a:lnTo>
                  <a:pt x="152012" y="240181"/>
                </a:lnTo>
                <a:lnTo>
                  <a:pt x="148412" y="241386"/>
                </a:lnTo>
                <a:lnTo>
                  <a:pt x="144813" y="241902"/>
                </a:lnTo>
                <a:lnTo>
                  <a:pt x="141042" y="241386"/>
                </a:lnTo>
                <a:lnTo>
                  <a:pt x="137443" y="240181"/>
                </a:lnTo>
                <a:lnTo>
                  <a:pt x="134357" y="238287"/>
                </a:lnTo>
                <a:lnTo>
                  <a:pt x="131958" y="235705"/>
                </a:lnTo>
                <a:lnTo>
                  <a:pt x="129729" y="232607"/>
                </a:lnTo>
                <a:lnTo>
                  <a:pt x="128530" y="229164"/>
                </a:lnTo>
                <a:lnTo>
                  <a:pt x="128187" y="225377"/>
                </a:lnTo>
                <a:lnTo>
                  <a:pt x="128187" y="68042"/>
                </a:lnTo>
                <a:lnTo>
                  <a:pt x="128530" y="64255"/>
                </a:lnTo>
                <a:lnTo>
                  <a:pt x="129729" y="60985"/>
                </a:lnTo>
                <a:lnTo>
                  <a:pt x="131958" y="57886"/>
                </a:lnTo>
                <a:lnTo>
                  <a:pt x="134357" y="55304"/>
                </a:lnTo>
                <a:lnTo>
                  <a:pt x="137443" y="53411"/>
                </a:lnTo>
                <a:lnTo>
                  <a:pt x="141042" y="52206"/>
                </a:lnTo>
                <a:close/>
                <a:moveTo>
                  <a:pt x="231479" y="37216"/>
                </a:moveTo>
                <a:lnTo>
                  <a:pt x="235249" y="37563"/>
                </a:lnTo>
                <a:lnTo>
                  <a:pt x="238849" y="38776"/>
                </a:lnTo>
                <a:lnTo>
                  <a:pt x="241934" y="40682"/>
                </a:lnTo>
                <a:lnTo>
                  <a:pt x="244334" y="43282"/>
                </a:lnTo>
                <a:lnTo>
                  <a:pt x="246219" y="46229"/>
                </a:lnTo>
                <a:lnTo>
                  <a:pt x="247762" y="49695"/>
                </a:lnTo>
                <a:lnTo>
                  <a:pt x="248105" y="53681"/>
                </a:lnTo>
                <a:lnTo>
                  <a:pt x="248105" y="225264"/>
                </a:lnTo>
                <a:lnTo>
                  <a:pt x="247762" y="229077"/>
                </a:lnTo>
                <a:lnTo>
                  <a:pt x="246219" y="232543"/>
                </a:lnTo>
                <a:lnTo>
                  <a:pt x="244334" y="235663"/>
                </a:lnTo>
                <a:lnTo>
                  <a:pt x="241934" y="238263"/>
                </a:lnTo>
                <a:lnTo>
                  <a:pt x="238849" y="240169"/>
                </a:lnTo>
                <a:lnTo>
                  <a:pt x="235249" y="241382"/>
                </a:lnTo>
                <a:lnTo>
                  <a:pt x="231479" y="241902"/>
                </a:lnTo>
                <a:lnTo>
                  <a:pt x="227879" y="241382"/>
                </a:lnTo>
                <a:lnTo>
                  <a:pt x="224280" y="240169"/>
                </a:lnTo>
                <a:lnTo>
                  <a:pt x="221194" y="238263"/>
                </a:lnTo>
                <a:lnTo>
                  <a:pt x="218623" y="235663"/>
                </a:lnTo>
                <a:lnTo>
                  <a:pt x="216566" y="232543"/>
                </a:lnTo>
                <a:lnTo>
                  <a:pt x="215367" y="229077"/>
                </a:lnTo>
                <a:lnTo>
                  <a:pt x="215024" y="225264"/>
                </a:lnTo>
                <a:lnTo>
                  <a:pt x="215024" y="53681"/>
                </a:lnTo>
                <a:lnTo>
                  <a:pt x="215367" y="49695"/>
                </a:lnTo>
                <a:lnTo>
                  <a:pt x="216566" y="46229"/>
                </a:lnTo>
                <a:lnTo>
                  <a:pt x="218623" y="43282"/>
                </a:lnTo>
                <a:lnTo>
                  <a:pt x="221194" y="40682"/>
                </a:lnTo>
                <a:lnTo>
                  <a:pt x="224280" y="38776"/>
                </a:lnTo>
                <a:lnTo>
                  <a:pt x="227879" y="37563"/>
                </a:lnTo>
                <a:close/>
                <a:moveTo>
                  <a:pt x="187974" y="26879"/>
                </a:moveTo>
                <a:lnTo>
                  <a:pt x="191937" y="27397"/>
                </a:lnTo>
                <a:lnTo>
                  <a:pt x="195383" y="28605"/>
                </a:lnTo>
                <a:lnTo>
                  <a:pt x="198656" y="30503"/>
                </a:lnTo>
                <a:lnTo>
                  <a:pt x="201069" y="33092"/>
                </a:lnTo>
                <a:lnTo>
                  <a:pt x="202964" y="36198"/>
                </a:lnTo>
                <a:lnTo>
                  <a:pt x="204342" y="39649"/>
                </a:lnTo>
                <a:lnTo>
                  <a:pt x="204687" y="43446"/>
                </a:lnTo>
                <a:lnTo>
                  <a:pt x="204687" y="225335"/>
                </a:lnTo>
                <a:lnTo>
                  <a:pt x="204342" y="229132"/>
                </a:lnTo>
                <a:lnTo>
                  <a:pt x="202964" y="232583"/>
                </a:lnTo>
                <a:lnTo>
                  <a:pt x="201069" y="235690"/>
                </a:lnTo>
                <a:lnTo>
                  <a:pt x="198656" y="238278"/>
                </a:lnTo>
                <a:lnTo>
                  <a:pt x="195383" y="240176"/>
                </a:lnTo>
                <a:lnTo>
                  <a:pt x="191937" y="241384"/>
                </a:lnTo>
                <a:lnTo>
                  <a:pt x="187974" y="241902"/>
                </a:lnTo>
                <a:lnTo>
                  <a:pt x="184356" y="241384"/>
                </a:lnTo>
                <a:lnTo>
                  <a:pt x="180910" y="240176"/>
                </a:lnTo>
                <a:lnTo>
                  <a:pt x="177636" y="238278"/>
                </a:lnTo>
                <a:lnTo>
                  <a:pt x="175224" y="235690"/>
                </a:lnTo>
                <a:lnTo>
                  <a:pt x="173156" y="232583"/>
                </a:lnTo>
                <a:lnTo>
                  <a:pt x="171950" y="229132"/>
                </a:lnTo>
                <a:lnTo>
                  <a:pt x="171606" y="225335"/>
                </a:lnTo>
                <a:lnTo>
                  <a:pt x="171606" y="43446"/>
                </a:lnTo>
                <a:lnTo>
                  <a:pt x="171950" y="39649"/>
                </a:lnTo>
                <a:lnTo>
                  <a:pt x="173156" y="36198"/>
                </a:lnTo>
                <a:lnTo>
                  <a:pt x="175224" y="33092"/>
                </a:lnTo>
                <a:lnTo>
                  <a:pt x="177636" y="30503"/>
                </a:lnTo>
                <a:lnTo>
                  <a:pt x="180910" y="28605"/>
                </a:lnTo>
                <a:lnTo>
                  <a:pt x="184356" y="27397"/>
                </a:lnTo>
                <a:close/>
                <a:moveTo>
                  <a:pt x="272743" y="10338"/>
                </a:moveTo>
                <a:lnTo>
                  <a:pt x="276706" y="10858"/>
                </a:lnTo>
                <a:lnTo>
                  <a:pt x="280152" y="12073"/>
                </a:lnTo>
                <a:lnTo>
                  <a:pt x="283253" y="13981"/>
                </a:lnTo>
                <a:lnTo>
                  <a:pt x="285838" y="16583"/>
                </a:lnTo>
                <a:lnTo>
                  <a:pt x="287733" y="19531"/>
                </a:lnTo>
                <a:lnTo>
                  <a:pt x="288939" y="23000"/>
                </a:lnTo>
                <a:lnTo>
                  <a:pt x="289456" y="26816"/>
                </a:lnTo>
                <a:lnTo>
                  <a:pt x="289456" y="225250"/>
                </a:lnTo>
                <a:lnTo>
                  <a:pt x="288939" y="229066"/>
                </a:lnTo>
                <a:lnTo>
                  <a:pt x="287733" y="232535"/>
                </a:lnTo>
                <a:lnTo>
                  <a:pt x="285838" y="235658"/>
                </a:lnTo>
                <a:lnTo>
                  <a:pt x="283253" y="238260"/>
                </a:lnTo>
                <a:lnTo>
                  <a:pt x="280152" y="240168"/>
                </a:lnTo>
                <a:lnTo>
                  <a:pt x="276706" y="241382"/>
                </a:lnTo>
                <a:lnTo>
                  <a:pt x="272743" y="241902"/>
                </a:lnTo>
                <a:lnTo>
                  <a:pt x="269125" y="241382"/>
                </a:lnTo>
                <a:lnTo>
                  <a:pt x="265679" y="240168"/>
                </a:lnTo>
                <a:lnTo>
                  <a:pt x="262405" y="238260"/>
                </a:lnTo>
                <a:lnTo>
                  <a:pt x="259993" y="235658"/>
                </a:lnTo>
                <a:lnTo>
                  <a:pt x="258098" y="232535"/>
                </a:lnTo>
                <a:lnTo>
                  <a:pt x="256892" y="229066"/>
                </a:lnTo>
                <a:lnTo>
                  <a:pt x="256375" y="225250"/>
                </a:lnTo>
                <a:lnTo>
                  <a:pt x="256375" y="26816"/>
                </a:lnTo>
                <a:lnTo>
                  <a:pt x="256892" y="23000"/>
                </a:lnTo>
                <a:lnTo>
                  <a:pt x="258098" y="19531"/>
                </a:lnTo>
                <a:lnTo>
                  <a:pt x="259993" y="16583"/>
                </a:lnTo>
                <a:lnTo>
                  <a:pt x="262405" y="13981"/>
                </a:lnTo>
                <a:lnTo>
                  <a:pt x="265679" y="12073"/>
                </a:lnTo>
                <a:lnTo>
                  <a:pt x="269125" y="10858"/>
                </a:lnTo>
                <a:close/>
                <a:moveTo>
                  <a:pt x="344506" y="0"/>
                </a:moveTo>
                <a:lnTo>
                  <a:pt x="356418" y="516"/>
                </a:lnTo>
                <a:lnTo>
                  <a:pt x="368158" y="2235"/>
                </a:lnTo>
                <a:lnTo>
                  <a:pt x="379379" y="4642"/>
                </a:lnTo>
                <a:lnTo>
                  <a:pt x="390082" y="8081"/>
                </a:lnTo>
                <a:lnTo>
                  <a:pt x="400613" y="12723"/>
                </a:lnTo>
                <a:lnTo>
                  <a:pt x="410453" y="17881"/>
                </a:lnTo>
                <a:lnTo>
                  <a:pt x="419775" y="23898"/>
                </a:lnTo>
                <a:lnTo>
                  <a:pt x="428407" y="30775"/>
                </a:lnTo>
                <a:lnTo>
                  <a:pt x="436521" y="38168"/>
                </a:lnTo>
                <a:lnTo>
                  <a:pt x="443772" y="46249"/>
                </a:lnTo>
                <a:lnTo>
                  <a:pt x="450504" y="55017"/>
                </a:lnTo>
                <a:lnTo>
                  <a:pt x="456029" y="64301"/>
                </a:lnTo>
                <a:lnTo>
                  <a:pt x="461035" y="74101"/>
                </a:lnTo>
                <a:lnTo>
                  <a:pt x="464833" y="84245"/>
                </a:lnTo>
                <a:lnTo>
                  <a:pt x="467768" y="95076"/>
                </a:lnTo>
                <a:lnTo>
                  <a:pt x="469840" y="105907"/>
                </a:lnTo>
                <a:lnTo>
                  <a:pt x="476745" y="104016"/>
                </a:lnTo>
                <a:lnTo>
                  <a:pt x="484168" y="102813"/>
                </a:lnTo>
                <a:lnTo>
                  <a:pt x="491592" y="102297"/>
                </a:lnTo>
                <a:lnTo>
                  <a:pt x="500569" y="102813"/>
                </a:lnTo>
                <a:lnTo>
                  <a:pt x="509028" y="104360"/>
                </a:lnTo>
                <a:lnTo>
                  <a:pt x="517314" y="106939"/>
                </a:lnTo>
                <a:lnTo>
                  <a:pt x="524738" y="110378"/>
                </a:lnTo>
                <a:lnTo>
                  <a:pt x="531988" y="114848"/>
                </a:lnTo>
                <a:lnTo>
                  <a:pt x="538721" y="119834"/>
                </a:lnTo>
                <a:lnTo>
                  <a:pt x="544418" y="125679"/>
                </a:lnTo>
                <a:lnTo>
                  <a:pt x="549770" y="132212"/>
                </a:lnTo>
                <a:lnTo>
                  <a:pt x="554086" y="139261"/>
                </a:lnTo>
                <a:lnTo>
                  <a:pt x="557711" y="146826"/>
                </a:lnTo>
                <a:lnTo>
                  <a:pt x="560300" y="154907"/>
                </a:lnTo>
                <a:lnTo>
                  <a:pt x="561854" y="163331"/>
                </a:lnTo>
                <a:lnTo>
                  <a:pt x="562372" y="171928"/>
                </a:lnTo>
                <a:lnTo>
                  <a:pt x="561854" y="180868"/>
                </a:lnTo>
                <a:lnTo>
                  <a:pt x="560300" y="189120"/>
                </a:lnTo>
                <a:lnTo>
                  <a:pt x="557711" y="197373"/>
                </a:lnTo>
                <a:lnTo>
                  <a:pt x="554086" y="204766"/>
                </a:lnTo>
                <a:lnTo>
                  <a:pt x="549770" y="211815"/>
                </a:lnTo>
                <a:lnTo>
                  <a:pt x="544418" y="218520"/>
                </a:lnTo>
                <a:lnTo>
                  <a:pt x="538721" y="224194"/>
                </a:lnTo>
                <a:lnTo>
                  <a:pt x="531988" y="229351"/>
                </a:lnTo>
                <a:lnTo>
                  <a:pt x="524738" y="233650"/>
                </a:lnTo>
                <a:lnTo>
                  <a:pt x="517314" y="237260"/>
                </a:lnTo>
                <a:lnTo>
                  <a:pt x="509028" y="239667"/>
                </a:lnTo>
                <a:lnTo>
                  <a:pt x="500569" y="241214"/>
                </a:lnTo>
                <a:lnTo>
                  <a:pt x="491592" y="241902"/>
                </a:lnTo>
                <a:lnTo>
                  <a:pt x="299794" y="241902"/>
                </a:lnTo>
                <a:lnTo>
                  <a:pt x="299794" y="7909"/>
                </a:lnTo>
                <a:lnTo>
                  <a:pt x="310497" y="4642"/>
                </a:lnTo>
                <a:lnTo>
                  <a:pt x="321373" y="2063"/>
                </a:lnTo>
                <a:lnTo>
                  <a:pt x="332767" y="51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E20605E-C57C-462F-A4E8-08A4D06EEBED}"/>
              </a:ext>
            </a:extLst>
          </p:cNvPr>
          <p:cNvSpPr/>
          <p:nvPr/>
        </p:nvSpPr>
        <p:spPr>
          <a:xfrm>
            <a:off x="3763789" y="1502562"/>
            <a:ext cx="1656773" cy="4070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MEC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314356B-56AE-49A4-9E3A-8EAD800B01E0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420562" y="1706075"/>
            <a:ext cx="2645367" cy="535693"/>
          </a:xfrm>
          <a:prstGeom prst="bentConnector3">
            <a:avLst>
              <a:gd name="adj1" fmla="val 100604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57AF614-324F-48D7-B416-A1FE2FC4779A}"/>
              </a:ext>
            </a:extLst>
          </p:cNvPr>
          <p:cNvCxnSpPr/>
          <p:nvPr/>
        </p:nvCxnSpPr>
        <p:spPr>
          <a:xfrm flipV="1">
            <a:off x="3912420" y="1909586"/>
            <a:ext cx="11450" cy="399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9E9F12D-4D6E-4AC1-82AE-7B04E47B5D76}"/>
              </a:ext>
            </a:extLst>
          </p:cNvPr>
          <p:cNvCxnSpPr>
            <a:stCxn id="26" idx="3"/>
            <a:endCxn id="165" idx="0"/>
          </p:cNvCxnSpPr>
          <p:nvPr/>
        </p:nvCxnSpPr>
        <p:spPr>
          <a:xfrm>
            <a:off x="5420562" y="1706075"/>
            <a:ext cx="491125" cy="4240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Freeform 51">
            <a:extLst>
              <a:ext uri="{FF2B5EF4-FFF2-40B4-BE49-F238E27FC236}">
                <a16:creationId xmlns:a16="http://schemas.microsoft.com/office/drawing/2014/main" id="{D6D9CDB1-04B8-4710-9307-85A704147384}"/>
              </a:ext>
            </a:extLst>
          </p:cNvPr>
          <p:cNvSpPr>
            <a:spLocks noEditPoints="1"/>
          </p:cNvSpPr>
          <p:nvPr/>
        </p:nvSpPr>
        <p:spPr bwMode="auto">
          <a:xfrm>
            <a:off x="385316" y="2361633"/>
            <a:ext cx="505216" cy="417961"/>
          </a:xfrm>
          <a:custGeom>
            <a:avLst/>
            <a:gdLst>
              <a:gd name="T0" fmla="*/ 1613 w 3750"/>
              <a:gd name="T1" fmla="*/ 2844 h 3108"/>
              <a:gd name="T2" fmla="*/ 2171 w 3750"/>
              <a:gd name="T3" fmla="*/ 2883 h 3108"/>
              <a:gd name="T4" fmla="*/ 2184 w 3750"/>
              <a:gd name="T5" fmla="*/ 2315 h 3108"/>
              <a:gd name="T6" fmla="*/ 2893 w 3750"/>
              <a:gd name="T7" fmla="*/ 2222 h 3108"/>
              <a:gd name="T8" fmla="*/ 2907 w 3750"/>
              <a:gd name="T9" fmla="*/ 2615 h 3108"/>
              <a:gd name="T10" fmla="*/ 3288 w 3750"/>
              <a:gd name="T11" fmla="*/ 2575 h 3108"/>
              <a:gd name="T12" fmla="*/ 2924 w 3750"/>
              <a:gd name="T13" fmla="*/ 2210 h 3108"/>
              <a:gd name="T14" fmla="*/ 460 w 3750"/>
              <a:gd name="T15" fmla="*/ 2575 h 3108"/>
              <a:gd name="T16" fmla="*/ 841 w 3750"/>
              <a:gd name="T17" fmla="*/ 2615 h 3108"/>
              <a:gd name="T18" fmla="*/ 855 w 3750"/>
              <a:gd name="T19" fmla="*/ 2222 h 3108"/>
              <a:gd name="T20" fmla="*/ 2893 w 3750"/>
              <a:gd name="T21" fmla="*/ 1677 h 3108"/>
              <a:gd name="T22" fmla="*/ 2907 w 3750"/>
              <a:gd name="T23" fmla="*/ 2069 h 3108"/>
              <a:gd name="T24" fmla="*/ 3288 w 3750"/>
              <a:gd name="T25" fmla="*/ 2029 h 3108"/>
              <a:gd name="T26" fmla="*/ 2924 w 3750"/>
              <a:gd name="T27" fmla="*/ 1665 h 3108"/>
              <a:gd name="T28" fmla="*/ 460 w 3750"/>
              <a:gd name="T29" fmla="*/ 2029 h 3108"/>
              <a:gd name="T30" fmla="*/ 841 w 3750"/>
              <a:gd name="T31" fmla="*/ 2069 h 3108"/>
              <a:gd name="T32" fmla="*/ 855 w 3750"/>
              <a:gd name="T33" fmla="*/ 1677 h 3108"/>
              <a:gd name="T34" fmla="*/ 2076 w 3750"/>
              <a:gd name="T35" fmla="*/ 1667 h 3108"/>
              <a:gd name="T36" fmla="*/ 2090 w 3750"/>
              <a:gd name="T37" fmla="*/ 2059 h 3108"/>
              <a:gd name="T38" fmla="*/ 2471 w 3750"/>
              <a:gd name="T39" fmla="*/ 2020 h 3108"/>
              <a:gd name="T40" fmla="*/ 2107 w 3750"/>
              <a:gd name="T41" fmla="*/ 1654 h 3108"/>
              <a:gd name="T42" fmla="*/ 1332 w 3750"/>
              <a:gd name="T43" fmla="*/ 2020 h 3108"/>
              <a:gd name="T44" fmla="*/ 1713 w 3750"/>
              <a:gd name="T45" fmla="*/ 2059 h 3108"/>
              <a:gd name="T46" fmla="*/ 1726 w 3750"/>
              <a:gd name="T47" fmla="*/ 1667 h 3108"/>
              <a:gd name="T48" fmla="*/ 2076 w 3750"/>
              <a:gd name="T49" fmla="*/ 1121 h 3108"/>
              <a:gd name="T50" fmla="*/ 2090 w 3750"/>
              <a:gd name="T51" fmla="*/ 1514 h 3108"/>
              <a:gd name="T52" fmla="*/ 2471 w 3750"/>
              <a:gd name="T53" fmla="*/ 1474 h 3108"/>
              <a:gd name="T54" fmla="*/ 2107 w 3750"/>
              <a:gd name="T55" fmla="*/ 1109 h 3108"/>
              <a:gd name="T56" fmla="*/ 1332 w 3750"/>
              <a:gd name="T57" fmla="*/ 1474 h 3108"/>
              <a:gd name="T58" fmla="*/ 1713 w 3750"/>
              <a:gd name="T59" fmla="*/ 1514 h 3108"/>
              <a:gd name="T60" fmla="*/ 1726 w 3750"/>
              <a:gd name="T61" fmla="*/ 1121 h 3108"/>
              <a:gd name="T62" fmla="*/ 2893 w 3750"/>
              <a:gd name="T63" fmla="*/ 1112 h 3108"/>
              <a:gd name="T64" fmla="*/ 2907 w 3750"/>
              <a:gd name="T65" fmla="*/ 1504 h 3108"/>
              <a:gd name="T66" fmla="*/ 3288 w 3750"/>
              <a:gd name="T67" fmla="*/ 1465 h 3108"/>
              <a:gd name="T68" fmla="*/ 2924 w 3750"/>
              <a:gd name="T69" fmla="*/ 1099 h 3108"/>
              <a:gd name="T70" fmla="*/ 460 w 3750"/>
              <a:gd name="T71" fmla="*/ 1465 h 3108"/>
              <a:gd name="T72" fmla="*/ 841 w 3750"/>
              <a:gd name="T73" fmla="*/ 1504 h 3108"/>
              <a:gd name="T74" fmla="*/ 855 w 3750"/>
              <a:gd name="T75" fmla="*/ 1112 h 3108"/>
              <a:gd name="T76" fmla="*/ 2076 w 3750"/>
              <a:gd name="T77" fmla="*/ 557 h 3108"/>
              <a:gd name="T78" fmla="*/ 2090 w 3750"/>
              <a:gd name="T79" fmla="*/ 949 h 3108"/>
              <a:gd name="T80" fmla="*/ 2471 w 3750"/>
              <a:gd name="T81" fmla="*/ 909 h 3108"/>
              <a:gd name="T82" fmla="*/ 2107 w 3750"/>
              <a:gd name="T83" fmla="*/ 544 h 3108"/>
              <a:gd name="T84" fmla="*/ 1332 w 3750"/>
              <a:gd name="T85" fmla="*/ 909 h 3108"/>
              <a:gd name="T86" fmla="*/ 1713 w 3750"/>
              <a:gd name="T87" fmla="*/ 949 h 3108"/>
              <a:gd name="T88" fmla="*/ 1726 w 3750"/>
              <a:gd name="T89" fmla="*/ 557 h 3108"/>
              <a:gd name="T90" fmla="*/ 2787 w 3750"/>
              <a:gd name="T91" fmla="*/ 2 h 3108"/>
              <a:gd name="T92" fmla="*/ 2820 w 3750"/>
              <a:gd name="T93" fmla="*/ 165 h 3108"/>
              <a:gd name="T94" fmla="*/ 2761 w 3750"/>
              <a:gd name="T95" fmla="*/ 204 h 3108"/>
              <a:gd name="T96" fmla="*/ 2754 w 3750"/>
              <a:gd name="T97" fmla="*/ 620 h 3108"/>
              <a:gd name="T98" fmla="*/ 2779 w 3750"/>
              <a:gd name="T99" fmla="*/ 645 h 3108"/>
              <a:gd name="T100" fmla="*/ 3621 w 3750"/>
              <a:gd name="T101" fmla="*/ 716 h 3108"/>
              <a:gd name="T102" fmla="*/ 3629 w 3750"/>
              <a:gd name="T103" fmla="*/ 2878 h 3108"/>
              <a:gd name="T104" fmla="*/ 3728 w 3750"/>
              <a:gd name="T105" fmla="*/ 2899 h 3108"/>
              <a:gd name="T106" fmla="*/ 3739 w 3750"/>
              <a:gd name="T107" fmla="*/ 3087 h 3108"/>
              <a:gd name="T108" fmla="*/ 22 w 3750"/>
              <a:gd name="T109" fmla="*/ 3098 h 3108"/>
              <a:gd name="T110" fmla="*/ 10 w 3750"/>
              <a:gd name="T111" fmla="*/ 2912 h 3108"/>
              <a:gd name="T112" fmla="*/ 112 w 3750"/>
              <a:gd name="T113" fmla="*/ 2887 h 3108"/>
              <a:gd name="T114" fmla="*/ 137 w 3750"/>
              <a:gd name="T115" fmla="*/ 693 h 3108"/>
              <a:gd name="T116" fmla="*/ 1037 w 3750"/>
              <a:gd name="T117" fmla="*/ 643 h 3108"/>
              <a:gd name="T118" fmla="*/ 1048 w 3750"/>
              <a:gd name="T119" fmla="*/ 610 h 3108"/>
              <a:gd name="T120" fmla="*/ 1046 w 3750"/>
              <a:gd name="T121" fmla="*/ 209 h 3108"/>
              <a:gd name="T122" fmla="*/ 1002 w 3750"/>
              <a:gd name="T123" fmla="*/ 193 h 3108"/>
              <a:gd name="T124" fmla="*/ 989 w 3750"/>
              <a:gd name="T125" fmla="*/ 21 h 3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0" h="3108">
                <a:moveTo>
                  <a:pt x="1657" y="2302"/>
                </a:moveTo>
                <a:lnTo>
                  <a:pt x="1640" y="2305"/>
                </a:lnTo>
                <a:lnTo>
                  <a:pt x="1626" y="2315"/>
                </a:lnTo>
                <a:lnTo>
                  <a:pt x="1617" y="2328"/>
                </a:lnTo>
                <a:lnTo>
                  <a:pt x="1613" y="2345"/>
                </a:lnTo>
                <a:lnTo>
                  <a:pt x="1613" y="2844"/>
                </a:lnTo>
                <a:lnTo>
                  <a:pt x="1617" y="2860"/>
                </a:lnTo>
                <a:lnTo>
                  <a:pt x="1626" y="2874"/>
                </a:lnTo>
                <a:lnTo>
                  <a:pt x="1640" y="2883"/>
                </a:lnTo>
                <a:lnTo>
                  <a:pt x="1657" y="2887"/>
                </a:lnTo>
                <a:lnTo>
                  <a:pt x="2155" y="2887"/>
                </a:lnTo>
                <a:lnTo>
                  <a:pt x="2171" y="2883"/>
                </a:lnTo>
                <a:lnTo>
                  <a:pt x="2184" y="2874"/>
                </a:lnTo>
                <a:lnTo>
                  <a:pt x="2193" y="2860"/>
                </a:lnTo>
                <a:lnTo>
                  <a:pt x="2197" y="2844"/>
                </a:lnTo>
                <a:lnTo>
                  <a:pt x="2197" y="2345"/>
                </a:lnTo>
                <a:lnTo>
                  <a:pt x="2193" y="2328"/>
                </a:lnTo>
                <a:lnTo>
                  <a:pt x="2184" y="2315"/>
                </a:lnTo>
                <a:lnTo>
                  <a:pt x="2171" y="2305"/>
                </a:lnTo>
                <a:lnTo>
                  <a:pt x="2155" y="2302"/>
                </a:lnTo>
                <a:lnTo>
                  <a:pt x="1657" y="2302"/>
                </a:lnTo>
                <a:close/>
                <a:moveTo>
                  <a:pt x="2924" y="2210"/>
                </a:moveTo>
                <a:lnTo>
                  <a:pt x="2907" y="2213"/>
                </a:lnTo>
                <a:lnTo>
                  <a:pt x="2893" y="2222"/>
                </a:lnTo>
                <a:lnTo>
                  <a:pt x="2884" y="2236"/>
                </a:lnTo>
                <a:lnTo>
                  <a:pt x="2880" y="2253"/>
                </a:lnTo>
                <a:lnTo>
                  <a:pt x="2880" y="2575"/>
                </a:lnTo>
                <a:lnTo>
                  <a:pt x="2884" y="2592"/>
                </a:lnTo>
                <a:lnTo>
                  <a:pt x="2893" y="2605"/>
                </a:lnTo>
                <a:lnTo>
                  <a:pt x="2907" y="2615"/>
                </a:lnTo>
                <a:lnTo>
                  <a:pt x="2924" y="2618"/>
                </a:lnTo>
                <a:lnTo>
                  <a:pt x="3245" y="2618"/>
                </a:lnTo>
                <a:lnTo>
                  <a:pt x="3262" y="2615"/>
                </a:lnTo>
                <a:lnTo>
                  <a:pt x="3276" y="2605"/>
                </a:lnTo>
                <a:lnTo>
                  <a:pt x="3285" y="2592"/>
                </a:lnTo>
                <a:lnTo>
                  <a:pt x="3288" y="2575"/>
                </a:lnTo>
                <a:lnTo>
                  <a:pt x="3288" y="2253"/>
                </a:lnTo>
                <a:lnTo>
                  <a:pt x="3285" y="2236"/>
                </a:lnTo>
                <a:lnTo>
                  <a:pt x="3276" y="2222"/>
                </a:lnTo>
                <a:lnTo>
                  <a:pt x="3262" y="2213"/>
                </a:lnTo>
                <a:lnTo>
                  <a:pt x="3245" y="2210"/>
                </a:lnTo>
                <a:lnTo>
                  <a:pt x="2924" y="2210"/>
                </a:lnTo>
                <a:close/>
                <a:moveTo>
                  <a:pt x="502" y="2210"/>
                </a:moveTo>
                <a:lnTo>
                  <a:pt x="487" y="2213"/>
                </a:lnTo>
                <a:lnTo>
                  <a:pt x="473" y="2222"/>
                </a:lnTo>
                <a:lnTo>
                  <a:pt x="463" y="2236"/>
                </a:lnTo>
                <a:lnTo>
                  <a:pt x="460" y="2253"/>
                </a:lnTo>
                <a:lnTo>
                  <a:pt x="460" y="2575"/>
                </a:lnTo>
                <a:lnTo>
                  <a:pt x="463" y="2592"/>
                </a:lnTo>
                <a:lnTo>
                  <a:pt x="473" y="2605"/>
                </a:lnTo>
                <a:lnTo>
                  <a:pt x="487" y="2615"/>
                </a:lnTo>
                <a:lnTo>
                  <a:pt x="502" y="2618"/>
                </a:lnTo>
                <a:lnTo>
                  <a:pt x="824" y="2618"/>
                </a:lnTo>
                <a:lnTo>
                  <a:pt x="841" y="2615"/>
                </a:lnTo>
                <a:lnTo>
                  <a:pt x="855" y="2605"/>
                </a:lnTo>
                <a:lnTo>
                  <a:pt x="864" y="2592"/>
                </a:lnTo>
                <a:lnTo>
                  <a:pt x="867" y="2575"/>
                </a:lnTo>
                <a:lnTo>
                  <a:pt x="867" y="2253"/>
                </a:lnTo>
                <a:lnTo>
                  <a:pt x="864" y="2236"/>
                </a:lnTo>
                <a:lnTo>
                  <a:pt x="855" y="2222"/>
                </a:lnTo>
                <a:lnTo>
                  <a:pt x="841" y="2213"/>
                </a:lnTo>
                <a:lnTo>
                  <a:pt x="824" y="2210"/>
                </a:lnTo>
                <a:lnTo>
                  <a:pt x="502" y="2210"/>
                </a:lnTo>
                <a:close/>
                <a:moveTo>
                  <a:pt x="2924" y="1665"/>
                </a:moveTo>
                <a:lnTo>
                  <a:pt x="2907" y="1668"/>
                </a:lnTo>
                <a:lnTo>
                  <a:pt x="2893" y="1677"/>
                </a:lnTo>
                <a:lnTo>
                  <a:pt x="2884" y="1691"/>
                </a:lnTo>
                <a:lnTo>
                  <a:pt x="2880" y="1707"/>
                </a:lnTo>
                <a:lnTo>
                  <a:pt x="2880" y="2029"/>
                </a:lnTo>
                <a:lnTo>
                  <a:pt x="2884" y="2046"/>
                </a:lnTo>
                <a:lnTo>
                  <a:pt x="2893" y="2060"/>
                </a:lnTo>
                <a:lnTo>
                  <a:pt x="2907" y="2069"/>
                </a:lnTo>
                <a:lnTo>
                  <a:pt x="2924" y="2072"/>
                </a:lnTo>
                <a:lnTo>
                  <a:pt x="3245" y="2072"/>
                </a:lnTo>
                <a:lnTo>
                  <a:pt x="3262" y="2069"/>
                </a:lnTo>
                <a:lnTo>
                  <a:pt x="3276" y="2060"/>
                </a:lnTo>
                <a:lnTo>
                  <a:pt x="3285" y="2046"/>
                </a:lnTo>
                <a:lnTo>
                  <a:pt x="3288" y="2029"/>
                </a:lnTo>
                <a:lnTo>
                  <a:pt x="3288" y="1707"/>
                </a:lnTo>
                <a:lnTo>
                  <a:pt x="3285" y="1691"/>
                </a:lnTo>
                <a:lnTo>
                  <a:pt x="3276" y="1677"/>
                </a:lnTo>
                <a:lnTo>
                  <a:pt x="3262" y="1668"/>
                </a:lnTo>
                <a:lnTo>
                  <a:pt x="3245" y="1665"/>
                </a:lnTo>
                <a:lnTo>
                  <a:pt x="2924" y="1665"/>
                </a:lnTo>
                <a:close/>
                <a:moveTo>
                  <a:pt x="502" y="1665"/>
                </a:moveTo>
                <a:lnTo>
                  <a:pt x="487" y="1668"/>
                </a:lnTo>
                <a:lnTo>
                  <a:pt x="473" y="1677"/>
                </a:lnTo>
                <a:lnTo>
                  <a:pt x="463" y="1691"/>
                </a:lnTo>
                <a:lnTo>
                  <a:pt x="460" y="1707"/>
                </a:lnTo>
                <a:lnTo>
                  <a:pt x="460" y="2029"/>
                </a:lnTo>
                <a:lnTo>
                  <a:pt x="463" y="2046"/>
                </a:lnTo>
                <a:lnTo>
                  <a:pt x="473" y="2060"/>
                </a:lnTo>
                <a:lnTo>
                  <a:pt x="487" y="2069"/>
                </a:lnTo>
                <a:lnTo>
                  <a:pt x="502" y="2072"/>
                </a:lnTo>
                <a:lnTo>
                  <a:pt x="824" y="2072"/>
                </a:lnTo>
                <a:lnTo>
                  <a:pt x="841" y="2069"/>
                </a:lnTo>
                <a:lnTo>
                  <a:pt x="855" y="2060"/>
                </a:lnTo>
                <a:lnTo>
                  <a:pt x="864" y="2046"/>
                </a:lnTo>
                <a:lnTo>
                  <a:pt x="867" y="2029"/>
                </a:lnTo>
                <a:lnTo>
                  <a:pt x="867" y="1707"/>
                </a:lnTo>
                <a:lnTo>
                  <a:pt x="864" y="1691"/>
                </a:lnTo>
                <a:lnTo>
                  <a:pt x="855" y="1677"/>
                </a:lnTo>
                <a:lnTo>
                  <a:pt x="841" y="1668"/>
                </a:lnTo>
                <a:lnTo>
                  <a:pt x="824" y="1665"/>
                </a:lnTo>
                <a:lnTo>
                  <a:pt x="502" y="1665"/>
                </a:lnTo>
                <a:close/>
                <a:moveTo>
                  <a:pt x="2107" y="1654"/>
                </a:moveTo>
                <a:lnTo>
                  <a:pt x="2090" y="1658"/>
                </a:lnTo>
                <a:lnTo>
                  <a:pt x="2076" y="1667"/>
                </a:lnTo>
                <a:lnTo>
                  <a:pt x="2067" y="1681"/>
                </a:lnTo>
                <a:lnTo>
                  <a:pt x="2063" y="1698"/>
                </a:lnTo>
                <a:lnTo>
                  <a:pt x="2063" y="2020"/>
                </a:lnTo>
                <a:lnTo>
                  <a:pt x="2067" y="2036"/>
                </a:lnTo>
                <a:lnTo>
                  <a:pt x="2076" y="2050"/>
                </a:lnTo>
                <a:lnTo>
                  <a:pt x="2090" y="2059"/>
                </a:lnTo>
                <a:lnTo>
                  <a:pt x="2107" y="2062"/>
                </a:lnTo>
                <a:lnTo>
                  <a:pt x="2428" y="2062"/>
                </a:lnTo>
                <a:lnTo>
                  <a:pt x="2445" y="2059"/>
                </a:lnTo>
                <a:lnTo>
                  <a:pt x="2458" y="2050"/>
                </a:lnTo>
                <a:lnTo>
                  <a:pt x="2468" y="2036"/>
                </a:lnTo>
                <a:lnTo>
                  <a:pt x="2471" y="2020"/>
                </a:lnTo>
                <a:lnTo>
                  <a:pt x="2471" y="1698"/>
                </a:lnTo>
                <a:lnTo>
                  <a:pt x="2468" y="1681"/>
                </a:lnTo>
                <a:lnTo>
                  <a:pt x="2458" y="1667"/>
                </a:lnTo>
                <a:lnTo>
                  <a:pt x="2445" y="1658"/>
                </a:lnTo>
                <a:lnTo>
                  <a:pt x="2428" y="1654"/>
                </a:lnTo>
                <a:lnTo>
                  <a:pt x="2107" y="1654"/>
                </a:lnTo>
                <a:close/>
                <a:moveTo>
                  <a:pt x="1375" y="1654"/>
                </a:moveTo>
                <a:lnTo>
                  <a:pt x="1358" y="1658"/>
                </a:lnTo>
                <a:lnTo>
                  <a:pt x="1344" y="1667"/>
                </a:lnTo>
                <a:lnTo>
                  <a:pt x="1335" y="1681"/>
                </a:lnTo>
                <a:lnTo>
                  <a:pt x="1332" y="1698"/>
                </a:lnTo>
                <a:lnTo>
                  <a:pt x="1332" y="2020"/>
                </a:lnTo>
                <a:lnTo>
                  <a:pt x="1335" y="2036"/>
                </a:lnTo>
                <a:lnTo>
                  <a:pt x="1344" y="2050"/>
                </a:lnTo>
                <a:lnTo>
                  <a:pt x="1358" y="2059"/>
                </a:lnTo>
                <a:lnTo>
                  <a:pt x="1375" y="2062"/>
                </a:lnTo>
                <a:lnTo>
                  <a:pt x="1697" y="2062"/>
                </a:lnTo>
                <a:lnTo>
                  <a:pt x="1713" y="2059"/>
                </a:lnTo>
                <a:lnTo>
                  <a:pt x="1726" y="2050"/>
                </a:lnTo>
                <a:lnTo>
                  <a:pt x="1736" y="2036"/>
                </a:lnTo>
                <a:lnTo>
                  <a:pt x="1740" y="2020"/>
                </a:lnTo>
                <a:lnTo>
                  <a:pt x="1740" y="1698"/>
                </a:lnTo>
                <a:lnTo>
                  <a:pt x="1736" y="1681"/>
                </a:lnTo>
                <a:lnTo>
                  <a:pt x="1726" y="1667"/>
                </a:lnTo>
                <a:lnTo>
                  <a:pt x="1713" y="1658"/>
                </a:lnTo>
                <a:lnTo>
                  <a:pt x="1697" y="1654"/>
                </a:lnTo>
                <a:lnTo>
                  <a:pt x="1375" y="1654"/>
                </a:lnTo>
                <a:close/>
                <a:moveTo>
                  <a:pt x="2107" y="1109"/>
                </a:moveTo>
                <a:lnTo>
                  <a:pt x="2090" y="1112"/>
                </a:lnTo>
                <a:lnTo>
                  <a:pt x="2076" y="1121"/>
                </a:lnTo>
                <a:lnTo>
                  <a:pt x="2067" y="1135"/>
                </a:lnTo>
                <a:lnTo>
                  <a:pt x="2063" y="1152"/>
                </a:lnTo>
                <a:lnTo>
                  <a:pt x="2063" y="1474"/>
                </a:lnTo>
                <a:lnTo>
                  <a:pt x="2067" y="1491"/>
                </a:lnTo>
                <a:lnTo>
                  <a:pt x="2076" y="1505"/>
                </a:lnTo>
                <a:lnTo>
                  <a:pt x="2090" y="1514"/>
                </a:lnTo>
                <a:lnTo>
                  <a:pt x="2107" y="1517"/>
                </a:lnTo>
                <a:lnTo>
                  <a:pt x="2428" y="1517"/>
                </a:lnTo>
                <a:lnTo>
                  <a:pt x="2445" y="1514"/>
                </a:lnTo>
                <a:lnTo>
                  <a:pt x="2458" y="1505"/>
                </a:lnTo>
                <a:lnTo>
                  <a:pt x="2468" y="1491"/>
                </a:lnTo>
                <a:lnTo>
                  <a:pt x="2471" y="1474"/>
                </a:lnTo>
                <a:lnTo>
                  <a:pt x="2471" y="1152"/>
                </a:lnTo>
                <a:lnTo>
                  <a:pt x="2468" y="1135"/>
                </a:lnTo>
                <a:lnTo>
                  <a:pt x="2458" y="1121"/>
                </a:lnTo>
                <a:lnTo>
                  <a:pt x="2445" y="1112"/>
                </a:lnTo>
                <a:lnTo>
                  <a:pt x="2428" y="1109"/>
                </a:lnTo>
                <a:lnTo>
                  <a:pt x="2107" y="1109"/>
                </a:lnTo>
                <a:close/>
                <a:moveTo>
                  <a:pt x="1375" y="1109"/>
                </a:moveTo>
                <a:lnTo>
                  <a:pt x="1358" y="1112"/>
                </a:lnTo>
                <a:lnTo>
                  <a:pt x="1344" y="1121"/>
                </a:lnTo>
                <a:lnTo>
                  <a:pt x="1335" y="1135"/>
                </a:lnTo>
                <a:lnTo>
                  <a:pt x="1332" y="1152"/>
                </a:lnTo>
                <a:lnTo>
                  <a:pt x="1332" y="1474"/>
                </a:lnTo>
                <a:lnTo>
                  <a:pt x="1335" y="1491"/>
                </a:lnTo>
                <a:lnTo>
                  <a:pt x="1344" y="1505"/>
                </a:lnTo>
                <a:lnTo>
                  <a:pt x="1358" y="1514"/>
                </a:lnTo>
                <a:lnTo>
                  <a:pt x="1375" y="1517"/>
                </a:lnTo>
                <a:lnTo>
                  <a:pt x="1697" y="1517"/>
                </a:lnTo>
                <a:lnTo>
                  <a:pt x="1713" y="1514"/>
                </a:lnTo>
                <a:lnTo>
                  <a:pt x="1726" y="1505"/>
                </a:lnTo>
                <a:lnTo>
                  <a:pt x="1736" y="1491"/>
                </a:lnTo>
                <a:lnTo>
                  <a:pt x="1740" y="1474"/>
                </a:lnTo>
                <a:lnTo>
                  <a:pt x="1740" y="1152"/>
                </a:lnTo>
                <a:lnTo>
                  <a:pt x="1736" y="1135"/>
                </a:lnTo>
                <a:lnTo>
                  <a:pt x="1726" y="1121"/>
                </a:lnTo>
                <a:lnTo>
                  <a:pt x="1713" y="1112"/>
                </a:lnTo>
                <a:lnTo>
                  <a:pt x="1697" y="1109"/>
                </a:lnTo>
                <a:lnTo>
                  <a:pt x="1375" y="1109"/>
                </a:lnTo>
                <a:close/>
                <a:moveTo>
                  <a:pt x="2924" y="1099"/>
                </a:moveTo>
                <a:lnTo>
                  <a:pt x="2907" y="1103"/>
                </a:lnTo>
                <a:lnTo>
                  <a:pt x="2893" y="1112"/>
                </a:lnTo>
                <a:lnTo>
                  <a:pt x="2884" y="1126"/>
                </a:lnTo>
                <a:lnTo>
                  <a:pt x="2880" y="1142"/>
                </a:lnTo>
                <a:lnTo>
                  <a:pt x="2880" y="1465"/>
                </a:lnTo>
                <a:lnTo>
                  <a:pt x="2884" y="1481"/>
                </a:lnTo>
                <a:lnTo>
                  <a:pt x="2893" y="1495"/>
                </a:lnTo>
                <a:lnTo>
                  <a:pt x="2907" y="1504"/>
                </a:lnTo>
                <a:lnTo>
                  <a:pt x="2924" y="1507"/>
                </a:lnTo>
                <a:lnTo>
                  <a:pt x="3245" y="1507"/>
                </a:lnTo>
                <a:lnTo>
                  <a:pt x="3262" y="1504"/>
                </a:lnTo>
                <a:lnTo>
                  <a:pt x="3276" y="1495"/>
                </a:lnTo>
                <a:lnTo>
                  <a:pt x="3285" y="1481"/>
                </a:lnTo>
                <a:lnTo>
                  <a:pt x="3288" y="1465"/>
                </a:lnTo>
                <a:lnTo>
                  <a:pt x="3288" y="1142"/>
                </a:lnTo>
                <a:lnTo>
                  <a:pt x="3285" y="1126"/>
                </a:lnTo>
                <a:lnTo>
                  <a:pt x="3276" y="1112"/>
                </a:lnTo>
                <a:lnTo>
                  <a:pt x="3262" y="1103"/>
                </a:lnTo>
                <a:lnTo>
                  <a:pt x="3245" y="1099"/>
                </a:lnTo>
                <a:lnTo>
                  <a:pt x="2924" y="1099"/>
                </a:lnTo>
                <a:close/>
                <a:moveTo>
                  <a:pt x="502" y="1099"/>
                </a:moveTo>
                <a:lnTo>
                  <a:pt x="487" y="1103"/>
                </a:lnTo>
                <a:lnTo>
                  <a:pt x="473" y="1112"/>
                </a:lnTo>
                <a:lnTo>
                  <a:pt x="463" y="1126"/>
                </a:lnTo>
                <a:lnTo>
                  <a:pt x="460" y="1142"/>
                </a:lnTo>
                <a:lnTo>
                  <a:pt x="460" y="1465"/>
                </a:lnTo>
                <a:lnTo>
                  <a:pt x="463" y="1481"/>
                </a:lnTo>
                <a:lnTo>
                  <a:pt x="473" y="1495"/>
                </a:lnTo>
                <a:lnTo>
                  <a:pt x="487" y="1504"/>
                </a:lnTo>
                <a:lnTo>
                  <a:pt x="502" y="1507"/>
                </a:lnTo>
                <a:lnTo>
                  <a:pt x="824" y="1507"/>
                </a:lnTo>
                <a:lnTo>
                  <a:pt x="841" y="1504"/>
                </a:lnTo>
                <a:lnTo>
                  <a:pt x="855" y="1495"/>
                </a:lnTo>
                <a:lnTo>
                  <a:pt x="864" y="1481"/>
                </a:lnTo>
                <a:lnTo>
                  <a:pt x="867" y="1465"/>
                </a:lnTo>
                <a:lnTo>
                  <a:pt x="867" y="1142"/>
                </a:lnTo>
                <a:lnTo>
                  <a:pt x="864" y="1126"/>
                </a:lnTo>
                <a:lnTo>
                  <a:pt x="855" y="1112"/>
                </a:lnTo>
                <a:lnTo>
                  <a:pt x="841" y="1103"/>
                </a:lnTo>
                <a:lnTo>
                  <a:pt x="824" y="1099"/>
                </a:lnTo>
                <a:lnTo>
                  <a:pt x="502" y="1099"/>
                </a:lnTo>
                <a:close/>
                <a:moveTo>
                  <a:pt x="2107" y="544"/>
                </a:moveTo>
                <a:lnTo>
                  <a:pt x="2090" y="548"/>
                </a:lnTo>
                <a:lnTo>
                  <a:pt x="2076" y="557"/>
                </a:lnTo>
                <a:lnTo>
                  <a:pt x="2067" y="571"/>
                </a:lnTo>
                <a:lnTo>
                  <a:pt x="2063" y="587"/>
                </a:lnTo>
                <a:lnTo>
                  <a:pt x="2063" y="909"/>
                </a:lnTo>
                <a:lnTo>
                  <a:pt x="2067" y="926"/>
                </a:lnTo>
                <a:lnTo>
                  <a:pt x="2076" y="940"/>
                </a:lnTo>
                <a:lnTo>
                  <a:pt x="2090" y="949"/>
                </a:lnTo>
                <a:lnTo>
                  <a:pt x="2107" y="952"/>
                </a:lnTo>
                <a:lnTo>
                  <a:pt x="2428" y="952"/>
                </a:lnTo>
                <a:lnTo>
                  <a:pt x="2445" y="949"/>
                </a:lnTo>
                <a:lnTo>
                  <a:pt x="2458" y="940"/>
                </a:lnTo>
                <a:lnTo>
                  <a:pt x="2468" y="926"/>
                </a:lnTo>
                <a:lnTo>
                  <a:pt x="2471" y="909"/>
                </a:lnTo>
                <a:lnTo>
                  <a:pt x="2471" y="587"/>
                </a:lnTo>
                <a:lnTo>
                  <a:pt x="2468" y="571"/>
                </a:lnTo>
                <a:lnTo>
                  <a:pt x="2458" y="557"/>
                </a:lnTo>
                <a:lnTo>
                  <a:pt x="2445" y="548"/>
                </a:lnTo>
                <a:lnTo>
                  <a:pt x="2428" y="544"/>
                </a:lnTo>
                <a:lnTo>
                  <a:pt x="2107" y="544"/>
                </a:lnTo>
                <a:close/>
                <a:moveTo>
                  <a:pt x="1375" y="544"/>
                </a:moveTo>
                <a:lnTo>
                  <a:pt x="1358" y="548"/>
                </a:lnTo>
                <a:lnTo>
                  <a:pt x="1344" y="557"/>
                </a:lnTo>
                <a:lnTo>
                  <a:pt x="1335" y="571"/>
                </a:lnTo>
                <a:lnTo>
                  <a:pt x="1332" y="587"/>
                </a:lnTo>
                <a:lnTo>
                  <a:pt x="1332" y="909"/>
                </a:lnTo>
                <a:lnTo>
                  <a:pt x="1335" y="926"/>
                </a:lnTo>
                <a:lnTo>
                  <a:pt x="1344" y="940"/>
                </a:lnTo>
                <a:lnTo>
                  <a:pt x="1358" y="949"/>
                </a:lnTo>
                <a:lnTo>
                  <a:pt x="1375" y="952"/>
                </a:lnTo>
                <a:lnTo>
                  <a:pt x="1697" y="952"/>
                </a:lnTo>
                <a:lnTo>
                  <a:pt x="1713" y="949"/>
                </a:lnTo>
                <a:lnTo>
                  <a:pt x="1726" y="940"/>
                </a:lnTo>
                <a:lnTo>
                  <a:pt x="1736" y="926"/>
                </a:lnTo>
                <a:lnTo>
                  <a:pt x="1740" y="909"/>
                </a:lnTo>
                <a:lnTo>
                  <a:pt x="1740" y="587"/>
                </a:lnTo>
                <a:lnTo>
                  <a:pt x="1736" y="571"/>
                </a:lnTo>
                <a:lnTo>
                  <a:pt x="1726" y="557"/>
                </a:lnTo>
                <a:lnTo>
                  <a:pt x="1713" y="548"/>
                </a:lnTo>
                <a:lnTo>
                  <a:pt x="1697" y="544"/>
                </a:lnTo>
                <a:lnTo>
                  <a:pt x="1375" y="544"/>
                </a:lnTo>
                <a:close/>
                <a:moveTo>
                  <a:pt x="1032" y="0"/>
                </a:moveTo>
                <a:lnTo>
                  <a:pt x="2770" y="0"/>
                </a:lnTo>
                <a:lnTo>
                  <a:pt x="2787" y="2"/>
                </a:lnTo>
                <a:lnTo>
                  <a:pt x="2801" y="10"/>
                </a:lnTo>
                <a:lnTo>
                  <a:pt x="2813" y="21"/>
                </a:lnTo>
                <a:lnTo>
                  <a:pt x="2820" y="36"/>
                </a:lnTo>
                <a:lnTo>
                  <a:pt x="2823" y="53"/>
                </a:lnTo>
                <a:lnTo>
                  <a:pt x="2823" y="149"/>
                </a:lnTo>
                <a:lnTo>
                  <a:pt x="2820" y="165"/>
                </a:lnTo>
                <a:lnTo>
                  <a:pt x="2813" y="180"/>
                </a:lnTo>
                <a:lnTo>
                  <a:pt x="2801" y="193"/>
                </a:lnTo>
                <a:lnTo>
                  <a:pt x="2787" y="200"/>
                </a:lnTo>
                <a:lnTo>
                  <a:pt x="2770" y="203"/>
                </a:lnTo>
                <a:lnTo>
                  <a:pt x="2764" y="203"/>
                </a:lnTo>
                <a:lnTo>
                  <a:pt x="2761" y="204"/>
                </a:lnTo>
                <a:lnTo>
                  <a:pt x="2757" y="204"/>
                </a:lnTo>
                <a:lnTo>
                  <a:pt x="2756" y="206"/>
                </a:lnTo>
                <a:lnTo>
                  <a:pt x="2755" y="208"/>
                </a:lnTo>
                <a:lnTo>
                  <a:pt x="2754" y="210"/>
                </a:lnTo>
                <a:lnTo>
                  <a:pt x="2754" y="211"/>
                </a:lnTo>
                <a:lnTo>
                  <a:pt x="2754" y="620"/>
                </a:lnTo>
                <a:lnTo>
                  <a:pt x="2754" y="621"/>
                </a:lnTo>
                <a:lnTo>
                  <a:pt x="2754" y="626"/>
                </a:lnTo>
                <a:lnTo>
                  <a:pt x="2756" y="632"/>
                </a:lnTo>
                <a:lnTo>
                  <a:pt x="2761" y="638"/>
                </a:lnTo>
                <a:lnTo>
                  <a:pt x="2768" y="643"/>
                </a:lnTo>
                <a:lnTo>
                  <a:pt x="2779" y="645"/>
                </a:lnTo>
                <a:lnTo>
                  <a:pt x="3528" y="645"/>
                </a:lnTo>
                <a:lnTo>
                  <a:pt x="3553" y="648"/>
                </a:lnTo>
                <a:lnTo>
                  <a:pt x="3575" y="659"/>
                </a:lnTo>
                <a:lnTo>
                  <a:pt x="3596" y="673"/>
                </a:lnTo>
                <a:lnTo>
                  <a:pt x="3611" y="693"/>
                </a:lnTo>
                <a:lnTo>
                  <a:pt x="3621" y="716"/>
                </a:lnTo>
                <a:lnTo>
                  <a:pt x="3624" y="742"/>
                </a:lnTo>
                <a:lnTo>
                  <a:pt x="3624" y="2859"/>
                </a:lnTo>
                <a:lnTo>
                  <a:pt x="3624" y="2860"/>
                </a:lnTo>
                <a:lnTo>
                  <a:pt x="3624" y="2865"/>
                </a:lnTo>
                <a:lnTo>
                  <a:pt x="3626" y="2871"/>
                </a:lnTo>
                <a:lnTo>
                  <a:pt x="3629" y="2878"/>
                </a:lnTo>
                <a:lnTo>
                  <a:pt x="3634" y="2883"/>
                </a:lnTo>
                <a:lnTo>
                  <a:pt x="3640" y="2888"/>
                </a:lnTo>
                <a:lnTo>
                  <a:pt x="3649" y="2889"/>
                </a:lnTo>
                <a:lnTo>
                  <a:pt x="3696" y="2889"/>
                </a:lnTo>
                <a:lnTo>
                  <a:pt x="3713" y="2892"/>
                </a:lnTo>
                <a:lnTo>
                  <a:pt x="3728" y="2899"/>
                </a:lnTo>
                <a:lnTo>
                  <a:pt x="3739" y="2912"/>
                </a:lnTo>
                <a:lnTo>
                  <a:pt x="3747" y="2926"/>
                </a:lnTo>
                <a:lnTo>
                  <a:pt x="3750" y="2943"/>
                </a:lnTo>
                <a:lnTo>
                  <a:pt x="3750" y="3055"/>
                </a:lnTo>
                <a:lnTo>
                  <a:pt x="3747" y="3072"/>
                </a:lnTo>
                <a:lnTo>
                  <a:pt x="3739" y="3087"/>
                </a:lnTo>
                <a:lnTo>
                  <a:pt x="3728" y="3098"/>
                </a:lnTo>
                <a:lnTo>
                  <a:pt x="3713" y="3106"/>
                </a:lnTo>
                <a:lnTo>
                  <a:pt x="3696" y="3108"/>
                </a:lnTo>
                <a:lnTo>
                  <a:pt x="54" y="3108"/>
                </a:lnTo>
                <a:lnTo>
                  <a:pt x="36" y="3106"/>
                </a:lnTo>
                <a:lnTo>
                  <a:pt x="22" y="3098"/>
                </a:lnTo>
                <a:lnTo>
                  <a:pt x="10" y="3087"/>
                </a:lnTo>
                <a:lnTo>
                  <a:pt x="2" y="3072"/>
                </a:lnTo>
                <a:lnTo>
                  <a:pt x="0" y="3055"/>
                </a:lnTo>
                <a:lnTo>
                  <a:pt x="0" y="2943"/>
                </a:lnTo>
                <a:lnTo>
                  <a:pt x="2" y="2926"/>
                </a:lnTo>
                <a:lnTo>
                  <a:pt x="10" y="2912"/>
                </a:lnTo>
                <a:lnTo>
                  <a:pt x="22" y="2899"/>
                </a:lnTo>
                <a:lnTo>
                  <a:pt x="36" y="2892"/>
                </a:lnTo>
                <a:lnTo>
                  <a:pt x="54" y="2889"/>
                </a:lnTo>
                <a:lnTo>
                  <a:pt x="91" y="2889"/>
                </a:lnTo>
                <a:lnTo>
                  <a:pt x="103" y="2889"/>
                </a:lnTo>
                <a:lnTo>
                  <a:pt x="112" y="2887"/>
                </a:lnTo>
                <a:lnTo>
                  <a:pt x="118" y="2882"/>
                </a:lnTo>
                <a:lnTo>
                  <a:pt x="122" y="2876"/>
                </a:lnTo>
                <a:lnTo>
                  <a:pt x="124" y="2866"/>
                </a:lnTo>
                <a:lnTo>
                  <a:pt x="124" y="742"/>
                </a:lnTo>
                <a:lnTo>
                  <a:pt x="128" y="716"/>
                </a:lnTo>
                <a:lnTo>
                  <a:pt x="137" y="693"/>
                </a:lnTo>
                <a:lnTo>
                  <a:pt x="152" y="673"/>
                </a:lnTo>
                <a:lnTo>
                  <a:pt x="172" y="659"/>
                </a:lnTo>
                <a:lnTo>
                  <a:pt x="195" y="648"/>
                </a:lnTo>
                <a:lnTo>
                  <a:pt x="220" y="645"/>
                </a:lnTo>
                <a:lnTo>
                  <a:pt x="1028" y="645"/>
                </a:lnTo>
                <a:lnTo>
                  <a:pt x="1037" y="643"/>
                </a:lnTo>
                <a:lnTo>
                  <a:pt x="1043" y="638"/>
                </a:lnTo>
                <a:lnTo>
                  <a:pt x="1046" y="631"/>
                </a:lnTo>
                <a:lnTo>
                  <a:pt x="1047" y="623"/>
                </a:lnTo>
                <a:lnTo>
                  <a:pt x="1048" y="616"/>
                </a:lnTo>
                <a:lnTo>
                  <a:pt x="1048" y="612"/>
                </a:lnTo>
                <a:lnTo>
                  <a:pt x="1048" y="610"/>
                </a:lnTo>
                <a:lnTo>
                  <a:pt x="1048" y="218"/>
                </a:lnTo>
                <a:lnTo>
                  <a:pt x="1048" y="217"/>
                </a:lnTo>
                <a:lnTo>
                  <a:pt x="1048" y="216"/>
                </a:lnTo>
                <a:lnTo>
                  <a:pt x="1048" y="213"/>
                </a:lnTo>
                <a:lnTo>
                  <a:pt x="1047" y="211"/>
                </a:lnTo>
                <a:lnTo>
                  <a:pt x="1046" y="209"/>
                </a:lnTo>
                <a:lnTo>
                  <a:pt x="1044" y="206"/>
                </a:lnTo>
                <a:lnTo>
                  <a:pt x="1041" y="204"/>
                </a:lnTo>
                <a:lnTo>
                  <a:pt x="1037" y="203"/>
                </a:lnTo>
                <a:lnTo>
                  <a:pt x="1032" y="203"/>
                </a:lnTo>
                <a:lnTo>
                  <a:pt x="1015" y="200"/>
                </a:lnTo>
                <a:lnTo>
                  <a:pt x="1002" y="193"/>
                </a:lnTo>
                <a:lnTo>
                  <a:pt x="989" y="180"/>
                </a:lnTo>
                <a:lnTo>
                  <a:pt x="982" y="165"/>
                </a:lnTo>
                <a:lnTo>
                  <a:pt x="979" y="149"/>
                </a:lnTo>
                <a:lnTo>
                  <a:pt x="979" y="53"/>
                </a:lnTo>
                <a:lnTo>
                  <a:pt x="982" y="36"/>
                </a:lnTo>
                <a:lnTo>
                  <a:pt x="989" y="21"/>
                </a:lnTo>
                <a:lnTo>
                  <a:pt x="1002" y="10"/>
                </a:lnTo>
                <a:lnTo>
                  <a:pt x="1015" y="2"/>
                </a:lnTo>
                <a:lnTo>
                  <a:pt x="103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98" name="Freeform 278">
            <a:extLst>
              <a:ext uri="{FF2B5EF4-FFF2-40B4-BE49-F238E27FC236}">
                <a16:creationId xmlns:a16="http://schemas.microsoft.com/office/drawing/2014/main" id="{33AD98D1-94ED-401A-83D1-493AFB0F2FA6}"/>
              </a:ext>
            </a:extLst>
          </p:cNvPr>
          <p:cNvSpPr>
            <a:spLocks/>
          </p:cNvSpPr>
          <p:nvPr/>
        </p:nvSpPr>
        <p:spPr bwMode="auto">
          <a:xfrm>
            <a:off x="4673478" y="1950364"/>
            <a:ext cx="2706030" cy="1062089"/>
          </a:xfrm>
          <a:custGeom>
            <a:avLst/>
            <a:gdLst>
              <a:gd name="connsiteX0" fmla="*/ 16713 w 562372"/>
              <a:gd name="connsiteY0" fmla="*/ 134390 h 241902"/>
              <a:gd name="connsiteX1" fmla="*/ 20331 w 562372"/>
              <a:gd name="connsiteY1" fmla="*/ 134734 h 241902"/>
              <a:gd name="connsiteX2" fmla="*/ 23777 w 562372"/>
              <a:gd name="connsiteY2" fmla="*/ 135938 h 241902"/>
              <a:gd name="connsiteX3" fmla="*/ 27050 w 562372"/>
              <a:gd name="connsiteY3" fmla="*/ 138003 h 241902"/>
              <a:gd name="connsiteX4" fmla="*/ 29463 w 562372"/>
              <a:gd name="connsiteY4" fmla="*/ 140411 h 241902"/>
              <a:gd name="connsiteX5" fmla="*/ 31358 w 562372"/>
              <a:gd name="connsiteY5" fmla="*/ 143507 h 241902"/>
              <a:gd name="connsiteX6" fmla="*/ 32564 w 562372"/>
              <a:gd name="connsiteY6" fmla="*/ 146948 h 241902"/>
              <a:gd name="connsiteX7" fmla="*/ 33081 w 562372"/>
              <a:gd name="connsiteY7" fmla="*/ 150732 h 241902"/>
              <a:gd name="connsiteX8" fmla="*/ 33081 w 562372"/>
              <a:gd name="connsiteY8" fmla="*/ 225388 h 241902"/>
              <a:gd name="connsiteX9" fmla="*/ 32564 w 562372"/>
              <a:gd name="connsiteY9" fmla="*/ 229173 h 241902"/>
              <a:gd name="connsiteX10" fmla="*/ 31358 w 562372"/>
              <a:gd name="connsiteY10" fmla="*/ 232613 h 241902"/>
              <a:gd name="connsiteX11" fmla="*/ 29463 w 562372"/>
              <a:gd name="connsiteY11" fmla="*/ 235709 h 241902"/>
              <a:gd name="connsiteX12" fmla="*/ 27050 w 562372"/>
              <a:gd name="connsiteY12" fmla="*/ 238290 h 241902"/>
              <a:gd name="connsiteX13" fmla="*/ 23777 w 562372"/>
              <a:gd name="connsiteY13" fmla="*/ 240182 h 241902"/>
              <a:gd name="connsiteX14" fmla="*/ 20331 w 562372"/>
              <a:gd name="connsiteY14" fmla="*/ 241386 h 241902"/>
              <a:gd name="connsiteX15" fmla="*/ 16713 w 562372"/>
              <a:gd name="connsiteY15" fmla="*/ 241902 h 241902"/>
              <a:gd name="connsiteX16" fmla="*/ 12750 w 562372"/>
              <a:gd name="connsiteY16" fmla="*/ 241386 h 241902"/>
              <a:gd name="connsiteX17" fmla="*/ 9304 w 562372"/>
              <a:gd name="connsiteY17" fmla="*/ 240182 h 241902"/>
              <a:gd name="connsiteX18" fmla="*/ 6202 w 562372"/>
              <a:gd name="connsiteY18" fmla="*/ 238290 h 241902"/>
              <a:gd name="connsiteX19" fmla="*/ 3618 w 562372"/>
              <a:gd name="connsiteY19" fmla="*/ 235709 h 241902"/>
              <a:gd name="connsiteX20" fmla="*/ 1723 w 562372"/>
              <a:gd name="connsiteY20" fmla="*/ 232613 h 241902"/>
              <a:gd name="connsiteX21" fmla="*/ 344 w 562372"/>
              <a:gd name="connsiteY21" fmla="*/ 229173 h 241902"/>
              <a:gd name="connsiteX22" fmla="*/ 0 w 562372"/>
              <a:gd name="connsiteY22" fmla="*/ 225388 h 241902"/>
              <a:gd name="connsiteX23" fmla="*/ 0 w 562372"/>
              <a:gd name="connsiteY23" fmla="*/ 150732 h 241902"/>
              <a:gd name="connsiteX24" fmla="*/ 344 w 562372"/>
              <a:gd name="connsiteY24" fmla="*/ 146948 h 241902"/>
              <a:gd name="connsiteX25" fmla="*/ 1723 w 562372"/>
              <a:gd name="connsiteY25" fmla="*/ 143507 h 241902"/>
              <a:gd name="connsiteX26" fmla="*/ 3618 w 562372"/>
              <a:gd name="connsiteY26" fmla="*/ 140411 h 241902"/>
              <a:gd name="connsiteX27" fmla="*/ 6202 w 562372"/>
              <a:gd name="connsiteY27" fmla="*/ 138003 h 241902"/>
              <a:gd name="connsiteX28" fmla="*/ 9304 w 562372"/>
              <a:gd name="connsiteY28" fmla="*/ 135938 h 241902"/>
              <a:gd name="connsiteX29" fmla="*/ 12750 w 562372"/>
              <a:gd name="connsiteY29" fmla="*/ 134734 h 241902"/>
              <a:gd name="connsiteX30" fmla="*/ 101483 w 562372"/>
              <a:gd name="connsiteY30" fmla="*/ 109580 h 241902"/>
              <a:gd name="connsiteX31" fmla="*/ 105101 w 562372"/>
              <a:gd name="connsiteY31" fmla="*/ 109927 h 241902"/>
              <a:gd name="connsiteX32" fmla="*/ 108547 w 562372"/>
              <a:gd name="connsiteY32" fmla="*/ 111141 h 241902"/>
              <a:gd name="connsiteX33" fmla="*/ 111648 w 562372"/>
              <a:gd name="connsiteY33" fmla="*/ 113222 h 241902"/>
              <a:gd name="connsiteX34" fmla="*/ 114233 w 562372"/>
              <a:gd name="connsiteY34" fmla="*/ 115823 h 241902"/>
              <a:gd name="connsiteX35" fmla="*/ 116128 w 562372"/>
              <a:gd name="connsiteY35" fmla="*/ 118772 h 241902"/>
              <a:gd name="connsiteX36" fmla="*/ 117334 w 562372"/>
              <a:gd name="connsiteY36" fmla="*/ 122240 h 241902"/>
              <a:gd name="connsiteX37" fmla="*/ 117851 w 562372"/>
              <a:gd name="connsiteY37" fmla="*/ 126055 h 241902"/>
              <a:gd name="connsiteX38" fmla="*/ 117851 w 562372"/>
              <a:gd name="connsiteY38" fmla="*/ 225253 h 241902"/>
              <a:gd name="connsiteX39" fmla="*/ 117334 w 562372"/>
              <a:gd name="connsiteY39" fmla="*/ 229069 h 241902"/>
              <a:gd name="connsiteX40" fmla="*/ 116128 w 562372"/>
              <a:gd name="connsiteY40" fmla="*/ 232537 h 241902"/>
              <a:gd name="connsiteX41" fmla="*/ 114233 w 562372"/>
              <a:gd name="connsiteY41" fmla="*/ 235659 h 241902"/>
              <a:gd name="connsiteX42" fmla="*/ 111648 w 562372"/>
              <a:gd name="connsiteY42" fmla="*/ 238260 h 241902"/>
              <a:gd name="connsiteX43" fmla="*/ 108547 w 562372"/>
              <a:gd name="connsiteY43" fmla="*/ 240168 h 241902"/>
              <a:gd name="connsiteX44" fmla="*/ 105101 w 562372"/>
              <a:gd name="connsiteY44" fmla="*/ 241382 h 241902"/>
              <a:gd name="connsiteX45" fmla="*/ 101483 w 562372"/>
              <a:gd name="connsiteY45" fmla="*/ 241902 h 241902"/>
              <a:gd name="connsiteX46" fmla="*/ 97520 w 562372"/>
              <a:gd name="connsiteY46" fmla="*/ 241382 h 241902"/>
              <a:gd name="connsiteX47" fmla="*/ 94074 w 562372"/>
              <a:gd name="connsiteY47" fmla="*/ 240168 h 241902"/>
              <a:gd name="connsiteX48" fmla="*/ 90972 w 562372"/>
              <a:gd name="connsiteY48" fmla="*/ 238260 h 241902"/>
              <a:gd name="connsiteX49" fmla="*/ 88388 w 562372"/>
              <a:gd name="connsiteY49" fmla="*/ 235659 h 241902"/>
              <a:gd name="connsiteX50" fmla="*/ 86320 w 562372"/>
              <a:gd name="connsiteY50" fmla="*/ 232537 h 241902"/>
              <a:gd name="connsiteX51" fmla="*/ 85114 w 562372"/>
              <a:gd name="connsiteY51" fmla="*/ 229069 h 241902"/>
              <a:gd name="connsiteX52" fmla="*/ 84770 w 562372"/>
              <a:gd name="connsiteY52" fmla="*/ 225253 h 241902"/>
              <a:gd name="connsiteX53" fmla="*/ 84770 w 562372"/>
              <a:gd name="connsiteY53" fmla="*/ 126055 h 241902"/>
              <a:gd name="connsiteX54" fmla="*/ 85114 w 562372"/>
              <a:gd name="connsiteY54" fmla="*/ 122240 h 241902"/>
              <a:gd name="connsiteX55" fmla="*/ 86320 w 562372"/>
              <a:gd name="connsiteY55" fmla="*/ 118772 h 241902"/>
              <a:gd name="connsiteX56" fmla="*/ 88388 w 562372"/>
              <a:gd name="connsiteY56" fmla="*/ 115823 h 241902"/>
              <a:gd name="connsiteX57" fmla="*/ 90972 w 562372"/>
              <a:gd name="connsiteY57" fmla="*/ 113222 h 241902"/>
              <a:gd name="connsiteX58" fmla="*/ 94074 w 562372"/>
              <a:gd name="connsiteY58" fmla="*/ 111141 h 241902"/>
              <a:gd name="connsiteX59" fmla="*/ 97520 w 562372"/>
              <a:gd name="connsiteY59" fmla="*/ 109927 h 241902"/>
              <a:gd name="connsiteX60" fmla="*/ 60045 w 562372"/>
              <a:gd name="connsiteY60" fmla="*/ 109580 h 241902"/>
              <a:gd name="connsiteX61" fmla="*/ 63816 w 562372"/>
              <a:gd name="connsiteY61" fmla="*/ 109927 h 241902"/>
              <a:gd name="connsiteX62" fmla="*/ 67244 w 562372"/>
              <a:gd name="connsiteY62" fmla="*/ 111141 h 241902"/>
              <a:gd name="connsiteX63" fmla="*/ 70329 w 562372"/>
              <a:gd name="connsiteY63" fmla="*/ 113222 h 241902"/>
              <a:gd name="connsiteX64" fmla="*/ 72729 w 562372"/>
              <a:gd name="connsiteY64" fmla="*/ 115823 h 241902"/>
              <a:gd name="connsiteX65" fmla="*/ 74786 w 562372"/>
              <a:gd name="connsiteY65" fmla="*/ 118772 h 241902"/>
              <a:gd name="connsiteX66" fmla="*/ 75986 w 562372"/>
              <a:gd name="connsiteY66" fmla="*/ 122240 h 241902"/>
              <a:gd name="connsiteX67" fmla="*/ 76500 w 562372"/>
              <a:gd name="connsiteY67" fmla="*/ 126055 h 241902"/>
              <a:gd name="connsiteX68" fmla="*/ 76500 w 562372"/>
              <a:gd name="connsiteY68" fmla="*/ 225253 h 241902"/>
              <a:gd name="connsiteX69" fmla="*/ 75986 w 562372"/>
              <a:gd name="connsiteY69" fmla="*/ 229069 h 241902"/>
              <a:gd name="connsiteX70" fmla="*/ 74786 w 562372"/>
              <a:gd name="connsiteY70" fmla="*/ 232537 h 241902"/>
              <a:gd name="connsiteX71" fmla="*/ 72729 w 562372"/>
              <a:gd name="connsiteY71" fmla="*/ 235659 h 241902"/>
              <a:gd name="connsiteX72" fmla="*/ 70329 w 562372"/>
              <a:gd name="connsiteY72" fmla="*/ 238260 h 241902"/>
              <a:gd name="connsiteX73" fmla="*/ 67244 w 562372"/>
              <a:gd name="connsiteY73" fmla="*/ 240168 h 241902"/>
              <a:gd name="connsiteX74" fmla="*/ 63816 w 562372"/>
              <a:gd name="connsiteY74" fmla="*/ 241382 h 241902"/>
              <a:gd name="connsiteX75" fmla="*/ 60045 w 562372"/>
              <a:gd name="connsiteY75" fmla="*/ 241902 h 241902"/>
              <a:gd name="connsiteX76" fmla="*/ 56274 w 562372"/>
              <a:gd name="connsiteY76" fmla="*/ 241382 h 241902"/>
              <a:gd name="connsiteX77" fmla="*/ 52675 w 562372"/>
              <a:gd name="connsiteY77" fmla="*/ 240168 h 241902"/>
              <a:gd name="connsiteX78" fmla="*/ 49589 w 562372"/>
              <a:gd name="connsiteY78" fmla="*/ 238260 h 241902"/>
              <a:gd name="connsiteX79" fmla="*/ 47190 w 562372"/>
              <a:gd name="connsiteY79" fmla="*/ 235659 h 241902"/>
              <a:gd name="connsiteX80" fmla="*/ 45304 w 562372"/>
              <a:gd name="connsiteY80" fmla="*/ 232537 h 241902"/>
              <a:gd name="connsiteX81" fmla="*/ 43762 w 562372"/>
              <a:gd name="connsiteY81" fmla="*/ 229069 h 241902"/>
              <a:gd name="connsiteX82" fmla="*/ 43419 w 562372"/>
              <a:gd name="connsiteY82" fmla="*/ 225253 h 241902"/>
              <a:gd name="connsiteX83" fmla="*/ 43419 w 562372"/>
              <a:gd name="connsiteY83" fmla="*/ 126055 h 241902"/>
              <a:gd name="connsiteX84" fmla="*/ 43762 w 562372"/>
              <a:gd name="connsiteY84" fmla="*/ 122240 h 241902"/>
              <a:gd name="connsiteX85" fmla="*/ 45304 w 562372"/>
              <a:gd name="connsiteY85" fmla="*/ 118772 h 241902"/>
              <a:gd name="connsiteX86" fmla="*/ 47190 w 562372"/>
              <a:gd name="connsiteY86" fmla="*/ 115823 h 241902"/>
              <a:gd name="connsiteX87" fmla="*/ 49589 w 562372"/>
              <a:gd name="connsiteY87" fmla="*/ 113222 h 241902"/>
              <a:gd name="connsiteX88" fmla="*/ 52675 w 562372"/>
              <a:gd name="connsiteY88" fmla="*/ 111141 h 241902"/>
              <a:gd name="connsiteX89" fmla="*/ 56274 w 562372"/>
              <a:gd name="connsiteY89" fmla="*/ 109927 h 241902"/>
              <a:gd name="connsiteX90" fmla="*/ 144813 w 562372"/>
              <a:gd name="connsiteY90" fmla="*/ 51689 h 241902"/>
              <a:gd name="connsiteX91" fmla="*/ 148412 w 562372"/>
              <a:gd name="connsiteY91" fmla="*/ 52206 h 241902"/>
              <a:gd name="connsiteX92" fmla="*/ 152012 w 562372"/>
              <a:gd name="connsiteY92" fmla="*/ 53411 h 241902"/>
              <a:gd name="connsiteX93" fmla="*/ 155097 w 562372"/>
              <a:gd name="connsiteY93" fmla="*/ 55304 h 241902"/>
              <a:gd name="connsiteX94" fmla="*/ 157497 w 562372"/>
              <a:gd name="connsiteY94" fmla="*/ 57886 h 241902"/>
              <a:gd name="connsiteX95" fmla="*/ 159725 w 562372"/>
              <a:gd name="connsiteY95" fmla="*/ 60985 h 241902"/>
              <a:gd name="connsiteX96" fmla="*/ 160925 w 562372"/>
              <a:gd name="connsiteY96" fmla="*/ 64255 h 241902"/>
              <a:gd name="connsiteX97" fmla="*/ 161268 w 562372"/>
              <a:gd name="connsiteY97" fmla="*/ 68042 h 241902"/>
              <a:gd name="connsiteX98" fmla="*/ 161268 w 562372"/>
              <a:gd name="connsiteY98" fmla="*/ 225377 h 241902"/>
              <a:gd name="connsiteX99" fmla="*/ 160925 w 562372"/>
              <a:gd name="connsiteY99" fmla="*/ 229164 h 241902"/>
              <a:gd name="connsiteX100" fmla="*/ 159725 w 562372"/>
              <a:gd name="connsiteY100" fmla="*/ 232607 h 241902"/>
              <a:gd name="connsiteX101" fmla="*/ 157497 w 562372"/>
              <a:gd name="connsiteY101" fmla="*/ 235705 h 241902"/>
              <a:gd name="connsiteX102" fmla="*/ 155097 w 562372"/>
              <a:gd name="connsiteY102" fmla="*/ 238287 h 241902"/>
              <a:gd name="connsiteX103" fmla="*/ 152012 w 562372"/>
              <a:gd name="connsiteY103" fmla="*/ 240181 h 241902"/>
              <a:gd name="connsiteX104" fmla="*/ 148412 w 562372"/>
              <a:gd name="connsiteY104" fmla="*/ 241386 h 241902"/>
              <a:gd name="connsiteX105" fmla="*/ 144813 w 562372"/>
              <a:gd name="connsiteY105" fmla="*/ 241902 h 241902"/>
              <a:gd name="connsiteX106" fmla="*/ 141042 w 562372"/>
              <a:gd name="connsiteY106" fmla="*/ 241386 h 241902"/>
              <a:gd name="connsiteX107" fmla="*/ 137443 w 562372"/>
              <a:gd name="connsiteY107" fmla="*/ 240181 h 241902"/>
              <a:gd name="connsiteX108" fmla="*/ 134357 w 562372"/>
              <a:gd name="connsiteY108" fmla="*/ 238287 h 241902"/>
              <a:gd name="connsiteX109" fmla="*/ 131958 w 562372"/>
              <a:gd name="connsiteY109" fmla="*/ 235705 h 241902"/>
              <a:gd name="connsiteX110" fmla="*/ 129729 w 562372"/>
              <a:gd name="connsiteY110" fmla="*/ 232607 h 241902"/>
              <a:gd name="connsiteX111" fmla="*/ 128530 w 562372"/>
              <a:gd name="connsiteY111" fmla="*/ 229164 h 241902"/>
              <a:gd name="connsiteX112" fmla="*/ 128187 w 562372"/>
              <a:gd name="connsiteY112" fmla="*/ 225377 h 241902"/>
              <a:gd name="connsiteX113" fmla="*/ 128187 w 562372"/>
              <a:gd name="connsiteY113" fmla="*/ 68042 h 241902"/>
              <a:gd name="connsiteX114" fmla="*/ 128530 w 562372"/>
              <a:gd name="connsiteY114" fmla="*/ 64255 h 241902"/>
              <a:gd name="connsiteX115" fmla="*/ 129729 w 562372"/>
              <a:gd name="connsiteY115" fmla="*/ 60985 h 241902"/>
              <a:gd name="connsiteX116" fmla="*/ 131958 w 562372"/>
              <a:gd name="connsiteY116" fmla="*/ 57886 h 241902"/>
              <a:gd name="connsiteX117" fmla="*/ 134357 w 562372"/>
              <a:gd name="connsiteY117" fmla="*/ 55304 h 241902"/>
              <a:gd name="connsiteX118" fmla="*/ 137443 w 562372"/>
              <a:gd name="connsiteY118" fmla="*/ 53411 h 241902"/>
              <a:gd name="connsiteX119" fmla="*/ 141042 w 562372"/>
              <a:gd name="connsiteY119" fmla="*/ 52206 h 241902"/>
              <a:gd name="connsiteX120" fmla="*/ 231479 w 562372"/>
              <a:gd name="connsiteY120" fmla="*/ 37216 h 241902"/>
              <a:gd name="connsiteX121" fmla="*/ 235249 w 562372"/>
              <a:gd name="connsiteY121" fmla="*/ 37563 h 241902"/>
              <a:gd name="connsiteX122" fmla="*/ 238849 w 562372"/>
              <a:gd name="connsiteY122" fmla="*/ 38776 h 241902"/>
              <a:gd name="connsiteX123" fmla="*/ 241934 w 562372"/>
              <a:gd name="connsiteY123" fmla="*/ 40682 h 241902"/>
              <a:gd name="connsiteX124" fmla="*/ 244334 w 562372"/>
              <a:gd name="connsiteY124" fmla="*/ 43282 h 241902"/>
              <a:gd name="connsiteX125" fmla="*/ 246219 w 562372"/>
              <a:gd name="connsiteY125" fmla="*/ 46229 h 241902"/>
              <a:gd name="connsiteX126" fmla="*/ 247762 w 562372"/>
              <a:gd name="connsiteY126" fmla="*/ 49695 h 241902"/>
              <a:gd name="connsiteX127" fmla="*/ 248105 w 562372"/>
              <a:gd name="connsiteY127" fmla="*/ 53681 h 241902"/>
              <a:gd name="connsiteX128" fmla="*/ 248105 w 562372"/>
              <a:gd name="connsiteY128" fmla="*/ 225264 h 241902"/>
              <a:gd name="connsiteX129" fmla="*/ 247762 w 562372"/>
              <a:gd name="connsiteY129" fmla="*/ 229077 h 241902"/>
              <a:gd name="connsiteX130" fmla="*/ 246219 w 562372"/>
              <a:gd name="connsiteY130" fmla="*/ 232543 h 241902"/>
              <a:gd name="connsiteX131" fmla="*/ 244334 w 562372"/>
              <a:gd name="connsiteY131" fmla="*/ 235663 h 241902"/>
              <a:gd name="connsiteX132" fmla="*/ 241934 w 562372"/>
              <a:gd name="connsiteY132" fmla="*/ 238263 h 241902"/>
              <a:gd name="connsiteX133" fmla="*/ 238849 w 562372"/>
              <a:gd name="connsiteY133" fmla="*/ 240169 h 241902"/>
              <a:gd name="connsiteX134" fmla="*/ 235249 w 562372"/>
              <a:gd name="connsiteY134" fmla="*/ 241382 h 241902"/>
              <a:gd name="connsiteX135" fmla="*/ 231479 w 562372"/>
              <a:gd name="connsiteY135" fmla="*/ 241902 h 241902"/>
              <a:gd name="connsiteX136" fmla="*/ 227879 w 562372"/>
              <a:gd name="connsiteY136" fmla="*/ 241382 h 241902"/>
              <a:gd name="connsiteX137" fmla="*/ 224280 w 562372"/>
              <a:gd name="connsiteY137" fmla="*/ 240169 h 241902"/>
              <a:gd name="connsiteX138" fmla="*/ 221194 w 562372"/>
              <a:gd name="connsiteY138" fmla="*/ 238263 h 241902"/>
              <a:gd name="connsiteX139" fmla="*/ 218623 w 562372"/>
              <a:gd name="connsiteY139" fmla="*/ 235663 h 241902"/>
              <a:gd name="connsiteX140" fmla="*/ 216566 w 562372"/>
              <a:gd name="connsiteY140" fmla="*/ 232543 h 241902"/>
              <a:gd name="connsiteX141" fmla="*/ 215367 w 562372"/>
              <a:gd name="connsiteY141" fmla="*/ 229077 h 241902"/>
              <a:gd name="connsiteX142" fmla="*/ 215024 w 562372"/>
              <a:gd name="connsiteY142" fmla="*/ 225264 h 241902"/>
              <a:gd name="connsiteX143" fmla="*/ 215024 w 562372"/>
              <a:gd name="connsiteY143" fmla="*/ 53681 h 241902"/>
              <a:gd name="connsiteX144" fmla="*/ 215367 w 562372"/>
              <a:gd name="connsiteY144" fmla="*/ 49695 h 241902"/>
              <a:gd name="connsiteX145" fmla="*/ 216566 w 562372"/>
              <a:gd name="connsiteY145" fmla="*/ 46229 h 241902"/>
              <a:gd name="connsiteX146" fmla="*/ 218623 w 562372"/>
              <a:gd name="connsiteY146" fmla="*/ 43282 h 241902"/>
              <a:gd name="connsiteX147" fmla="*/ 221194 w 562372"/>
              <a:gd name="connsiteY147" fmla="*/ 40682 h 241902"/>
              <a:gd name="connsiteX148" fmla="*/ 224280 w 562372"/>
              <a:gd name="connsiteY148" fmla="*/ 38776 h 241902"/>
              <a:gd name="connsiteX149" fmla="*/ 227879 w 562372"/>
              <a:gd name="connsiteY149" fmla="*/ 37563 h 241902"/>
              <a:gd name="connsiteX150" fmla="*/ 187974 w 562372"/>
              <a:gd name="connsiteY150" fmla="*/ 26879 h 241902"/>
              <a:gd name="connsiteX151" fmla="*/ 191937 w 562372"/>
              <a:gd name="connsiteY151" fmla="*/ 27397 h 241902"/>
              <a:gd name="connsiteX152" fmla="*/ 195383 w 562372"/>
              <a:gd name="connsiteY152" fmla="*/ 28605 h 241902"/>
              <a:gd name="connsiteX153" fmla="*/ 198656 w 562372"/>
              <a:gd name="connsiteY153" fmla="*/ 30503 h 241902"/>
              <a:gd name="connsiteX154" fmla="*/ 201069 w 562372"/>
              <a:gd name="connsiteY154" fmla="*/ 33092 h 241902"/>
              <a:gd name="connsiteX155" fmla="*/ 202964 w 562372"/>
              <a:gd name="connsiteY155" fmla="*/ 36198 h 241902"/>
              <a:gd name="connsiteX156" fmla="*/ 204342 w 562372"/>
              <a:gd name="connsiteY156" fmla="*/ 39649 h 241902"/>
              <a:gd name="connsiteX157" fmla="*/ 204687 w 562372"/>
              <a:gd name="connsiteY157" fmla="*/ 43446 h 241902"/>
              <a:gd name="connsiteX158" fmla="*/ 204687 w 562372"/>
              <a:gd name="connsiteY158" fmla="*/ 225335 h 241902"/>
              <a:gd name="connsiteX159" fmla="*/ 204342 w 562372"/>
              <a:gd name="connsiteY159" fmla="*/ 229132 h 241902"/>
              <a:gd name="connsiteX160" fmla="*/ 202964 w 562372"/>
              <a:gd name="connsiteY160" fmla="*/ 232583 h 241902"/>
              <a:gd name="connsiteX161" fmla="*/ 201069 w 562372"/>
              <a:gd name="connsiteY161" fmla="*/ 235690 h 241902"/>
              <a:gd name="connsiteX162" fmla="*/ 198656 w 562372"/>
              <a:gd name="connsiteY162" fmla="*/ 238278 h 241902"/>
              <a:gd name="connsiteX163" fmla="*/ 195383 w 562372"/>
              <a:gd name="connsiteY163" fmla="*/ 240176 h 241902"/>
              <a:gd name="connsiteX164" fmla="*/ 191937 w 562372"/>
              <a:gd name="connsiteY164" fmla="*/ 241384 h 241902"/>
              <a:gd name="connsiteX165" fmla="*/ 187974 w 562372"/>
              <a:gd name="connsiteY165" fmla="*/ 241902 h 241902"/>
              <a:gd name="connsiteX166" fmla="*/ 184356 w 562372"/>
              <a:gd name="connsiteY166" fmla="*/ 241384 h 241902"/>
              <a:gd name="connsiteX167" fmla="*/ 180910 w 562372"/>
              <a:gd name="connsiteY167" fmla="*/ 240176 h 241902"/>
              <a:gd name="connsiteX168" fmla="*/ 177636 w 562372"/>
              <a:gd name="connsiteY168" fmla="*/ 238278 h 241902"/>
              <a:gd name="connsiteX169" fmla="*/ 175224 w 562372"/>
              <a:gd name="connsiteY169" fmla="*/ 235690 h 241902"/>
              <a:gd name="connsiteX170" fmla="*/ 173156 w 562372"/>
              <a:gd name="connsiteY170" fmla="*/ 232583 h 241902"/>
              <a:gd name="connsiteX171" fmla="*/ 171950 w 562372"/>
              <a:gd name="connsiteY171" fmla="*/ 229132 h 241902"/>
              <a:gd name="connsiteX172" fmla="*/ 171606 w 562372"/>
              <a:gd name="connsiteY172" fmla="*/ 225335 h 241902"/>
              <a:gd name="connsiteX173" fmla="*/ 171606 w 562372"/>
              <a:gd name="connsiteY173" fmla="*/ 43446 h 241902"/>
              <a:gd name="connsiteX174" fmla="*/ 171950 w 562372"/>
              <a:gd name="connsiteY174" fmla="*/ 39649 h 241902"/>
              <a:gd name="connsiteX175" fmla="*/ 173156 w 562372"/>
              <a:gd name="connsiteY175" fmla="*/ 36198 h 241902"/>
              <a:gd name="connsiteX176" fmla="*/ 175224 w 562372"/>
              <a:gd name="connsiteY176" fmla="*/ 33092 h 241902"/>
              <a:gd name="connsiteX177" fmla="*/ 177636 w 562372"/>
              <a:gd name="connsiteY177" fmla="*/ 30503 h 241902"/>
              <a:gd name="connsiteX178" fmla="*/ 180910 w 562372"/>
              <a:gd name="connsiteY178" fmla="*/ 28605 h 241902"/>
              <a:gd name="connsiteX179" fmla="*/ 184356 w 562372"/>
              <a:gd name="connsiteY179" fmla="*/ 27397 h 241902"/>
              <a:gd name="connsiteX180" fmla="*/ 272743 w 562372"/>
              <a:gd name="connsiteY180" fmla="*/ 10338 h 241902"/>
              <a:gd name="connsiteX181" fmla="*/ 276706 w 562372"/>
              <a:gd name="connsiteY181" fmla="*/ 10858 h 241902"/>
              <a:gd name="connsiteX182" fmla="*/ 280152 w 562372"/>
              <a:gd name="connsiteY182" fmla="*/ 12073 h 241902"/>
              <a:gd name="connsiteX183" fmla="*/ 283253 w 562372"/>
              <a:gd name="connsiteY183" fmla="*/ 13981 h 241902"/>
              <a:gd name="connsiteX184" fmla="*/ 285838 w 562372"/>
              <a:gd name="connsiteY184" fmla="*/ 16583 h 241902"/>
              <a:gd name="connsiteX185" fmla="*/ 287733 w 562372"/>
              <a:gd name="connsiteY185" fmla="*/ 19531 h 241902"/>
              <a:gd name="connsiteX186" fmla="*/ 288939 w 562372"/>
              <a:gd name="connsiteY186" fmla="*/ 23000 h 241902"/>
              <a:gd name="connsiteX187" fmla="*/ 289456 w 562372"/>
              <a:gd name="connsiteY187" fmla="*/ 26816 h 241902"/>
              <a:gd name="connsiteX188" fmla="*/ 289456 w 562372"/>
              <a:gd name="connsiteY188" fmla="*/ 225250 h 241902"/>
              <a:gd name="connsiteX189" fmla="*/ 288939 w 562372"/>
              <a:gd name="connsiteY189" fmla="*/ 229066 h 241902"/>
              <a:gd name="connsiteX190" fmla="*/ 287733 w 562372"/>
              <a:gd name="connsiteY190" fmla="*/ 232535 h 241902"/>
              <a:gd name="connsiteX191" fmla="*/ 285838 w 562372"/>
              <a:gd name="connsiteY191" fmla="*/ 235658 h 241902"/>
              <a:gd name="connsiteX192" fmla="*/ 283253 w 562372"/>
              <a:gd name="connsiteY192" fmla="*/ 238260 h 241902"/>
              <a:gd name="connsiteX193" fmla="*/ 280152 w 562372"/>
              <a:gd name="connsiteY193" fmla="*/ 240168 h 241902"/>
              <a:gd name="connsiteX194" fmla="*/ 276706 w 562372"/>
              <a:gd name="connsiteY194" fmla="*/ 241382 h 241902"/>
              <a:gd name="connsiteX195" fmla="*/ 272743 w 562372"/>
              <a:gd name="connsiteY195" fmla="*/ 241902 h 241902"/>
              <a:gd name="connsiteX196" fmla="*/ 269125 w 562372"/>
              <a:gd name="connsiteY196" fmla="*/ 241382 h 241902"/>
              <a:gd name="connsiteX197" fmla="*/ 265679 w 562372"/>
              <a:gd name="connsiteY197" fmla="*/ 240168 h 241902"/>
              <a:gd name="connsiteX198" fmla="*/ 262405 w 562372"/>
              <a:gd name="connsiteY198" fmla="*/ 238260 h 241902"/>
              <a:gd name="connsiteX199" fmla="*/ 259993 w 562372"/>
              <a:gd name="connsiteY199" fmla="*/ 235658 h 241902"/>
              <a:gd name="connsiteX200" fmla="*/ 258098 w 562372"/>
              <a:gd name="connsiteY200" fmla="*/ 232535 h 241902"/>
              <a:gd name="connsiteX201" fmla="*/ 256892 w 562372"/>
              <a:gd name="connsiteY201" fmla="*/ 229066 h 241902"/>
              <a:gd name="connsiteX202" fmla="*/ 256375 w 562372"/>
              <a:gd name="connsiteY202" fmla="*/ 225250 h 241902"/>
              <a:gd name="connsiteX203" fmla="*/ 256375 w 562372"/>
              <a:gd name="connsiteY203" fmla="*/ 26816 h 241902"/>
              <a:gd name="connsiteX204" fmla="*/ 256892 w 562372"/>
              <a:gd name="connsiteY204" fmla="*/ 23000 h 241902"/>
              <a:gd name="connsiteX205" fmla="*/ 258098 w 562372"/>
              <a:gd name="connsiteY205" fmla="*/ 19531 h 241902"/>
              <a:gd name="connsiteX206" fmla="*/ 259993 w 562372"/>
              <a:gd name="connsiteY206" fmla="*/ 16583 h 241902"/>
              <a:gd name="connsiteX207" fmla="*/ 262405 w 562372"/>
              <a:gd name="connsiteY207" fmla="*/ 13981 h 241902"/>
              <a:gd name="connsiteX208" fmla="*/ 265679 w 562372"/>
              <a:gd name="connsiteY208" fmla="*/ 12073 h 241902"/>
              <a:gd name="connsiteX209" fmla="*/ 269125 w 562372"/>
              <a:gd name="connsiteY209" fmla="*/ 10858 h 241902"/>
              <a:gd name="connsiteX210" fmla="*/ 344506 w 562372"/>
              <a:gd name="connsiteY210" fmla="*/ 0 h 241902"/>
              <a:gd name="connsiteX211" fmla="*/ 356418 w 562372"/>
              <a:gd name="connsiteY211" fmla="*/ 516 h 241902"/>
              <a:gd name="connsiteX212" fmla="*/ 368158 w 562372"/>
              <a:gd name="connsiteY212" fmla="*/ 2235 h 241902"/>
              <a:gd name="connsiteX213" fmla="*/ 379379 w 562372"/>
              <a:gd name="connsiteY213" fmla="*/ 4642 h 241902"/>
              <a:gd name="connsiteX214" fmla="*/ 390082 w 562372"/>
              <a:gd name="connsiteY214" fmla="*/ 8081 h 241902"/>
              <a:gd name="connsiteX215" fmla="*/ 400613 w 562372"/>
              <a:gd name="connsiteY215" fmla="*/ 12723 h 241902"/>
              <a:gd name="connsiteX216" fmla="*/ 410453 w 562372"/>
              <a:gd name="connsiteY216" fmla="*/ 17881 h 241902"/>
              <a:gd name="connsiteX217" fmla="*/ 419775 w 562372"/>
              <a:gd name="connsiteY217" fmla="*/ 23898 h 241902"/>
              <a:gd name="connsiteX218" fmla="*/ 428407 w 562372"/>
              <a:gd name="connsiteY218" fmla="*/ 30775 h 241902"/>
              <a:gd name="connsiteX219" fmla="*/ 436521 w 562372"/>
              <a:gd name="connsiteY219" fmla="*/ 38168 h 241902"/>
              <a:gd name="connsiteX220" fmla="*/ 443772 w 562372"/>
              <a:gd name="connsiteY220" fmla="*/ 46249 h 241902"/>
              <a:gd name="connsiteX221" fmla="*/ 450504 w 562372"/>
              <a:gd name="connsiteY221" fmla="*/ 55017 h 241902"/>
              <a:gd name="connsiteX222" fmla="*/ 456029 w 562372"/>
              <a:gd name="connsiteY222" fmla="*/ 64301 h 241902"/>
              <a:gd name="connsiteX223" fmla="*/ 461035 w 562372"/>
              <a:gd name="connsiteY223" fmla="*/ 74101 h 241902"/>
              <a:gd name="connsiteX224" fmla="*/ 464833 w 562372"/>
              <a:gd name="connsiteY224" fmla="*/ 84245 h 241902"/>
              <a:gd name="connsiteX225" fmla="*/ 467768 w 562372"/>
              <a:gd name="connsiteY225" fmla="*/ 95076 h 241902"/>
              <a:gd name="connsiteX226" fmla="*/ 469840 w 562372"/>
              <a:gd name="connsiteY226" fmla="*/ 105907 h 241902"/>
              <a:gd name="connsiteX227" fmla="*/ 476745 w 562372"/>
              <a:gd name="connsiteY227" fmla="*/ 104016 h 241902"/>
              <a:gd name="connsiteX228" fmla="*/ 484168 w 562372"/>
              <a:gd name="connsiteY228" fmla="*/ 102813 h 241902"/>
              <a:gd name="connsiteX229" fmla="*/ 491592 w 562372"/>
              <a:gd name="connsiteY229" fmla="*/ 102297 h 241902"/>
              <a:gd name="connsiteX230" fmla="*/ 500569 w 562372"/>
              <a:gd name="connsiteY230" fmla="*/ 102813 h 241902"/>
              <a:gd name="connsiteX231" fmla="*/ 509028 w 562372"/>
              <a:gd name="connsiteY231" fmla="*/ 104360 h 241902"/>
              <a:gd name="connsiteX232" fmla="*/ 517314 w 562372"/>
              <a:gd name="connsiteY232" fmla="*/ 106939 h 241902"/>
              <a:gd name="connsiteX233" fmla="*/ 524738 w 562372"/>
              <a:gd name="connsiteY233" fmla="*/ 110378 h 241902"/>
              <a:gd name="connsiteX234" fmla="*/ 531988 w 562372"/>
              <a:gd name="connsiteY234" fmla="*/ 114848 h 241902"/>
              <a:gd name="connsiteX235" fmla="*/ 538721 w 562372"/>
              <a:gd name="connsiteY235" fmla="*/ 119834 h 241902"/>
              <a:gd name="connsiteX236" fmla="*/ 544418 w 562372"/>
              <a:gd name="connsiteY236" fmla="*/ 125679 h 241902"/>
              <a:gd name="connsiteX237" fmla="*/ 549770 w 562372"/>
              <a:gd name="connsiteY237" fmla="*/ 132212 h 241902"/>
              <a:gd name="connsiteX238" fmla="*/ 554086 w 562372"/>
              <a:gd name="connsiteY238" fmla="*/ 139261 h 241902"/>
              <a:gd name="connsiteX239" fmla="*/ 557711 w 562372"/>
              <a:gd name="connsiteY239" fmla="*/ 146826 h 241902"/>
              <a:gd name="connsiteX240" fmla="*/ 560300 w 562372"/>
              <a:gd name="connsiteY240" fmla="*/ 154907 h 241902"/>
              <a:gd name="connsiteX241" fmla="*/ 561854 w 562372"/>
              <a:gd name="connsiteY241" fmla="*/ 163331 h 241902"/>
              <a:gd name="connsiteX242" fmla="*/ 562372 w 562372"/>
              <a:gd name="connsiteY242" fmla="*/ 171928 h 241902"/>
              <a:gd name="connsiteX243" fmla="*/ 561854 w 562372"/>
              <a:gd name="connsiteY243" fmla="*/ 180868 h 241902"/>
              <a:gd name="connsiteX244" fmla="*/ 560300 w 562372"/>
              <a:gd name="connsiteY244" fmla="*/ 189120 h 241902"/>
              <a:gd name="connsiteX245" fmla="*/ 557711 w 562372"/>
              <a:gd name="connsiteY245" fmla="*/ 197373 h 241902"/>
              <a:gd name="connsiteX246" fmla="*/ 554086 w 562372"/>
              <a:gd name="connsiteY246" fmla="*/ 204766 h 241902"/>
              <a:gd name="connsiteX247" fmla="*/ 549770 w 562372"/>
              <a:gd name="connsiteY247" fmla="*/ 211815 h 241902"/>
              <a:gd name="connsiteX248" fmla="*/ 544418 w 562372"/>
              <a:gd name="connsiteY248" fmla="*/ 218520 h 241902"/>
              <a:gd name="connsiteX249" fmla="*/ 538721 w 562372"/>
              <a:gd name="connsiteY249" fmla="*/ 224194 h 241902"/>
              <a:gd name="connsiteX250" fmla="*/ 531988 w 562372"/>
              <a:gd name="connsiteY250" fmla="*/ 229351 h 241902"/>
              <a:gd name="connsiteX251" fmla="*/ 524738 w 562372"/>
              <a:gd name="connsiteY251" fmla="*/ 233650 h 241902"/>
              <a:gd name="connsiteX252" fmla="*/ 517314 w 562372"/>
              <a:gd name="connsiteY252" fmla="*/ 237260 h 241902"/>
              <a:gd name="connsiteX253" fmla="*/ 509028 w 562372"/>
              <a:gd name="connsiteY253" fmla="*/ 239667 h 241902"/>
              <a:gd name="connsiteX254" fmla="*/ 500569 w 562372"/>
              <a:gd name="connsiteY254" fmla="*/ 241214 h 241902"/>
              <a:gd name="connsiteX255" fmla="*/ 491592 w 562372"/>
              <a:gd name="connsiteY255" fmla="*/ 241902 h 241902"/>
              <a:gd name="connsiteX256" fmla="*/ 299794 w 562372"/>
              <a:gd name="connsiteY256" fmla="*/ 241902 h 241902"/>
              <a:gd name="connsiteX257" fmla="*/ 299794 w 562372"/>
              <a:gd name="connsiteY257" fmla="*/ 7909 h 241902"/>
              <a:gd name="connsiteX258" fmla="*/ 310497 w 562372"/>
              <a:gd name="connsiteY258" fmla="*/ 4642 h 241902"/>
              <a:gd name="connsiteX259" fmla="*/ 321373 w 562372"/>
              <a:gd name="connsiteY259" fmla="*/ 2063 h 241902"/>
              <a:gd name="connsiteX260" fmla="*/ 332767 w 562372"/>
              <a:gd name="connsiteY260" fmla="*/ 516 h 2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</a:cxnLst>
            <a:rect l="l" t="t" r="r" b="b"/>
            <a:pathLst>
              <a:path w="562372" h="241902">
                <a:moveTo>
                  <a:pt x="16713" y="134390"/>
                </a:moveTo>
                <a:lnTo>
                  <a:pt x="20331" y="134734"/>
                </a:lnTo>
                <a:lnTo>
                  <a:pt x="23777" y="135938"/>
                </a:lnTo>
                <a:lnTo>
                  <a:pt x="27050" y="138003"/>
                </a:lnTo>
                <a:lnTo>
                  <a:pt x="29463" y="140411"/>
                </a:lnTo>
                <a:lnTo>
                  <a:pt x="31358" y="143507"/>
                </a:lnTo>
                <a:lnTo>
                  <a:pt x="32564" y="146948"/>
                </a:lnTo>
                <a:lnTo>
                  <a:pt x="33081" y="150732"/>
                </a:lnTo>
                <a:lnTo>
                  <a:pt x="33081" y="225388"/>
                </a:lnTo>
                <a:lnTo>
                  <a:pt x="32564" y="229173"/>
                </a:lnTo>
                <a:lnTo>
                  <a:pt x="31358" y="232613"/>
                </a:lnTo>
                <a:lnTo>
                  <a:pt x="29463" y="235709"/>
                </a:lnTo>
                <a:lnTo>
                  <a:pt x="27050" y="238290"/>
                </a:lnTo>
                <a:lnTo>
                  <a:pt x="23777" y="240182"/>
                </a:lnTo>
                <a:lnTo>
                  <a:pt x="20331" y="241386"/>
                </a:lnTo>
                <a:lnTo>
                  <a:pt x="16713" y="241902"/>
                </a:lnTo>
                <a:lnTo>
                  <a:pt x="12750" y="241386"/>
                </a:lnTo>
                <a:lnTo>
                  <a:pt x="9304" y="240182"/>
                </a:lnTo>
                <a:lnTo>
                  <a:pt x="6202" y="238290"/>
                </a:lnTo>
                <a:lnTo>
                  <a:pt x="3618" y="235709"/>
                </a:lnTo>
                <a:lnTo>
                  <a:pt x="1723" y="232613"/>
                </a:lnTo>
                <a:lnTo>
                  <a:pt x="344" y="229173"/>
                </a:lnTo>
                <a:lnTo>
                  <a:pt x="0" y="225388"/>
                </a:lnTo>
                <a:lnTo>
                  <a:pt x="0" y="150732"/>
                </a:lnTo>
                <a:lnTo>
                  <a:pt x="344" y="146948"/>
                </a:lnTo>
                <a:lnTo>
                  <a:pt x="1723" y="143507"/>
                </a:lnTo>
                <a:lnTo>
                  <a:pt x="3618" y="140411"/>
                </a:lnTo>
                <a:lnTo>
                  <a:pt x="6202" y="138003"/>
                </a:lnTo>
                <a:lnTo>
                  <a:pt x="9304" y="135938"/>
                </a:lnTo>
                <a:lnTo>
                  <a:pt x="12750" y="134734"/>
                </a:lnTo>
                <a:close/>
                <a:moveTo>
                  <a:pt x="101483" y="109580"/>
                </a:moveTo>
                <a:lnTo>
                  <a:pt x="105101" y="109927"/>
                </a:lnTo>
                <a:lnTo>
                  <a:pt x="108547" y="111141"/>
                </a:lnTo>
                <a:lnTo>
                  <a:pt x="111648" y="113222"/>
                </a:lnTo>
                <a:lnTo>
                  <a:pt x="114233" y="115823"/>
                </a:lnTo>
                <a:lnTo>
                  <a:pt x="116128" y="118772"/>
                </a:lnTo>
                <a:lnTo>
                  <a:pt x="117334" y="122240"/>
                </a:lnTo>
                <a:lnTo>
                  <a:pt x="117851" y="126055"/>
                </a:lnTo>
                <a:lnTo>
                  <a:pt x="117851" y="225253"/>
                </a:lnTo>
                <a:lnTo>
                  <a:pt x="117334" y="229069"/>
                </a:lnTo>
                <a:lnTo>
                  <a:pt x="116128" y="232537"/>
                </a:lnTo>
                <a:lnTo>
                  <a:pt x="114233" y="235659"/>
                </a:lnTo>
                <a:lnTo>
                  <a:pt x="111648" y="238260"/>
                </a:lnTo>
                <a:lnTo>
                  <a:pt x="108547" y="240168"/>
                </a:lnTo>
                <a:lnTo>
                  <a:pt x="105101" y="241382"/>
                </a:lnTo>
                <a:lnTo>
                  <a:pt x="101483" y="241902"/>
                </a:lnTo>
                <a:lnTo>
                  <a:pt x="97520" y="241382"/>
                </a:lnTo>
                <a:lnTo>
                  <a:pt x="94074" y="240168"/>
                </a:lnTo>
                <a:lnTo>
                  <a:pt x="90972" y="238260"/>
                </a:lnTo>
                <a:lnTo>
                  <a:pt x="88388" y="235659"/>
                </a:lnTo>
                <a:lnTo>
                  <a:pt x="86320" y="232537"/>
                </a:lnTo>
                <a:lnTo>
                  <a:pt x="85114" y="229069"/>
                </a:lnTo>
                <a:lnTo>
                  <a:pt x="84770" y="225253"/>
                </a:lnTo>
                <a:lnTo>
                  <a:pt x="84770" y="126055"/>
                </a:lnTo>
                <a:lnTo>
                  <a:pt x="85114" y="122240"/>
                </a:lnTo>
                <a:lnTo>
                  <a:pt x="86320" y="118772"/>
                </a:lnTo>
                <a:lnTo>
                  <a:pt x="88388" y="115823"/>
                </a:lnTo>
                <a:lnTo>
                  <a:pt x="90972" y="113222"/>
                </a:lnTo>
                <a:lnTo>
                  <a:pt x="94074" y="111141"/>
                </a:lnTo>
                <a:lnTo>
                  <a:pt x="97520" y="109927"/>
                </a:lnTo>
                <a:close/>
                <a:moveTo>
                  <a:pt x="60045" y="109580"/>
                </a:moveTo>
                <a:lnTo>
                  <a:pt x="63816" y="109927"/>
                </a:lnTo>
                <a:lnTo>
                  <a:pt x="67244" y="111141"/>
                </a:lnTo>
                <a:lnTo>
                  <a:pt x="70329" y="113222"/>
                </a:lnTo>
                <a:lnTo>
                  <a:pt x="72729" y="115823"/>
                </a:lnTo>
                <a:lnTo>
                  <a:pt x="74786" y="118772"/>
                </a:lnTo>
                <a:lnTo>
                  <a:pt x="75986" y="122240"/>
                </a:lnTo>
                <a:lnTo>
                  <a:pt x="76500" y="126055"/>
                </a:lnTo>
                <a:lnTo>
                  <a:pt x="76500" y="225253"/>
                </a:lnTo>
                <a:lnTo>
                  <a:pt x="75986" y="229069"/>
                </a:lnTo>
                <a:lnTo>
                  <a:pt x="74786" y="232537"/>
                </a:lnTo>
                <a:lnTo>
                  <a:pt x="72729" y="235659"/>
                </a:lnTo>
                <a:lnTo>
                  <a:pt x="70329" y="238260"/>
                </a:lnTo>
                <a:lnTo>
                  <a:pt x="67244" y="240168"/>
                </a:lnTo>
                <a:lnTo>
                  <a:pt x="63816" y="241382"/>
                </a:lnTo>
                <a:lnTo>
                  <a:pt x="60045" y="241902"/>
                </a:lnTo>
                <a:lnTo>
                  <a:pt x="56274" y="241382"/>
                </a:lnTo>
                <a:lnTo>
                  <a:pt x="52675" y="240168"/>
                </a:lnTo>
                <a:lnTo>
                  <a:pt x="49589" y="238260"/>
                </a:lnTo>
                <a:lnTo>
                  <a:pt x="47190" y="235659"/>
                </a:lnTo>
                <a:lnTo>
                  <a:pt x="45304" y="232537"/>
                </a:lnTo>
                <a:lnTo>
                  <a:pt x="43762" y="229069"/>
                </a:lnTo>
                <a:lnTo>
                  <a:pt x="43419" y="225253"/>
                </a:lnTo>
                <a:lnTo>
                  <a:pt x="43419" y="126055"/>
                </a:lnTo>
                <a:lnTo>
                  <a:pt x="43762" y="122240"/>
                </a:lnTo>
                <a:lnTo>
                  <a:pt x="45304" y="118772"/>
                </a:lnTo>
                <a:lnTo>
                  <a:pt x="47190" y="115823"/>
                </a:lnTo>
                <a:lnTo>
                  <a:pt x="49589" y="113222"/>
                </a:lnTo>
                <a:lnTo>
                  <a:pt x="52675" y="111141"/>
                </a:lnTo>
                <a:lnTo>
                  <a:pt x="56274" y="109927"/>
                </a:lnTo>
                <a:close/>
                <a:moveTo>
                  <a:pt x="144813" y="51689"/>
                </a:moveTo>
                <a:lnTo>
                  <a:pt x="148412" y="52206"/>
                </a:lnTo>
                <a:lnTo>
                  <a:pt x="152012" y="53411"/>
                </a:lnTo>
                <a:lnTo>
                  <a:pt x="155097" y="55304"/>
                </a:lnTo>
                <a:lnTo>
                  <a:pt x="157497" y="57886"/>
                </a:lnTo>
                <a:lnTo>
                  <a:pt x="159725" y="60985"/>
                </a:lnTo>
                <a:lnTo>
                  <a:pt x="160925" y="64255"/>
                </a:lnTo>
                <a:lnTo>
                  <a:pt x="161268" y="68042"/>
                </a:lnTo>
                <a:lnTo>
                  <a:pt x="161268" y="225377"/>
                </a:lnTo>
                <a:lnTo>
                  <a:pt x="160925" y="229164"/>
                </a:lnTo>
                <a:lnTo>
                  <a:pt x="159725" y="232607"/>
                </a:lnTo>
                <a:lnTo>
                  <a:pt x="157497" y="235705"/>
                </a:lnTo>
                <a:lnTo>
                  <a:pt x="155097" y="238287"/>
                </a:lnTo>
                <a:lnTo>
                  <a:pt x="152012" y="240181"/>
                </a:lnTo>
                <a:lnTo>
                  <a:pt x="148412" y="241386"/>
                </a:lnTo>
                <a:lnTo>
                  <a:pt x="144813" y="241902"/>
                </a:lnTo>
                <a:lnTo>
                  <a:pt x="141042" y="241386"/>
                </a:lnTo>
                <a:lnTo>
                  <a:pt x="137443" y="240181"/>
                </a:lnTo>
                <a:lnTo>
                  <a:pt x="134357" y="238287"/>
                </a:lnTo>
                <a:lnTo>
                  <a:pt x="131958" y="235705"/>
                </a:lnTo>
                <a:lnTo>
                  <a:pt x="129729" y="232607"/>
                </a:lnTo>
                <a:lnTo>
                  <a:pt x="128530" y="229164"/>
                </a:lnTo>
                <a:lnTo>
                  <a:pt x="128187" y="225377"/>
                </a:lnTo>
                <a:lnTo>
                  <a:pt x="128187" y="68042"/>
                </a:lnTo>
                <a:lnTo>
                  <a:pt x="128530" y="64255"/>
                </a:lnTo>
                <a:lnTo>
                  <a:pt x="129729" y="60985"/>
                </a:lnTo>
                <a:lnTo>
                  <a:pt x="131958" y="57886"/>
                </a:lnTo>
                <a:lnTo>
                  <a:pt x="134357" y="55304"/>
                </a:lnTo>
                <a:lnTo>
                  <a:pt x="137443" y="53411"/>
                </a:lnTo>
                <a:lnTo>
                  <a:pt x="141042" y="52206"/>
                </a:lnTo>
                <a:close/>
                <a:moveTo>
                  <a:pt x="231479" y="37216"/>
                </a:moveTo>
                <a:lnTo>
                  <a:pt x="235249" y="37563"/>
                </a:lnTo>
                <a:lnTo>
                  <a:pt x="238849" y="38776"/>
                </a:lnTo>
                <a:lnTo>
                  <a:pt x="241934" y="40682"/>
                </a:lnTo>
                <a:lnTo>
                  <a:pt x="244334" y="43282"/>
                </a:lnTo>
                <a:lnTo>
                  <a:pt x="246219" y="46229"/>
                </a:lnTo>
                <a:lnTo>
                  <a:pt x="247762" y="49695"/>
                </a:lnTo>
                <a:lnTo>
                  <a:pt x="248105" y="53681"/>
                </a:lnTo>
                <a:lnTo>
                  <a:pt x="248105" y="225264"/>
                </a:lnTo>
                <a:lnTo>
                  <a:pt x="247762" y="229077"/>
                </a:lnTo>
                <a:lnTo>
                  <a:pt x="246219" y="232543"/>
                </a:lnTo>
                <a:lnTo>
                  <a:pt x="244334" y="235663"/>
                </a:lnTo>
                <a:lnTo>
                  <a:pt x="241934" y="238263"/>
                </a:lnTo>
                <a:lnTo>
                  <a:pt x="238849" y="240169"/>
                </a:lnTo>
                <a:lnTo>
                  <a:pt x="235249" y="241382"/>
                </a:lnTo>
                <a:lnTo>
                  <a:pt x="231479" y="241902"/>
                </a:lnTo>
                <a:lnTo>
                  <a:pt x="227879" y="241382"/>
                </a:lnTo>
                <a:lnTo>
                  <a:pt x="224280" y="240169"/>
                </a:lnTo>
                <a:lnTo>
                  <a:pt x="221194" y="238263"/>
                </a:lnTo>
                <a:lnTo>
                  <a:pt x="218623" y="235663"/>
                </a:lnTo>
                <a:lnTo>
                  <a:pt x="216566" y="232543"/>
                </a:lnTo>
                <a:lnTo>
                  <a:pt x="215367" y="229077"/>
                </a:lnTo>
                <a:lnTo>
                  <a:pt x="215024" y="225264"/>
                </a:lnTo>
                <a:lnTo>
                  <a:pt x="215024" y="53681"/>
                </a:lnTo>
                <a:lnTo>
                  <a:pt x="215367" y="49695"/>
                </a:lnTo>
                <a:lnTo>
                  <a:pt x="216566" y="46229"/>
                </a:lnTo>
                <a:lnTo>
                  <a:pt x="218623" y="43282"/>
                </a:lnTo>
                <a:lnTo>
                  <a:pt x="221194" y="40682"/>
                </a:lnTo>
                <a:lnTo>
                  <a:pt x="224280" y="38776"/>
                </a:lnTo>
                <a:lnTo>
                  <a:pt x="227879" y="37563"/>
                </a:lnTo>
                <a:close/>
                <a:moveTo>
                  <a:pt x="187974" y="26879"/>
                </a:moveTo>
                <a:lnTo>
                  <a:pt x="191937" y="27397"/>
                </a:lnTo>
                <a:lnTo>
                  <a:pt x="195383" y="28605"/>
                </a:lnTo>
                <a:lnTo>
                  <a:pt x="198656" y="30503"/>
                </a:lnTo>
                <a:lnTo>
                  <a:pt x="201069" y="33092"/>
                </a:lnTo>
                <a:lnTo>
                  <a:pt x="202964" y="36198"/>
                </a:lnTo>
                <a:lnTo>
                  <a:pt x="204342" y="39649"/>
                </a:lnTo>
                <a:lnTo>
                  <a:pt x="204687" y="43446"/>
                </a:lnTo>
                <a:lnTo>
                  <a:pt x="204687" y="225335"/>
                </a:lnTo>
                <a:lnTo>
                  <a:pt x="204342" y="229132"/>
                </a:lnTo>
                <a:lnTo>
                  <a:pt x="202964" y="232583"/>
                </a:lnTo>
                <a:lnTo>
                  <a:pt x="201069" y="235690"/>
                </a:lnTo>
                <a:lnTo>
                  <a:pt x="198656" y="238278"/>
                </a:lnTo>
                <a:lnTo>
                  <a:pt x="195383" y="240176"/>
                </a:lnTo>
                <a:lnTo>
                  <a:pt x="191937" y="241384"/>
                </a:lnTo>
                <a:lnTo>
                  <a:pt x="187974" y="241902"/>
                </a:lnTo>
                <a:lnTo>
                  <a:pt x="184356" y="241384"/>
                </a:lnTo>
                <a:lnTo>
                  <a:pt x="180910" y="240176"/>
                </a:lnTo>
                <a:lnTo>
                  <a:pt x="177636" y="238278"/>
                </a:lnTo>
                <a:lnTo>
                  <a:pt x="175224" y="235690"/>
                </a:lnTo>
                <a:lnTo>
                  <a:pt x="173156" y="232583"/>
                </a:lnTo>
                <a:lnTo>
                  <a:pt x="171950" y="229132"/>
                </a:lnTo>
                <a:lnTo>
                  <a:pt x="171606" y="225335"/>
                </a:lnTo>
                <a:lnTo>
                  <a:pt x="171606" y="43446"/>
                </a:lnTo>
                <a:lnTo>
                  <a:pt x="171950" y="39649"/>
                </a:lnTo>
                <a:lnTo>
                  <a:pt x="173156" y="36198"/>
                </a:lnTo>
                <a:lnTo>
                  <a:pt x="175224" y="33092"/>
                </a:lnTo>
                <a:lnTo>
                  <a:pt x="177636" y="30503"/>
                </a:lnTo>
                <a:lnTo>
                  <a:pt x="180910" y="28605"/>
                </a:lnTo>
                <a:lnTo>
                  <a:pt x="184356" y="27397"/>
                </a:lnTo>
                <a:close/>
                <a:moveTo>
                  <a:pt x="272743" y="10338"/>
                </a:moveTo>
                <a:lnTo>
                  <a:pt x="276706" y="10858"/>
                </a:lnTo>
                <a:lnTo>
                  <a:pt x="280152" y="12073"/>
                </a:lnTo>
                <a:lnTo>
                  <a:pt x="283253" y="13981"/>
                </a:lnTo>
                <a:lnTo>
                  <a:pt x="285838" y="16583"/>
                </a:lnTo>
                <a:lnTo>
                  <a:pt x="287733" y="19531"/>
                </a:lnTo>
                <a:lnTo>
                  <a:pt x="288939" y="23000"/>
                </a:lnTo>
                <a:lnTo>
                  <a:pt x="289456" y="26816"/>
                </a:lnTo>
                <a:lnTo>
                  <a:pt x="289456" y="225250"/>
                </a:lnTo>
                <a:lnTo>
                  <a:pt x="288939" y="229066"/>
                </a:lnTo>
                <a:lnTo>
                  <a:pt x="287733" y="232535"/>
                </a:lnTo>
                <a:lnTo>
                  <a:pt x="285838" y="235658"/>
                </a:lnTo>
                <a:lnTo>
                  <a:pt x="283253" y="238260"/>
                </a:lnTo>
                <a:lnTo>
                  <a:pt x="280152" y="240168"/>
                </a:lnTo>
                <a:lnTo>
                  <a:pt x="276706" y="241382"/>
                </a:lnTo>
                <a:lnTo>
                  <a:pt x="272743" y="241902"/>
                </a:lnTo>
                <a:lnTo>
                  <a:pt x="269125" y="241382"/>
                </a:lnTo>
                <a:lnTo>
                  <a:pt x="265679" y="240168"/>
                </a:lnTo>
                <a:lnTo>
                  <a:pt x="262405" y="238260"/>
                </a:lnTo>
                <a:lnTo>
                  <a:pt x="259993" y="235658"/>
                </a:lnTo>
                <a:lnTo>
                  <a:pt x="258098" y="232535"/>
                </a:lnTo>
                <a:lnTo>
                  <a:pt x="256892" y="229066"/>
                </a:lnTo>
                <a:lnTo>
                  <a:pt x="256375" y="225250"/>
                </a:lnTo>
                <a:lnTo>
                  <a:pt x="256375" y="26816"/>
                </a:lnTo>
                <a:lnTo>
                  <a:pt x="256892" y="23000"/>
                </a:lnTo>
                <a:lnTo>
                  <a:pt x="258098" y="19531"/>
                </a:lnTo>
                <a:lnTo>
                  <a:pt x="259993" y="16583"/>
                </a:lnTo>
                <a:lnTo>
                  <a:pt x="262405" y="13981"/>
                </a:lnTo>
                <a:lnTo>
                  <a:pt x="265679" y="12073"/>
                </a:lnTo>
                <a:lnTo>
                  <a:pt x="269125" y="10858"/>
                </a:lnTo>
                <a:close/>
                <a:moveTo>
                  <a:pt x="344506" y="0"/>
                </a:moveTo>
                <a:lnTo>
                  <a:pt x="356418" y="516"/>
                </a:lnTo>
                <a:lnTo>
                  <a:pt x="368158" y="2235"/>
                </a:lnTo>
                <a:lnTo>
                  <a:pt x="379379" y="4642"/>
                </a:lnTo>
                <a:lnTo>
                  <a:pt x="390082" y="8081"/>
                </a:lnTo>
                <a:lnTo>
                  <a:pt x="400613" y="12723"/>
                </a:lnTo>
                <a:lnTo>
                  <a:pt x="410453" y="17881"/>
                </a:lnTo>
                <a:lnTo>
                  <a:pt x="419775" y="23898"/>
                </a:lnTo>
                <a:lnTo>
                  <a:pt x="428407" y="30775"/>
                </a:lnTo>
                <a:lnTo>
                  <a:pt x="436521" y="38168"/>
                </a:lnTo>
                <a:lnTo>
                  <a:pt x="443772" y="46249"/>
                </a:lnTo>
                <a:lnTo>
                  <a:pt x="450504" y="55017"/>
                </a:lnTo>
                <a:lnTo>
                  <a:pt x="456029" y="64301"/>
                </a:lnTo>
                <a:lnTo>
                  <a:pt x="461035" y="74101"/>
                </a:lnTo>
                <a:lnTo>
                  <a:pt x="464833" y="84245"/>
                </a:lnTo>
                <a:lnTo>
                  <a:pt x="467768" y="95076"/>
                </a:lnTo>
                <a:lnTo>
                  <a:pt x="469840" y="105907"/>
                </a:lnTo>
                <a:lnTo>
                  <a:pt x="476745" y="104016"/>
                </a:lnTo>
                <a:lnTo>
                  <a:pt x="484168" y="102813"/>
                </a:lnTo>
                <a:lnTo>
                  <a:pt x="491592" y="102297"/>
                </a:lnTo>
                <a:lnTo>
                  <a:pt x="500569" y="102813"/>
                </a:lnTo>
                <a:lnTo>
                  <a:pt x="509028" y="104360"/>
                </a:lnTo>
                <a:lnTo>
                  <a:pt x="517314" y="106939"/>
                </a:lnTo>
                <a:lnTo>
                  <a:pt x="524738" y="110378"/>
                </a:lnTo>
                <a:lnTo>
                  <a:pt x="531988" y="114848"/>
                </a:lnTo>
                <a:lnTo>
                  <a:pt x="538721" y="119834"/>
                </a:lnTo>
                <a:lnTo>
                  <a:pt x="544418" y="125679"/>
                </a:lnTo>
                <a:lnTo>
                  <a:pt x="549770" y="132212"/>
                </a:lnTo>
                <a:lnTo>
                  <a:pt x="554086" y="139261"/>
                </a:lnTo>
                <a:lnTo>
                  <a:pt x="557711" y="146826"/>
                </a:lnTo>
                <a:lnTo>
                  <a:pt x="560300" y="154907"/>
                </a:lnTo>
                <a:lnTo>
                  <a:pt x="561854" y="163331"/>
                </a:lnTo>
                <a:lnTo>
                  <a:pt x="562372" y="171928"/>
                </a:lnTo>
                <a:lnTo>
                  <a:pt x="561854" y="180868"/>
                </a:lnTo>
                <a:lnTo>
                  <a:pt x="560300" y="189120"/>
                </a:lnTo>
                <a:lnTo>
                  <a:pt x="557711" y="197373"/>
                </a:lnTo>
                <a:lnTo>
                  <a:pt x="554086" y="204766"/>
                </a:lnTo>
                <a:lnTo>
                  <a:pt x="549770" y="211815"/>
                </a:lnTo>
                <a:lnTo>
                  <a:pt x="544418" y="218520"/>
                </a:lnTo>
                <a:lnTo>
                  <a:pt x="538721" y="224194"/>
                </a:lnTo>
                <a:lnTo>
                  <a:pt x="531988" y="229351"/>
                </a:lnTo>
                <a:lnTo>
                  <a:pt x="524738" y="233650"/>
                </a:lnTo>
                <a:lnTo>
                  <a:pt x="517314" y="237260"/>
                </a:lnTo>
                <a:lnTo>
                  <a:pt x="509028" y="239667"/>
                </a:lnTo>
                <a:lnTo>
                  <a:pt x="500569" y="241214"/>
                </a:lnTo>
                <a:lnTo>
                  <a:pt x="491592" y="241902"/>
                </a:lnTo>
                <a:lnTo>
                  <a:pt x="299794" y="241902"/>
                </a:lnTo>
                <a:lnTo>
                  <a:pt x="299794" y="7909"/>
                </a:lnTo>
                <a:lnTo>
                  <a:pt x="310497" y="4642"/>
                </a:lnTo>
                <a:lnTo>
                  <a:pt x="321373" y="2063"/>
                </a:lnTo>
                <a:lnTo>
                  <a:pt x="332767" y="51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322017-84DF-4EF8-9E74-9F22B4258418}"/>
              </a:ext>
            </a:extLst>
          </p:cNvPr>
          <p:cNvSpPr/>
          <p:nvPr/>
        </p:nvSpPr>
        <p:spPr>
          <a:xfrm>
            <a:off x="3370817" y="2335547"/>
            <a:ext cx="958537" cy="4468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gNodeB</a:t>
            </a:r>
            <a:endParaRPr kumimoji="0" lang="en-US" sz="13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FD72B90-10F7-47EF-B52D-90FA3B78852A}"/>
              </a:ext>
            </a:extLst>
          </p:cNvPr>
          <p:cNvSpPr txBox="1"/>
          <p:nvPr/>
        </p:nvSpPr>
        <p:spPr>
          <a:xfrm>
            <a:off x="4838657" y="3864815"/>
            <a:ext cx="214735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Core Network  (CN)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E7D83D-A5B8-4C0B-8DD9-6A43F3AFA922}"/>
              </a:ext>
            </a:extLst>
          </p:cNvPr>
          <p:cNvGrpSpPr/>
          <p:nvPr/>
        </p:nvGrpSpPr>
        <p:grpSpPr>
          <a:xfrm>
            <a:off x="4838011" y="2130132"/>
            <a:ext cx="2147352" cy="852362"/>
            <a:chOff x="5235157" y="1860844"/>
            <a:chExt cx="2127418" cy="1231429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091B4914-6DD8-46DC-9AAD-876C827EEFC2}"/>
                </a:ext>
              </a:extLst>
            </p:cNvPr>
            <p:cNvGrpSpPr/>
            <p:nvPr/>
          </p:nvGrpSpPr>
          <p:grpSpPr>
            <a:xfrm>
              <a:off x="5366828" y="1931997"/>
              <a:ext cx="1754941" cy="1020339"/>
              <a:chOff x="10265729" y="1416780"/>
              <a:chExt cx="2941708" cy="1572618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BD4E431B-2516-4C08-8F26-E26E652DF7A7}"/>
                  </a:ext>
                </a:extLst>
              </p:cNvPr>
              <p:cNvSpPr/>
              <p:nvPr/>
            </p:nvSpPr>
            <p:spPr>
              <a:xfrm>
                <a:off x="11290544" y="1976645"/>
                <a:ext cx="914400" cy="457710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NEF</a:t>
                </a:r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54F3035B-277E-4D27-ACE2-B45020797742}"/>
                  </a:ext>
                </a:extLst>
              </p:cNvPr>
              <p:cNvSpPr/>
              <p:nvPr/>
            </p:nvSpPr>
            <p:spPr>
              <a:xfrm>
                <a:off x="10265729" y="1423874"/>
                <a:ext cx="914400" cy="457710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NRF</a:t>
                </a:r>
              </a:p>
            </p:txBody>
          </p:sp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6B2EB4E1-8BD2-44BC-B246-6047A219CC96}"/>
                  </a:ext>
                </a:extLst>
              </p:cNvPr>
              <p:cNvSpPr/>
              <p:nvPr/>
            </p:nvSpPr>
            <p:spPr>
              <a:xfrm>
                <a:off x="11295190" y="2514803"/>
                <a:ext cx="914400" cy="457710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PCF</a:t>
                </a:r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FC89129F-2F8E-4A49-9DB8-8DC262C1A4B4}"/>
                  </a:ext>
                </a:extLst>
              </p:cNvPr>
              <p:cNvSpPr/>
              <p:nvPr/>
            </p:nvSpPr>
            <p:spPr>
              <a:xfrm>
                <a:off x="10265729" y="1994308"/>
                <a:ext cx="914400" cy="457710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UDM</a:t>
                </a:r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07C92AD7-AA56-488B-B848-FB2E79DDD65F}"/>
                  </a:ext>
                </a:extLst>
              </p:cNvPr>
              <p:cNvSpPr/>
              <p:nvPr/>
            </p:nvSpPr>
            <p:spPr>
              <a:xfrm>
                <a:off x="12293037" y="1423942"/>
                <a:ext cx="914400" cy="457710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AUSF</a:t>
                </a:r>
              </a:p>
            </p:txBody>
          </p: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8FFA2D63-A901-4880-82EE-942CF66670C2}"/>
                  </a:ext>
                </a:extLst>
              </p:cNvPr>
              <p:cNvSpPr/>
              <p:nvPr/>
            </p:nvSpPr>
            <p:spPr>
              <a:xfrm>
                <a:off x="12293037" y="1962100"/>
                <a:ext cx="914400" cy="457710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AMF</a:t>
                </a:r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AC63FDD4-F282-4E7B-BE32-8BD6877277C6}"/>
                  </a:ext>
                </a:extLst>
              </p:cNvPr>
              <p:cNvSpPr/>
              <p:nvPr/>
            </p:nvSpPr>
            <p:spPr>
              <a:xfrm>
                <a:off x="10265729" y="2531688"/>
                <a:ext cx="914400" cy="457710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SMF</a:t>
                </a:r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635D51E6-C22B-416F-9E52-5CBED7E95503}"/>
                  </a:ext>
                </a:extLst>
              </p:cNvPr>
              <p:cNvSpPr/>
              <p:nvPr/>
            </p:nvSpPr>
            <p:spPr>
              <a:xfrm>
                <a:off x="11290544" y="1416780"/>
                <a:ext cx="914400" cy="457710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NSSF</a:t>
                </a:r>
              </a:p>
            </p:txBody>
          </p:sp>
        </p:grp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F24351D-9514-4BD7-971F-F687ABF0A4D3}"/>
                </a:ext>
              </a:extLst>
            </p:cNvPr>
            <p:cNvSpPr/>
            <p:nvPr/>
          </p:nvSpPr>
          <p:spPr>
            <a:xfrm>
              <a:off x="5235157" y="1860844"/>
              <a:ext cx="2127418" cy="1231429"/>
            </a:xfrm>
            <a:prstGeom prst="rect">
              <a:avLst/>
            </a:prstGeom>
            <a:noFill/>
            <a:ln w="381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D961F0-44CE-4686-A082-E7B2056618E3}"/>
              </a:ext>
            </a:extLst>
          </p:cNvPr>
          <p:cNvCxnSpPr>
            <a:endCxn id="6" idx="1"/>
          </p:cNvCxnSpPr>
          <p:nvPr/>
        </p:nvCxnSpPr>
        <p:spPr>
          <a:xfrm>
            <a:off x="2896639" y="2185060"/>
            <a:ext cx="474178" cy="373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67211C-E2BF-40A0-A4AF-48ADDBD01708}"/>
              </a:ext>
            </a:extLst>
          </p:cNvPr>
          <p:cNvCxnSpPr>
            <a:cxnSpLocks/>
          </p:cNvCxnSpPr>
          <p:nvPr/>
        </p:nvCxnSpPr>
        <p:spPr>
          <a:xfrm flipV="1">
            <a:off x="2854140" y="2571750"/>
            <a:ext cx="508214" cy="1134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938EF2-6B41-4F78-9164-D650FCF0D399}"/>
              </a:ext>
            </a:extLst>
          </p:cNvPr>
          <p:cNvCxnSpPr>
            <a:stCxn id="85" idx="1"/>
            <a:endCxn id="6" idx="1"/>
          </p:cNvCxnSpPr>
          <p:nvPr/>
        </p:nvCxnSpPr>
        <p:spPr>
          <a:xfrm flipV="1">
            <a:off x="2825297" y="2558980"/>
            <a:ext cx="545520" cy="795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95A73D-835C-499E-85B2-42F3ABFA70FB}"/>
              </a:ext>
            </a:extLst>
          </p:cNvPr>
          <p:cNvCxnSpPr>
            <a:stCxn id="6" idx="3"/>
            <a:endCxn id="165" idx="1"/>
          </p:cNvCxnSpPr>
          <p:nvPr/>
        </p:nvCxnSpPr>
        <p:spPr>
          <a:xfrm flipV="1">
            <a:off x="4329354" y="2556313"/>
            <a:ext cx="508657" cy="2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38368F-9453-4264-9F80-446F1B1C29B9}"/>
              </a:ext>
            </a:extLst>
          </p:cNvPr>
          <p:cNvCxnSpPr>
            <a:cxnSpLocks/>
          </p:cNvCxnSpPr>
          <p:nvPr/>
        </p:nvCxnSpPr>
        <p:spPr>
          <a:xfrm flipV="1">
            <a:off x="6985363" y="2566538"/>
            <a:ext cx="790990" cy="5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4E318C-38ED-49EB-A197-AC594E79EFAB}"/>
              </a:ext>
            </a:extLst>
          </p:cNvPr>
          <p:cNvSpPr txBox="1"/>
          <p:nvPr/>
        </p:nvSpPr>
        <p:spPr>
          <a:xfrm>
            <a:off x="3481051" y="2821981"/>
            <a:ext cx="8627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Far Edge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4CEE256-D912-471C-99F0-B2A5A30CB8CF}"/>
              </a:ext>
            </a:extLst>
          </p:cNvPr>
          <p:cNvSpPr txBox="1"/>
          <p:nvPr/>
        </p:nvSpPr>
        <p:spPr>
          <a:xfrm>
            <a:off x="5246224" y="921793"/>
            <a:ext cx="5725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Edge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F2320CF-618D-4C54-BC40-23EB5F158255}"/>
              </a:ext>
            </a:extLst>
          </p:cNvPr>
          <p:cNvSpPr txBox="1"/>
          <p:nvPr/>
        </p:nvSpPr>
        <p:spPr>
          <a:xfrm>
            <a:off x="7093211" y="2932722"/>
            <a:ext cx="5517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2855204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29CA9A2-1541-466A-82FF-A0E854BF94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51683-2D07-41AB-9220-B5ED802EFD39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Networks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00E91CC-058A-4AEC-A28A-3DCE2F0C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Cybersecurity Best Practices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93E99-776E-472C-BF5E-40C46D445644}"/>
              </a:ext>
            </a:extLst>
          </p:cNvPr>
          <p:cNvSpPr/>
          <p:nvPr/>
        </p:nvSpPr>
        <p:spPr>
          <a:xfrm>
            <a:off x="361407" y="1407392"/>
            <a:ext cx="306959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Zero Trust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Continuous authentication and authorization, hardening network assets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  <a:t>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3C43A-B542-4F92-AE27-A1FA193EFAEE}"/>
              </a:ext>
            </a:extLst>
          </p:cNvPr>
          <p:cNvSpPr/>
          <p:nvPr/>
        </p:nvSpPr>
        <p:spPr>
          <a:xfrm>
            <a:off x="5661330" y="1407392"/>
            <a:ext cx="306844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Segmentation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Create logical groups of assets to restrict communication flows.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BF3ED-CCF1-497E-B1CC-9851309E8818}"/>
              </a:ext>
            </a:extLst>
          </p:cNvPr>
          <p:cNvSpPr/>
          <p:nvPr/>
        </p:nvSpPr>
        <p:spPr>
          <a:xfrm>
            <a:off x="369625" y="2265585"/>
            <a:ext cx="306959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Integrity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Assess vendor’s security practices and run own validation, if necessary.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D6FFD-8D9E-46BC-B0DD-B655D1156776}"/>
              </a:ext>
            </a:extLst>
          </p:cNvPr>
          <p:cNvSpPr/>
          <p:nvPr/>
        </p:nvSpPr>
        <p:spPr>
          <a:xfrm>
            <a:off x="5669548" y="2265585"/>
            <a:ext cx="306844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197B8"/>
                </a:solidFill>
                <a:effectLst/>
                <a:uLnTx/>
                <a:uFillTx/>
                <a:latin typeface="Roboto"/>
                <a:ea typeface="+mn-ea"/>
              </a:rPr>
              <a:t>Threat Protection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Implement defensive security controls with continual monitoring by a funded SOC.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8F37CB-1C96-4235-9C34-12FFB19D79C7}"/>
              </a:ext>
            </a:extLst>
          </p:cNvPr>
          <p:cNvSpPr/>
          <p:nvPr/>
        </p:nvSpPr>
        <p:spPr>
          <a:xfrm>
            <a:off x="374366" y="3117618"/>
            <a:ext cx="306959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187AD"/>
                </a:solidFill>
                <a:effectLst/>
                <a:uLnTx/>
                <a:uFillTx/>
                <a:latin typeface="Roboto"/>
                <a:ea typeface="+mn-ea"/>
              </a:rPr>
              <a:t>Visibility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Ensure visibility across all assets and continuously monitor security logs and behavior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  <a:t>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C7B921-FAB6-4392-B201-E1C1F91C3FAF}"/>
              </a:ext>
            </a:extLst>
          </p:cNvPr>
          <p:cNvSpPr/>
          <p:nvPr/>
        </p:nvSpPr>
        <p:spPr>
          <a:xfrm>
            <a:off x="5674289" y="3117618"/>
            <a:ext cx="306844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69E"/>
                </a:solidFill>
                <a:effectLst/>
                <a:uLnTx/>
                <a:uFillTx/>
                <a:latin typeface="Roboto"/>
                <a:ea typeface="+mn-ea"/>
              </a:rPr>
              <a:t>Data Protection and Privacy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Comply with data protection and privacy standards in line with government regulations and standards.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587A10-6483-40E9-BCF4-23827FB05A10}"/>
              </a:ext>
            </a:extLst>
          </p:cNvPr>
          <p:cNvGrpSpPr/>
          <p:nvPr/>
        </p:nvGrpSpPr>
        <p:grpSpPr>
          <a:xfrm>
            <a:off x="3590623" y="1392286"/>
            <a:ext cx="894160" cy="743228"/>
            <a:chOff x="3572616" y="1246644"/>
            <a:chExt cx="993140" cy="825501"/>
          </a:xfrm>
        </p:grpSpPr>
        <p:sp>
          <p:nvSpPr>
            <p:cNvPr id="14" name="Round Same Side Corner Rectangle 1">
              <a:extLst>
                <a:ext uri="{FF2B5EF4-FFF2-40B4-BE49-F238E27FC236}">
                  <a16:creationId xmlns:a16="http://schemas.microsoft.com/office/drawing/2014/main" id="{155513EA-1BC0-4242-976A-5F75EDCC4B2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F0E57AD-3BD1-4BE3-AF99-4811A19FDBD9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8E2391-92FB-41FF-801B-0B04549C30D6}"/>
              </a:ext>
            </a:extLst>
          </p:cNvPr>
          <p:cNvGrpSpPr/>
          <p:nvPr/>
        </p:nvGrpSpPr>
        <p:grpSpPr>
          <a:xfrm flipH="1">
            <a:off x="4620031" y="1392286"/>
            <a:ext cx="894160" cy="743228"/>
            <a:chOff x="3572616" y="1246644"/>
            <a:chExt cx="993140" cy="825501"/>
          </a:xfrm>
          <a:solidFill>
            <a:schemeClr val="accent2"/>
          </a:solidFill>
        </p:grpSpPr>
        <p:sp>
          <p:nvSpPr>
            <p:cNvPr id="17" name="Round Same Side Corner Rectangle 13">
              <a:extLst>
                <a:ext uri="{FF2B5EF4-FFF2-40B4-BE49-F238E27FC236}">
                  <a16:creationId xmlns:a16="http://schemas.microsoft.com/office/drawing/2014/main" id="{4E4497AA-C2BB-44AD-BF60-31AAE10EA7AD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8BCBEB8-A5EE-43A5-8951-85D736BFC85B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FEFBE5-1EEA-46AE-8621-FCB9CB73D1C6}"/>
              </a:ext>
            </a:extLst>
          </p:cNvPr>
          <p:cNvGrpSpPr/>
          <p:nvPr/>
        </p:nvGrpSpPr>
        <p:grpSpPr>
          <a:xfrm>
            <a:off x="3598841" y="2252761"/>
            <a:ext cx="894160" cy="743228"/>
            <a:chOff x="3572616" y="1246644"/>
            <a:chExt cx="993140" cy="825501"/>
          </a:xfrm>
          <a:solidFill>
            <a:schemeClr val="accent3"/>
          </a:solidFill>
        </p:grpSpPr>
        <p:sp>
          <p:nvSpPr>
            <p:cNvPr id="20" name="Round Same Side Corner Rectangle 21">
              <a:extLst>
                <a:ext uri="{FF2B5EF4-FFF2-40B4-BE49-F238E27FC236}">
                  <a16:creationId xmlns:a16="http://schemas.microsoft.com/office/drawing/2014/main" id="{05A670ED-D66C-4CD5-A0F2-C0AC20C76638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AE1049E-A218-448F-99A0-849BDCBC4D44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3D48DB-A0AA-467E-8A1C-C943107F7E25}"/>
              </a:ext>
            </a:extLst>
          </p:cNvPr>
          <p:cNvGrpSpPr/>
          <p:nvPr/>
        </p:nvGrpSpPr>
        <p:grpSpPr>
          <a:xfrm flipH="1">
            <a:off x="4628249" y="2252761"/>
            <a:ext cx="894160" cy="743228"/>
            <a:chOff x="3572616" y="1246644"/>
            <a:chExt cx="993140" cy="825501"/>
          </a:xfrm>
          <a:solidFill>
            <a:schemeClr val="accent4"/>
          </a:solidFill>
        </p:grpSpPr>
        <p:sp>
          <p:nvSpPr>
            <p:cNvPr id="23" name="Round Same Side Corner Rectangle 19">
              <a:extLst>
                <a:ext uri="{FF2B5EF4-FFF2-40B4-BE49-F238E27FC236}">
                  <a16:creationId xmlns:a16="http://schemas.microsoft.com/office/drawing/2014/main" id="{98E06D5D-8833-46D9-9F85-FC0CE3EA7172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4DFC1AE-7153-4570-A7B4-9A89A9167D4C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749F2D-3FA0-4EA8-B0C6-D5AA1C06D901}"/>
              </a:ext>
            </a:extLst>
          </p:cNvPr>
          <p:cNvGrpSpPr/>
          <p:nvPr/>
        </p:nvGrpSpPr>
        <p:grpSpPr>
          <a:xfrm>
            <a:off x="3603582" y="3104794"/>
            <a:ext cx="894160" cy="743228"/>
            <a:chOff x="3572616" y="1246644"/>
            <a:chExt cx="993140" cy="825501"/>
          </a:xfrm>
          <a:solidFill>
            <a:schemeClr val="accent5"/>
          </a:solidFill>
        </p:grpSpPr>
        <p:sp>
          <p:nvSpPr>
            <p:cNvPr id="26" name="Round Same Side Corner Rectangle 28">
              <a:extLst>
                <a:ext uri="{FF2B5EF4-FFF2-40B4-BE49-F238E27FC236}">
                  <a16:creationId xmlns:a16="http://schemas.microsoft.com/office/drawing/2014/main" id="{7916B598-C995-46C8-9F07-EB28962C30F7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895E030-05EB-4B06-AE2E-3AA46D4A0DA6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1850DEC-206B-4592-87CD-754171704D6A}"/>
              </a:ext>
            </a:extLst>
          </p:cNvPr>
          <p:cNvGrpSpPr/>
          <p:nvPr/>
        </p:nvGrpSpPr>
        <p:grpSpPr>
          <a:xfrm flipH="1">
            <a:off x="4632990" y="3104794"/>
            <a:ext cx="894160" cy="743228"/>
            <a:chOff x="3572616" y="1246644"/>
            <a:chExt cx="993140" cy="825501"/>
          </a:xfrm>
          <a:solidFill>
            <a:schemeClr val="accent6"/>
          </a:solidFill>
        </p:grpSpPr>
        <p:sp>
          <p:nvSpPr>
            <p:cNvPr id="29" name="Round Same Side Corner Rectangle 26">
              <a:extLst>
                <a:ext uri="{FF2B5EF4-FFF2-40B4-BE49-F238E27FC236}">
                  <a16:creationId xmlns:a16="http://schemas.microsoft.com/office/drawing/2014/main" id="{A504D317-499D-4F0C-829B-A6C9138A6AF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F898C5B-96E4-4B74-B2B9-AE85B8212C05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ADF58A8-7049-4258-A78A-474910323287}"/>
              </a:ext>
            </a:extLst>
          </p:cNvPr>
          <p:cNvGrpSpPr/>
          <p:nvPr/>
        </p:nvGrpSpPr>
        <p:grpSpPr>
          <a:xfrm>
            <a:off x="4749305" y="2406909"/>
            <a:ext cx="477655" cy="434964"/>
            <a:chOff x="5011738" y="2876550"/>
            <a:chExt cx="403226" cy="390526"/>
          </a:xfrm>
          <a:solidFill>
            <a:schemeClr val="bg1"/>
          </a:solidFill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A672685B-E111-4A8A-8D19-7B0433472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738" y="2876550"/>
              <a:ext cx="350838" cy="350838"/>
            </a:xfrm>
            <a:custGeom>
              <a:avLst/>
              <a:gdLst>
                <a:gd name="T0" fmla="*/ 2610 w 2876"/>
                <a:gd name="T1" fmla="*/ 0 h 2875"/>
                <a:gd name="T2" fmla="*/ 2687 w 2876"/>
                <a:gd name="T3" fmla="*/ 11 h 2875"/>
                <a:gd name="T4" fmla="*/ 2755 w 2876"/>
                <a:gd name="T5" fmla="*/ 43 h 2875"/>
                <a:gd name="T6" fmla="*/ 2811 w 2876"/>
                <a:gd name="T7" fmla="*/ 92 h 2875"/>
                <a:gd name="T8" fmla="*/ 2851 w 2876"/>
                <a:gd name="T9" fmla="*/ 154 h 2875"/>
                <a:gd name="T10" fmla="*/ 2873 w 2876"/>
                <a:gd name="T11" fmla="*/ 227 h 2875"/>
                <a:gd name="T12" fmla="*/ 2876 w 2876"/>
                <a:gd name="T13" fmla="*/ 1490 h 2875"/>
                <a:gd name="T14" fmla="*/ 2770 w 2876"/>
                <a:gd name="T15" fmla="*/ 266 h 2875"/>
                <a:gd name="T16" fmla="*/ 2760 w 2876"/>
                <a:gd name="T17" fmla="*/ 210 h 2875"/>
                <a:gd name="T18" fmla="*/ 2732 w 2876"/>
                <a:gd name="T19" fmla="*/ 163 h 2875"/>
                <a:gd name="T20" fmla="*/ 2691 w 2876"/>
                <a:gd name="T21" fmla="*/ 128 h 2875"/>
                <a:gd name="T22" fmla="*/ 2639 w 2876"/>
                <a:gd name="T23" fmla="*/ 109 h 2875"/>
                <a:gd name="T24" fmla="*/ 266 w 2876"/>
                <a:gd name="T25" fmla="*/ 107 h 2875"/>
                <a:gd name="T26" fmla="*/ 210 w 2876"/>
                <a:gd name="T27" fmla="*/ 117 h 2875"/>
                <a:gd name="T28" fmla="*/ 163 w 2876"/>
                <a:gd name="T29" fmla="*/ 144 h 2875"/>
                <a:gd name="T30" fmla="*/ 128 w 2876"/>
                <a:gd name="T31" fmla="*/ 186 h 2875"/>
                <a:gd name="T32" fmla="*/ 109 w 2876"/>
                <a:gd name="T33" fmla="*/ 238 h 2875"/>
                <a:gd name="T34" fmla="*/ 106 w 2876"/>
                <a:gd name="T35" fmla="*/ 2609 h 2875"/>
                <a:gd name="T36" fmla="*/ 116 w 2876"/>
                <a:gd name="T37" fmla="*/ 2665 h 2875"/>
                <a:gd name="T38" fmla="*/ 144 w 2876"/>
                <a:gd name="T39" fmla="*/ 2712 h 2875"/>
                <a:gd name="T40" fmla="*/ 186 w 2876"/>
                <a:gd name="T41" fmla="*/ 2747 h 2875"/>
                <a:gd name="T42" fmla="*/ 237 w 2876"/>
                <a:gd name="T43" fmla="*/ 2766 h 2875"/>
                <a:gd name="T44" fmla="*/ 1651 w 2876"/>
                <a:gd name="T45" fmla="*/ 2769 h 2875"/>
                <a:gd name="T46" fmla="*/ 266 w 2876"/>
                <a:gd name="T47" fmla="*/ 2875 h 2875"/>
                <a:gd name="T48" fmla="*/ 189 w 2876"/>
                <a:gd name="T49" fmla="*/ 2864 h 2875"/>
                <a:gd name="T50" fmla="*/ 121 w 2876"/>
                <a:gd name="T51" fmla="*/ 2832 h 2875"/>
                <a:gd name="T52" fmla="*/ 65 w 2876"/>
                <a:gd name="T53" fmla="*/ 2784 h 2875"/>
                <a:gd name="T54" fmla="*/ 25 w 2876"/>
                <a:gd name="T55" fmla="*/ 2721 h 2875"/>
                <a:gd name="T56" fmla="*/ 3 w 2876"/>
                <a:gd name="T57" fmla="*/ 2648 h 2875"/>
                <a:gd name="T58" fmla="*/ 0 w 2876"/>
                <a:gd name="T59" fmla="*/ 266 h 2875"/>
                <a:gd name="T60" fmla="*/ 11 w 2876"/>
                <a:gd name="T61" fmla="*/ 189 h 2875"/>
                <a:gd name="T62" fmla="*/ 43 w 2876"/>
                <a:gd name="T63" fmla="*/ 121 h 2875"/>
                <a:gd name="T64" fmla="*/ 92 w 2876"/>
                <a:gd name="T65" fmla="*/ 65 h 2875"/>
                <a:gd name="T66" fmla="*/ 154 w 2876"/>
                <a:gd name="T67" fmla="*/ 25 h 2875"/>
                <a:gd name="T68" fmla="*/ 227 w 2876"/>
                <a:gd name="T69" fmla="*/ 3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76" h="2875">
                  <a:moveTo>
                    <a:pt x="266" y="0"/>
                  </a:moveTo>
                  <a:lnTo>
                    <a:pt x="2610" y="0"/>
                  </a:lnTo>
                  <a:lnTo>
                    <a:pt x="2649" y="3"/>
                  </a:lnTo>
                  <a:lnTo>
                    <a:pt x="2687" y="11"/>
                  </a:lnTo>
                  <a:lnTo>
                    <a:pt x="2722" y="25"/>
                  </a:lnTo>
                  <a:lnTo>
                    <a:pt x="2755" y="43"/>
                  </a:lnTo>
                  <a:lnTo>
                    <a:pt x="2785" y="65"/>
                  </a:lnTo>
                  <a:lnTo>
                    <a:pt x="2811" y="92"/>
                  </a:lnTo>
                  <a:lnTo>
                    <a:pt x="2833" y="121"/>
                  </a:lnTo>
                  <a:lnTo>
                    <a:pt x="2851" y="154"/>
                  </a:lnTo>
                  <a:lnTo>
                    <a:pt x="2865" y="189"/>
                  </a:lnTo>
                  <a:lnTo>
                    <a:pt x="2873" y="227"/>
                  </a:lnTo>
                  <a:lnTo>
                    <a:pt x="2876" y="266"/>
                  </a:lnTo>
                  <a:lnTo>
                    <a:pt x="2876" y="1490"/>
                  </a:lnTo>
                  <a:lnTo>
                    <a:pt x="2770" y="1490"/>
                  </a:lnTo>
                  <a:lnTo>
                    <a:pt x="2770" y="266"/>
                  </a:lnTo>
                  <a:lnTo>
                    <a:pt x="2767" y="238"/>
                  </a:lnTo>
                  <a:lnTo>
                    <a:pt x="2760" y="210"/>
                  </a:lnTo>
                  <a:lnTo>
                    <a:pt x="2748" y="186"/>
                  </a:lnTo>
                  <a:lnTo>
                    <a:pt x="2732" y="163"/>
                  </a:lnTo>
                  <a:lnTo>
                    <a:pt x="2713" y="144"/>
                  </a:lnTo>
                  <a:lnTo>
                    <a:pt x="2691" y="128"/>
                  </a:lnTo>
                  <a:lnTo>
                    <a:pt x="2666" y="117"/>
                  </a:lnTo>
                  <a:lnTo>
                    <a:pt x="2639" y="109"/>
                  </a:lnTo>
                  <a:lnTo>
                    <a:pt x="2610" y="107"/>
                  </a:lnTo>
                  <a:lnTo>
                    <a:pt x="266" y="107"/>
                  </a:lnTo>
                  <a:lnTo>
                    <a:pt x="237" y="109"/>
                  </a:lnTo>
                  <a:lnTo>
                    <a:pt x="210" y="117"/>
                  </a:lnTo>
                  <a:lnTo>
                    <a:pt x="186" y="128"/>
                  </a:lnTo>
                  <a:lnTo>
                    <a:pt x="163" y="144"/>
                  </a:lnTo>
                  <a:lnTo>
                    <a:pt x="144" y="163"/>
                  </a:lnTo>
                  <a:lnTo>
                    <a:pt x="128" y="186"/>
                  </a:lnTo>
                  <a:lnTo>
                    <a:pt x="116" y="210"/>
                  </a:lnTo>
                  <a:lnTo>
                    <a:pt x="109" y="238"/>
                  </a:lnTo>
                  <a:lnTo>
                    <a:pt x="106" y="266"/>
                  </a:lnTo>
                  <a:lnTo>
                    <a:pt x="106" y="2609"/>
                  </a:lnTo>
                  <a:lnTo>
                    <a:pt x="109" y="2638"/>
                  </a:lnTo>
                  <a:lnTo>
                    <a:pt x="116" y="2665"/>
                  </a:lnTo>
                  <a:lnTo>
                    <a:pt x="128" y="2690"/>
                  </a:lnTo>
                  <a:lnTo>
                    <a:pt x="144" y="2712"/>
                  </a:lnTo>
                  <a:lnTo>
                    <a:pt x="163" y="2731"/>
                  </a:lnTo>
                  <a:lnTo>
                    <a:pt x="186" y="2747"/>
                  </a:lnTo>
                  <a:lnTo>
                    <a:pt x="210" y="2759"/>
                  </a:lnTo>
                  <a:lnTo>
                    <a:pt x="237" y="2766"/>
                  </a:lnTo>
                  <a:lnTo>
                    <a:pt x="266" y="2769"/>
                  </a:lnTo>
                  <a:lnTo>
                    <a:pt x="1651" y="2769"/>
                  </a:lnTo>
                  <a:lnTo>
                    <a:pt x="1651" y="2875"/>
                  </a:lnTo>
                  <a:lnTo>
                    <a:pt x="266" y="2875"/>
                  </a:lnTo>
                  <a:lnTo>
                    <a:pt x="227" y="2872"/>
                  </a:lnTo>
                  <a:lnTo>
                    <a:pt x="189" y="2864"/>
                  </a:lnTo>
                  <a:lnTo>
                    <a:pt x="154" y="2850"/>
                  </a:lnTo>
                  <a:lnTo>
                    <a:pt x="121" y="2832"/>
                  </a:lnTo>
                  <a:lnTo>
                    <a:pt x="92" y="2810"/>
                  </a:lnTo>
                  <a:lnTo>
                    <a:pt x="65" y="2784"/>
                  </a:lnTo>
                  <a:lnTo>
                    <a:pt x="43" y="2754"/>
                  </a:lnTo>
                  <a:lnTo>
                    <a:pt x="25" y="2721"/>
                  </a:lnTo>
                  <a:lnTo>
                    <a:pt x="11" y="2686"/>
                  </a:lnTo>
                  <a:lnTo>
                    <a:pt x="3" y="2648"/>
                  </a:lnTo>
                  <a:lnTo>
                    <a:pt x="0" y="2609"/>
                  </a:lnTo>
                  <a:lnTo>
                    <a:pt x="0" y="266"/>
                  </a:lnTo>
                  <a:lnTo>
                    <a:pt x="3" y="227"/>
                  </a:lnTo>
                  <a:lnTo>
                    <a:pt x="11" y="189"/>
                  </a:lnTo>
                  <a:lnTo>
                    <a:pt x="25" y="154"/>
                  </a:lnTo>
                  <a:lnTo>
                    <a:pt x="43" y="121"/>
                  </a:lnTo>
                  <a:lnTo>
                    <a:pt x="65" y="92"/>
                  </a:lnTo>
                  <a:lnTo>
                    <a:pt x="92" y="65"/>
                  </a:lnTo>
                  <a:lnTo>
                    <a:pt x="121" y="43"/>
                  </a:lnTo>
                  <a:lnTo>
                    <a:pt x="154" y="25"/>
                  </a:lnTo>
                  <a:lnTo>
                    <a:pt x="189" y="11"/>
                  </a:lnTo>
                  <a:lnTo>
                    <a:pt x="227" y="3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6" name="Rectangle 7">
              <a:extLst>
                <a:ext uri="{FF2B5EF4-FFF2-40B4-BE49-F238E27FC236}">
                  <a16:creationId xmlns:a16="http://schemas.microsoft.com/office/drawing/2014/main" id="{5768512B-98AC-45EC-A2A1-1D98EFDF3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01950"/>
              <a:ext cx="14288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C2D73E82-7F30-404A-B5B0-0CD242F74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8B2D11ED-9240-40DD-9D94-B7DC9B822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9" name="Rectangle 10">
              <a:extLst>
                <a:ext uri="{FF2B5EF4-FFF2-40B4-BE49-F238E27FC236}">
                  <a16:creationId xmlns:a16="http://schemas.microsoft.com/office/drawing/2014/main" id="{A26016AD-9042-4813-AF63-99E6A1546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28938"/>
              <a:ext cx="3000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8EFF1C1-AE6E-4DB0-8B8E-4C1C6D783B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2955925"/>
              <a:ext cx="76200" cy="76200"/>
            </a:xfrm>
            <a:custGeom>
              <a:avLst/>
              <a:gdLst>
                <a:gd name="T0" fmla="*/ 239 w 626"/>
                <a:gd name="T1" fmla="*/ 200 h 625"/>
                <a:gd name="T2" fmla="*/ 187 w 626"/>
                <a:gd name="T3" fmla="*/ 220 h 625"/>
                <a:gd name="T4" fmla="*/ 146 w 626"/>
                <a:gd name="T5" fmla="*/ 254 h 625"/>
                <a:gd name="T6" fmla="*/ 118 w 626"/>
                <a:gd name="T7" fmla="*/ 302 h 625"/>
                <a:gd name="T8" fmla="*/ 108 w 626"/>
                <a:gd name="T9" fmla="*/ 357 h 625"/>
                <a:gd name="T10" fmla="*/ 118 w 626"/>
                <a:gd name="T11" fmla="*/ 413 h 625"/>
                <a:gd name="T12" fmla="*/ 146 w 626"/>
                <a:gd name="T13" fmla="*/ 460 h 625"/>
                <a:gd name="T14" fmla="*/ 187 w 626"/>
                <a:gd name="T15" fmla="*/ 495 h 625"/>
                <a:gd name="T16" fmla="*/ 239 w 626"/>
                <a:gd name="T17" fmla="*/ 514 h 625"/>
                <a:gd name="T18" fmla="*/ 297 w 626"/>
                <a:gd name="T19" fmla="*/ 514 h 625"/>
                <a:gd name="T20" fmla="*/ 349 w 626"/>
                <a:gd name="T21" fmla="*/ 495 h 625"/>
                <a:gd name="T22" fmla="*/ 390 w 626"/>
                <a:gd name="T23" fmla="*/ 460 h 625"/>
                <a:gd name="T24" fmla="*/ 418 w 626"/>
                <a:gd name="T25" fmla="*/ 413 h 625"/>
                <a:gd name="T26" fmla="*/ 428 w 626"/>
                <a:gd name="T27" fmla="*/ 357 h 625"/>
                <a:gd name="T28" fmla="*/ 421 w 626"/>
                <a:gd name="T29" fmla="*/ 311 h 625"/>
                <a:gd name="T30" fmla="*/ 306 w 626"/>
                <a:gd name="T31" fmla="*/ 395 h 625"/>
                <a:gd name="T32" fmla="*/ 336 w 626"/>
                <a:gd name="T33" fmla="*/ 214 h 625"/>
                <a:gd name="T34" fmla="*/ 292 w 626"/>
                <a:gd name="T35" fmla="*/ 200 h 625"/>
                <a:gd name="T36" fmla="*/ 550 w 626"/>
                <a:gd name="T37" fmla="*/ 0 h 625"/>
                <a:gd name="T38" fmla="*/ 490 w 626"/>
                <a:gd name="T39" fmla="*/ 211 h 625"/>
                <a:gd name="T40" fmla="*/ 521 w 626"/>
                <a:gd name="T41" fmla="*/ 276 h 625"/>
                <a:gd name="T42" fmla="*/ 534 w 626"/>
                <a:gd name="T43" fmla="*/ 346 h 625"/>
                <a:gd name="T44" fmla="*/ 528 w 626"/>
                <a:gd name="T45" fmla="*/ 415 h 625"/>
                <a:gd name="T46" fmla="*/ 504 w 626"/>
                <a:gd name="T47" fmla="*/ 481 h 625"/>
                <a:gd name="T48" fmla="*/ 463 w 626"/>
                <a:gd name="T49" fmla="*/ 540 h 625"/>
                <a:gd name="T50" fmla="*/ 406 w 626"/>
                <a:gd name="T51" fmla="*/ 586 h 625"/>
                <a:gd name="T52" fmla="*/ 341 w 626"/>
                <a:gd name="T53" fmla="*/ 615 h 625"/>
                <a:gd name="T54" fmla="*/ 271 w 626"/>
                <a:gd name="T55" fmla="*/ 625 h 625"/>
                <a:gd name="T56" fmla="*/ 202 w 626"/>
                <a:gd name="T57" fmla="*/ 617 h 625"/>
                <a:gd name="T58" fmla="*/ 136 w 626"/>
                <a:gd name="T59" fmla="*/ 591 h 625"/>
                <a:gd name="T60" fmla="*/ 78 w 626"/>
                <a:gd name="T61" fmla="*/ 547 h 625"/>
                <a:gd name="T62" fmla="*/ 35 w 626"/>
                <a:gd name="T63" fmla="*/ 489 h 625"/>
                <a:gd name="T64" fmla="*/ 8 w 626"/>
                <a:gd name="T65" fmla="*/ 423 h 625"/>
                <a:gd name="T66" fmla="*/ 0 w 626"/>
                <a:gd name="T67" fmla="*/ 354 h 625"/>
                <a:gd name="T68" fmla="*/ 11 w 626"/>
                <a:gd name="T69" fmla="*/ 285 h 625"/>
                <a:gd name="T70" fmla="*/ 39 w 626"/>
                <a:gd name="T71" fmla="*/ 219 h 625"/>
                <a:gd name="T72" fmla="*/ 86 w 626"/>
                <a:gd name="T73" fmla="*/ 162 h 625"/>
                <a:gd name="T74" fmla="*/ 144 w 626"/>
                <a:gd name="T75" fmla="*/ 121 h 625"/>
                <a:gd name="T76" fmla="*/ 210 w 626"/>
                <a:gd name="T77" fmla="*/ 97 h 625"/>
                <a:gd name="T78" fmla="*/ 280 w 626"/>
                <a:gd name="T79" fmla="*/ 92 h 625"/>
                <a:gd name="T80" fmla="*/ 349 w 626"/>
                <a:gd name="T81" fmla="*/ 104 h 625"/>
                <a:gd name="T82" fmla="*/ 415 w 626"/>
                <a:gd name="T83" fmla="*/ 13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5">
                  <a:moveTo>
                    <a:pt x="268" y="198"/>
                  </a:moveTo>
                  <a:lnTo>
                    <a:pt x="239" y="200"/>
                  </a:lnTo>
                  <a:lnTo>
                    <a:pt x="212" y="208"/>
                  </a:lnTo>
                  <a:lnTo>
                    <a:pt x="187" y="220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7"/>
                  </a:lnTo>
                  <a:lnTo>
                    <a:pt x="118" y="302"/>
                  </a:lnTo>
                  <a:lnTo>
                    <a:pt x="111" y="329"/>
                  </a:lnTo>
                  <a:lnTo>
                    <a:pt x="108" y="357"/>
                  </a:lnTo>
                  <a:lnTo>
                    <a:pt x="111" y="386"/>
                  </a:lnTo>
                  <a:lnTo>
                    <a:pt x="118" y="413"/>
                  </a:lnTo>
                  <a:lnTo>
                    <a:pt x="130" y="438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7"/>
                  </a:lnTo>
                  <a:lnTo>
                    <a:pt x="239" y="514"/>
                  </a:lnTo>
                  <a:lnTo>
                    <a:pt x="268" y="517"/>
                  </a:lnTo>
                  <a:lnTo>
                    <a:pt x="297" y="514"/>
                  </a:lnTo>
                  <a:lnTo>
                    <a:pt x="324" y="507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8"/>
                  </a:lnTo>
                  <a:lnTo>
                    <a:pt x="418" y="413"/>
                  </a:lnTo>
                  <a:lnTo>
                    <a:pt x="425" y="386"/>
                  </a:lnTo>
                  <a:lnTo>
                    <a:pt x="428" y="357"/>
                  </a:lnTo>
                  <a:lnTo>
                    <a:pt x="426" y="334"/>
                  </a:lnTo>
                  <a:lnTo>
                    <a:pt x="421" y="311"/>
                  </a:lnTo>
                  <a:lnTo>
                    <a:pt x="412" y="289"/>
                  </a:lnTo>
                  <a:lnTo>
                    <a:pt x="306" y="395"/>
                  </a:lnTo>
                  <a:lnTo>
                    <a:pt x="230" y="320"/>
                  </a:lnTo>
                  <a:lnTo>
                    <a:pt x="336" y="214"/>
                  </a:lnTo>
                  <a:lnTo>
                    <a:pt x="315" y="205"/>
                  </a:lnTo>
                  <a:lnTo>
                    <a:pt x="292" y="200"/>
                  </a:lnTo>
                  <a:lnTo>
                    <a:pt x="268" y="198"/>
                  </a:lnTo>
                  <a:close/>
                  <a:moveTo>
                    <a:pt x="550" y="0"/>
                  </a:moveTo>
                  <a:lnTo>
                    <a:pt x="626" y="76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1"/>
                  </a:lnTo>
                  <a:lnTo>
                    <a:pt x="534" y="346"/>
                  </a:lnTo>
                  <a:lnTo>
                    <a:pt x="533" y="381"/>
                  </a:lnTo>
                  <a:lnTo>
                    <a:pt x="528" y="415"/>
                  </a:lnTo>
                  <a:lnTo>
                    <a:pt x="518" y="449"/>
                  </a:lnTo>
                  <a:lnTo>
                    <a:pt x="504" y="481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5"/>
                  </a:lnTo>
                  <a:lnTo>
                    <a:pt x="406" y="586"/>
                  </a:lnTo>
                  <a:lnTo>
                    <a:pt x="374" y="603"/>
                  </a:lnTo>
                  <a:lnTo>
                    <a:pt x="341" y="615"/>
                  </a:lnTo>
                  <a:lnTo>
                    <a:pt x="306" y="622"/>
                  </a:lnTo>
                  <a:lnTo>
                    <a:pt x="271" y="625"/>
                  </a:lnTo>
                  <a:lnTo>
                    <a:pt x="236" y="623"/>
                  </a:lnTo>
                  <a:lnTo>
                    <a:pt x="202" y="617"/>
                  </a:lnTo>
                  <a:lnTo>
                    <a:pt x="168" y="606"/>
                  </a:lnTo>
                  <a:lnTo>
                    <a:pt x="136" y="591"/>
                  </a:lnTo>
                  <a:lnTo>
                    <a:pt x="106" y="571"/>
                  </a:lnTo>
                  <a:lnTo>
                    <a:pt x="78" y="547"/>
                  </a:lnTo>
                  <a:lnTo>
                    <a:pt x="54" y="519"/>
                  </a:lnTo>
                  <a:lnTo>
                    <a:pt x="35" y="489"/>
                  </a:lnTo>
                  <a:lnTo>
                    <a:pt x="19" y="457"/>
                  </a:lnTo>
                  <a:lnTo>
                    <a:pt x="8" y="423"/>
                  </a:lnTo>
                  <a:lnTo>
                    <a:pt x="2" y="389"/>
                  </a:lnTo>
                  <a:lnTo>
                    <a:pt x="0" y="354"/>
                  </a:lnTo>
                  <a:lnTo>
                    <a:pt x="3" y="319"/>
                  </a:lnTo>
                  <a:lnTo>
                    <a:pt x="11" y="285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40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2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6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1" name="Rectangle 12">
              <a:extLst>
                <a:ext uri="{FF2B5EF4-FFF2-40B4-BE49-F238E27FC236}">
                  <a16:creationId xmlns:a16="http://schemas.microsoft.com/office/drawing/2014/main" id="{15AE84EE-B7B1-4644-9852-E80053986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2981325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2" name="Rectangle 13">
              <a:extLst>
                <a:ext uri="{FF2B5EF4-FFF2-40B4-BE49-F238E27FC236}">
                  <a16:creationId xmlns:a16="http://schemas.microsoft.com/office/drawing/2014/main" id="{CD6E358E-3E00-4130-A58E-0FF3C3817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06725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3" name="Rectangle 14">
              <a:extLst>
                <a:ext uri="{FF2B5EF4-FFF2-40B4-BE49-F238E27FC236}">
                  <a16:creationId xmlns:a16="http://schemas.microsoft.com/office/drawing/2014/main" id="{27A83654-65AA-40C6-84E5-7EDBEC7B1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06725"/>
              <a:ext cx="904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559185D-0FAA-4445-908E-235AD45DF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2981325"/>
              <a:ext cx="650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4161F483-794B-4E14-BE58-8F1788A344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033713"/>
              <a:ext cx="76200" cy="77788"/>
            </a:xfrm>
            <a:custGeom>
              <a:avLst/>
              <a:gdLst>
                <a:gd name="T0" fmla="*/ 239 w 626"/>
                <a:gd name="T1" fmla="*/ 200 h 626"/>
                <a:gd name="T2" fmla="*/ 187 w 626"/>
                <a:gd name="T3" fmla="*/ 219 h 626"/>
                <a:gd name="T4" fmla="*/ 146 w 626"/>
                <a:gd name="T5" fmla="*/ 254 h 626"/>
                <a:gd name="T6" fmla="*/ 118 w 626"/>
                <a:gd name="T7" fmla="*/ 301 h 626"/>
                <a:gd name="T8" fmla="*/ 108 w 626"/>
                <a:gd name="T9" fmla="*/ 358 h 626"/>
                <a:gd name="T10" fmla="*/ 118 w 626"/>
                <a:gd name="T11" fmla="*/ 414 h 626"/>
                <a:gd name="T12" fmla="*/ 146 w 626"/>
                <a:gd name="T13" fmla="*/ 461 h 626"/>
                <a:gd name="T14" fmla="*/ 187 w 626"/>
                <a:gd name="T15" fmla="*/ 496 h 626"/>
                <a:gd name="T16" fmla="*/ 239 w 626"/>
                <a:gd name="T17" fmla="*/ 515 h 626"/>
                <a:gd name="T18" fmla="*/ 297 w 626"/>
                <a:gd name="T19" fmla="*/ 515 h 626"/>
                <a:gd name="T20" fmla="*/ 349 w 626"/>
                <a:gd name="T21" fmla="*/ 496 h 626"/>
                <a:gd name="T22" fmla="*/ 390 w 626"/>
                <a:gd name="T23" fmla="*/ 461 h 626"/>
                <a:gd name="T24" fmla="*/ 418 w 626"/>
                <a:gd name="T25" fmla="*/ 414 h 626"/>
                <a:gd name="T26" fmla="*/ 428 w 626"/>
                <a:gd name="T27" fmla="*/ 358 h 626"/>
                <a:gd name="T28" fmla="*/ 421 w 626"/>
                <a:gd name="T29" fmla="*/ 312 h 626"/>
                <a:gd name="T30" fmla="*/ 306 w 626"/>
                <a:gd name="T31" fmla="*/ 396 h 626"/>
                <a:gd name="T32" fmla="*/ 336 w 626"/>
                <a:gd name="T33" fmla="*/ 213 h 626"/>
                <a:gd name="T34" fmla="*/ 292 w 626"/>
                <a:gd name="T35" fmla="*/ 199 h 626"/>
                <a:gd name="T36" fmla="*/ 550 w 626"/>
                <a:gd name="T37" fmla="*/ 0 h 626"/>
                <a:gd name="T38" fmla="*/ 490 w 626"/>
                <a:gd name="T39" fmla="*/ 211 h 626"/>
                <a:gd name="T40" fmla="*/ 521 w 626"/>
                <a:gd name="T41" fmla="*/ 276 h 626"/>
                <a:gd name="T42" fmla="*/ 534 w 626"/>
                <a:gd name="T43" fmla="*/ 347 h 626"/>
                <a:gd name="T44" fmla="*/ 528 w 626"/>
                <a:gd name="T45" fmla="*/ 416 h 626"/>
                <a:gd name="T46" fmla="*/ 504 w 626"/>
                <a:gd name="T47" fmla="*/ 482 h 626"/>
                <a:gd name="T48" fmla="*/ 463 w 626"/>
                <a:gd name="T49" fmla="*/ 540 h 626"/>
                <a:gd name="T50" fmla="*/ 406 w 626"/>
                <a:gd name="T51" fmla="*/ 587 h 626"/>
                <a:gd name="T52" fmla="*/ 341 w 626"/>
                <a:gd name="T53" fmla="*/ 616 h 626"/>
                <a:gd name="T54" fmla="*/ 271 w 626"/>
                <a:gd name="T55" fmla="*/ 626 h 626"/>
                <a:gd name="T56" fmla="*/ 202 w 626"/>
                <a:gd name="T57" fmla="*/ 618 h 626"/>
                <a:gd name="T58" fmla="*/ 136 w 626"/>
                <a:gd name="T59" fmla="*/ 592 h 626"/>
                <a:gd name="T60" fmla="*/ 78 w 626"/>
                <a:gd name="T61" fmla="*/ 548 h 626"/>
                <a:gd name="T62" fmla="*/ 35 w 626"/>
                <a:gd name="T63" fmla="*/ 490 h 626"/>
                <a:gd name="T64" fmla="*/ 8 w 626"/>
                <a:gd name="T65" fmla="*/ 424 h 626"/>
                <a:gd name="T66" fmla="*/ 0 w 626"/>
                <a:gd name="T67" fmla="*/ 355 h 626"/>
                <a:gd name="T68" fmla="*/ 11 w 626"/>
                <a:gd name="T69" fmla="*/ 284 h 626"/>
                <a:gd name="T70" fmla="*/ 39 w 626"/>
                <a:gd name="T71" fmla="*/ 219 h 626"/>
                <a:gd name="T72" fmla="*/ 86 w 626"/>
                <a:gd name="T73" fmla="*/ 162 h 626"/>
                <a:gd name="T74" fmla="*/ 144 w 626"/>
                <a:gd name="T75" fmla="*/ 121 h 626"/>
                <a:gd name="T76" fmla="*/ 210 w 626"/>
                <a:gd name="T77" fmla="*/ 97 h 626"/>
                <a:gd name="T78" fmla="*/ 280 w 626"/>
                <a:gd name="T79" fmla="*/ 91 h 626"/>
                <a:gd name="T80" fmla="*/ 349 w 626"/>
                <a:gd name="T81" fmla="*/ 104 h 626"/>
                <a:gd name="T82" fmla="*/ 415 w 626"/>
                <a:gd name="T83" fmla="*/ 13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6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9"/>
                  </a:lnTo>
                  <a:lnTo>
                    <a:pt x="108" y="358"/>
                  </a:lnTo>
                  <a:lnTo>
                    <a:pt x="111" y="387"/>
                  </a:lnTo>
                  <a:lnTo>
                    <a:pt x="118" y="414"/>
                  </a:lnTo>
                  <a:lnTo>
                    <a:pt x="130" y="439"/>
                  </a:lnTo>
                  <a:lnTo>
                    <a:pt x="146" y="461"/>
                  </a:lnTo>
                  <a:lnTo>
                    <a:pt x="165" y="480"/>
                  </a:lnTo>
                  <a:lnTo>
                    <a:pt x="187" y="496"/>
                  </a:lnTo>
                  <a:lnTo>
                    <a:pt x="212" y="508"/>
                  </a:lnTo>
                  <a:lnTo>
                    <a:pt x="239" y="515"/>
                  </a:lnTo>
                  <a:lnTo>
                    <a:pt x="268" y="518"/>
                  </a:lnTo>
                  <a:lnTo>
                    <a:pt x="297" y="515"/>
                  </a:lnTo>
                  <a:lnTo>
                    <a:pt x="324" y="508"/>
                  </a:lnTo>
                  <a:lnTo>
                    <a:pt x="349" y="496"/>
                  </a:lnTo>
                  <a:lnTo>
                    <a:pt x="371" y="480"/>
                  </a:lnTo>
                  <a:lnTo>
                    <a:pt x="390" y="461"/>
                  </a:lnTo>
                  <a:lnTo>
                    <a:pt x="406" y="439"/>
                  </a:lnTo>
                  <a:lnTo>
                    <a:pt x="418" y="414"/>
                  </a:lnTo>
                  <a:lnTo>
                    <a:pt x="425" y="387"/>
                  </a:lnTo>
                  <a:lnTo>
                    <a:pt x="428" y="358"/>
                  </a:lnTo>
                  <a:lnTo>
                    <a:pt x="426" y="335"/>
                  </a:lnTo>
                  <a:lnTo>
                    <a:pt x="421" y="312"/>
                  </a:lnTo>
                  <a:lnTo>
                    <a:pt x="412" y="289"/>
                  </a:lnTo>
                  <a:lnTo>
                    <a:pt x="306" y="396"/>
                  </a:lnTo>
                  <a:lnTo>
                    <a:pt x="230" y="320"/>
                  </a:lnTo>
                  <a:lnTo>
                    <a:pt x="336" y="213"/>
                  </a:lnTo>
                  <a:lnTo>
                    <a:pt x="315" y="205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2"/>
                  </a:lnTo>
                  <a:lnTo>
                    <a:pt x="534" y="347"/>
                  </a:lnTo>
                  <a:lnTo>
                    <a:pt x="533" y="382"/>
                  </a:lnTo>
                  <a:lnTo>
                    <a:pt x="528" y="416"/>
                  </a:lnTo>
                  <a:lnTo>
                    <a:pt x="518" y="450"/>
                  </a:lnTo>
                  <a:lnTo>
                    <a:pt x="504" y="482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6"/>
                  </a:lnTo>
                  <a:lnTo>
                    <a:pt x="406" y="587"/>
                  </a:lnTo>
                  <a:lnTo>
                    <a:pt x="374" y="604"/>
                  </a:lnTo>
                  <a:lnTo>
                    <a:pt x="341" y="616"/>
                  </a:lnTo>
                  <a:lnTo>
                    <a:pt x="306" y="623"/>
                  </a:lnTo>
                  <a:lnTo>
                    <a:pt x="271" y="626"/>
                  </a:lnTo>
                  <a:lnTo>
                    <a:pt x="236" y="624"/>
                  </a:lnTo>
                  <a:lnTo>
                    <a:pt x="202" y="618"/>
                  </a:lnTo>
                  <a:lnTo>
                    <a:pt x="168" y="607"/>
                  </a:lnTo>
                  <a:lnTo>
                    <a:pt x="136" y="592"/>
                  </a:lnTo>
                  <a:lnTo>
                    <a:pt x="106" y="572"/>
                  </a:lnTo>
                  <a:lnTo>
                    <a:pt x="78" y="548"/>
                  </a:lnTo>
                  <a:lnTo>
                    <a:pt x="54" y="520"/>
                  </a:lnTo>
                  <a:lnTo>
                    <a:pt x="35" y="490"/>
                  </a:lnTo>
                  <a:lnTo>
                    <a:pt x="19" y="458"/>
                  </a:lnTo>
                  <a:lnTo>
                    <a:pt x="8" y="424"/>
                  </a:lnTo>
                  <a:lnTo>
                    <a:pt x="2" y="390"/>
                  </a:lnTo>
                  <a:lnTo>
                    <a:pt x="0" y="355"/>
                  </a:lnTo>
                  <a:lnTo>
                    <a:pt x="3" y="320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6" name="Rectangle 17">
              <a:extLst>
                <a:ext uri="{FF2B5EF4-FFF2-40B4-BE49-F238E27FC236}">
                  <a16:creationId xmlns:a16="http://schemas.microsoft.com/office/drawing/2014/main" id="{B060D141-8E5D-47F5-B62D-750A5FE3F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59113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7" name="Rectangle 18">
              <a:extLst>
                <a:ext uri="{FF2B5EF4-FFF2-40B4-BE49-F238E27FC236}">
                  <a16:creationId xmlns:a16="http://schemas.microsoft.com/office/drawing/2014/main" id="{B6005080-698F-4740-B999-E89CDB2FF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84513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8" name="Rectangle 19">
              <a:extLst>
                <a:ext uri="{FF2B5EF4-FFF2-40B4-BE49-F238E27FC236}">
                  <a16:creationId xmlns:a16="http://schemas.microsoft.com/office/drawing/2014/main" id="{476BDE70-7239-40F2-A4DA-F21EDA8B6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84513"/>
              <a:ext cx="508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9" name="Rectangle 20">
              <a:extLst>
                <a:ext uri="{FF2B5EF4-FFF2-40B4-BE49-F238E27FC236}">
                  <a16:creationId xmlns:a16="http://schemas.microsoft.com/office/drawing/2014/main" id="{C3453AA8-6FF4-49C3-8CC9-6EAFD6250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3059113"/>
              <a:ext cx="269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0953C92A-65C0-4AA6-8580-4E9B54D72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113088"/>
              <a:ext cx="76200" cy="76200"/>
            </a:xfrm>
            <a:custGeom>
              <a:avLst/>
              <a:gdLst>
                <a:gd name="T0" fmla="*/ 239 w 626"/>
                <a:gd name="T1" fmla="*/ 200 h 624"/>
                <a:gd name="T2" fmla="*/ 187 w 626"/>
                <a:gd name="T3" fmla="*/ 219 h 624"/>
                <a:gd name="T4" fmla="*/ 146 w 626"/>
                <a:gd name="T5" fmla="*/ 254 h 624"/>
                <a:gd name="T6" fmla="*/ 118 w 626"/>
                <a:gd name="T7" fmla="*/ 301 h 624"/>
                <a:gd name="T8" fmla="*/ 108 w 626"/>
                <a:gd name="T9" fmla="*/ 357 h 624"/>
                <a:gd name="T10" fmla="*/ 118 w 626"/>
                <a:gd name="T11" fmla="*/ 413 h 624"/>
                <a:gd name="T12" fmla="*/ 146 w 626"/>
                <a:gd name="T13" fmla="*/ 460 h 624"/>
                <a:gd name="T14" fmla="*/ 187 w 626"/>
                <a:gd name="T15" fmla="*/ 495 h 624"/>
                <a:gd name="T16" fmla="*/ 239 w 626"/>
                <a:gd name="T17" fmla="*/ 514 h 624"/>
                <a:gd name="T18" fmla="*/ 297 w 626"/>
                <a:gd name="T19" fmla="*/ 514 h 624"/>
                <a:gd name="T20" fmla="*/ 349 w 626"/>
                <a:gd name="T21" fmla="*/ 495 h 624"/>
                <a:gd name="T22" fmla="*/ 390 w 626"/>
                <a:gd name="T23" fmla="*/ 460 h 624"/>
                <a:gd name="T24" fmla="*/ 418 w 626"/>
                <a:gd name="T25" fmla="*/ 413 h 624"/>
                <a:gd name="T26" fmla="*/ 428 w 626"/>
                <a:gd name="T27" fmla="*/ 357 h 624"/>
                <a:gd name="T28" fmla="*/ 421 w 626"/>
                <a:gd name="T29" fmla="*/ 310 h 624"/>
                <a:gd name="T30" fmla="*/ 306 w 626"/>
                <a:gd name="T31" fmla="*/ 394 h 624"/>
                <a:gd name="T32" fmla="*/ 336 w 626"/>
                <a:gd name="T33" fmla="*/ 213 h 624"/>
                <a:gd name="T34" fmla="*/ 292 w 626"/>
                <a:gd name="T35" fmla="*/ 199 h 624"/>
                <a:gd name="T36" fmla="*/ 550 w 626"/>
                <a:gd name="T37" fmla="*/ 0 h 624"/>
                <a:gd name="T38" fmla="*/ 490 w 626"/>
                <a:gd name="T39" fmla="*/ 210 h 624"/>
                <a:gd name="T40" fmla="*/ 521 w 626"/>
                <a:gd name="T41" fmla="*/ 276 h 624"/>
                <a:gd name="T42" fmla="*/ 534 w 626"/>
                <a:gd name="T43" fmla="*/ 345 h 624"/>
                <a:gd name="T44" fmla="*/ 528 w 626"/>
                <a:gd name="T45" fmla="*/ 415 h 624"/>
                <a:gd name="T46" fmla="*/ 504 w 626"/>
                <a:gd name="T47" fmla="*/ 481 h 624"/>
                <a:gd name="T48" fmla="*/ 463 w 626"/>
                <a:gd name="T49" fmla="*/ 539 h 624"/>
                <a:gd name="T50" fmla="*/ 406 w 626"/>
                <a:gd name="T51" fmla="*/ 586 h 624"/>
                <a:gd name="T52" fmla="*/ 341 w 626"/>
                <a:gd name="T53" fmla="*/ 614 h 624"/>
                <a:gd name="T54" fmla="*/ 271 w 626"/>
                <a:gd name="T55" fmla="*/ 624 h 624"/>
                <a:gd name="T56" fmla="*/ 202 w 626"/>
                <a:gd name="T57" fmla="*/ 616 h 624"/>
                <a:gd name="T58" fmla="*/ 136 w 626"/>
                <a:gd name="T59" fmla="*/ 590 h 624"/>
                <a:gd name="T60" fmla="*/ 78 w 626"/>
                <a:gd name="T61" fmla="*/ 546 h 624"/>
                <a:gd name="T62" fmla="*/ 35 w 626"/>
                <a:gd name="T63" fmla="*/ 488 h 624"/>
                <a:gd name="T64" fmla="*/ 8 w 626"/>
                <a:gd name="T65" fmla="*/ 423 h 624"/>
                <a:gd name="T66" fmla="*/ 0 w 626"/>
                <a:gd name="T67" fmla="*/ 353 h 624"/>
                <a:gd name="T68" fmla="*/ 11 w 626"/>
                <a:gd name="T69" fmla="*/ 284 h 624"/>
                <a:gd name="T70" fmla="*/ 39 w 626"/>
                <a:gd name="T71" fmla="*/ 219 h 624"/>
                <a:gd name="T72" fmla="*/ 86 w 626"/>
                <a:gd name="T73" fmla="*/ 162 h 624"/>
                <a:gd name="T74" fmla="*/ 144 w 626"/>
                <a:gd name="T75" fmla="*/ 121 h 624"/>
                <a:gd name="T76" fmla="*/ 210 w 626"/>
                <a:gd name="T77" fmla="*/ 97 h 624"/>
                <a:gd name="T78" fmla="*/ 280 w 626"/>
                <a:gd name="T79" fmla="*/ 91 h 624"/>
                <a:gd name="T80" fmla="*/ 349 w 626"/>
                <a:gd name="T81" fmla="*/ 103 h 624"/>
                <a:gd name="T82" fmla="*/ 415 w 626"/>
                <a:gd name="T83" fmla="*/ 13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4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8"/>
                  </a:lnTo>
                  <a:lnTo>
                    <a:pt x="108" y="357"/>
                  </a:lnTo>
                  <a:lnTo>
                    <a:pt x="111" y="385"/>
                  </a:lnTo>
                  <a:lnTo>
                    <a:pt x="118" y="413"/>
                  </a:lnTo>
                  <a:lnTo>
                    <a:pt x="130" y="437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6"/>
                  </a:lnTo>
                  <a:lnTo>
                    <a:pt x="239" y="514"/>
                  </a:lnTo>
                  <a:lnTo>
                    <a:pt x="268" y="516"/>
                  </a:lnTo>
                  <a:lnTo>
                    <a:pt x="297" y="514"/>
                  </a:lnTo>
                  <a:lnTo>
                    <a:pt x="324" y="506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7"/>
                  </a:lnTo>
                  <a:lnTo>
                    <a:pt x="418" y="413"/>
                  </a:lnTo>
                  <a:lnTo>
                    <a:pt x="425" y="385"/>
                  </a:lnTo>
                  <a:lnTo>
                    <a:pt x="428" y="357"/>
                  </a:lnTo>
                  <a:lnTo>
                    <a:pt x="426" y="333"/>
                  </a:lnTo>
                  <a:lnTo>
                    <a:pt x="421" y="310"/>
                  </a:lnTo>
                  <a:lnTo>
                    <a:pt x="412" y="288"/>
                  </a:lnTo>
                  <a:lnTo>
                    <a:pt x="306" y="394"/>
                  </a:lnTo>
                  <a:lnTo>
                    <a:pt x="230" y="319"/>
                  </a:lnTo>
                  <a:lnTo>
                    <a:pt x="336" y="213"/>
                  </a:lnTo>
                  <a:lnTo>
                    <a:pt x="315" y="204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0"/>
                  </a:lnTo>
                  <a:lnTo>
                    <a:pt x="508" y="242"/>
                  </a:lnTo>
                  <a:lnTo>
                    <a:pt x="521" y="276"/>
                  </a:lnTo>
                  <a:lnTo>
                    <a:pt x="530" y="310"/>
                  </a:lnTo>
                  <a:lnTo>
                    <a:pt x="534" y="345"/>
                  </a:lnTo>
                  <a:lnTo>
                    <a:pt x="533" y="380"/>
                  </a:lnTo>
                  <a:lnTo>
                    <a:pt x="528" y="415"/>
                  </a:lnTo>
                  <a:lnTo>
                    <a:pt x="518" y="448"/>
                  </a:lnTo>
                  <a:lnTo>
                    <a:pt x="504" y="481"/>
                  </a:lnTo>
                  <a:lnTo>
                    <a:pt x="486" y="511"/>
                  </a:lnTo>
                  <a:lnTo>
                    <a:pt x="463" y="539"/>
                  </a:lnTo>
                  <a:lnTo>
                    <a:pt x="436" y="564"/>
                  </a:lnTo>
                  <a:lnTo>
                    <a:pt x="406" y="586"/>
                  </a:lnTo>
                  <a:lnTo>
                    <a:pt x="374" y="602"/>
                  </a:lnTo>
                  <a:lnTo>
                    <a:pt x="341" y="614"/>
                  </a:lnTo>
                  <a:lnTo>
                    <a:pt x="306" y="622"/>
                  </a:lnTo>
                  <a:lnTo>
                    <a:pt x="271" y="624"/>
                  </a:lnTo>
                  <a:lnTo>
                    <a:pt x="236" y="623"/>
                  </a:lnTo>
                  <a:lnTo>
                    <a:pt x="202" y="616"/>
                  </a:lnTo>
                  <a:lnTo>
                    <a:pt x="168" y="606"/>
                  </a:lnTo>
                  <a:lnTo>
                    <a:pt x="136" y="590"/>
                  </a:lnTo>
                  <a:lnTo>
                    <a:pt x="106" y="571"/>
                  </a:lnTo>
                  <a:lnTo>
                    <a:pt x="78" y="546"/>
                  </a:lnTo>
                  <a:lnTo>
                    <a:pt x="54" y="519"/>
                  </a:lnTo>
                  <a:lnTo>
                    <a:pt x="35" y="488"/>
                  </a:lnTo>
                  <a:lnTo>
                    <a:pt x="19" y="456"/>
                  </a:lnTo>
                  <a:lnTo>
                    <a:pt x="8" y="423"/>
                  </a:lnTo>
                  <a:lnTo>
                    <a:pt x="2" y="388"/>
                  </a:lnTo>
                  <a:lnTo>
                    <a:pt x="0" y="353"/>
                  </a:lnTo>
                  <a:lnTo>
                    <a:pt x="3" y="319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3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1" name="Rectangle 22">
              <a:extLst>
                <a:ext uri="{FF2B5EF4-FFF2-40B4-BE49-F238E27FC236}">
                  <a16:creationId xmlns:a16="http://schemas.microsoft.com/office/drawing/2014/main" id="{20735ADB-B072-4FA9-96BF-309DA4994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36900"/>
              <a:ext cx="841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2" name="Rectangle 23">
              <a:extLst>
                <a:ext uri="{FF2B5EF4-FFF2-40B4-BE49-F238E27FC236}">
                  <a16:creationId xmlns:a16="http://schemas.microsoft.com/office/drawing/2014/main" id="{81B68477-B60D-416D-99D7-D34510266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62300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3" name="Rectangle 24">
              <a:extLst>
                <a:ext uri="{FF2B5EF4-FFF2-40B4-BE49-F238E27FC236}">
                  <a16:creationId xmlns:a16="http://schemas.microsoft.com/office/drawing/2014/main" id="{6B808928-56A8-4E57-95F1-E0DF4CC96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162300"/>
              <a:ext cx="254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050C9D1D-D32C-4195-9D2D-0C6C6F0699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9701" y="3071813"/>
              <a:ext cx="195263" cy="195263"/>
            </a:xfrm>
            <a:custGeom>
              <a:avLst/>
              <a:gdLst>
                <a:gd name="T0" fmla="*/ 667 w 1598"/>
                <a:gd name="T1" fmla="*/ 120 h 1598"/>
                <a:gd name="T2" fmla="*/ 486 w 1598"/>
                <a:gd name="T3" fmla="*/ 182 h 1598"/>
                <a:gd name="T4" fmla="*/ 332 w 1598"/>
                <a:gd name="T5" fmla="*/ 289 h 1598"/>
                <a:gd name="T6" fmla="*/ 212 w 1598"/>
                <a:gd name="T7" fmla="*/ 432 h 1598"/>
                <a:gd name="T8" fmla="*/ 134 w 1598"/>
                <a:gd name="T9" fmla="*/ 605 h 1598"/>
                <a:gd name="T10" fmla="*/ 107 w 1598"/>
                <a:gd name="T11" fmla="*/ 799 h 1598"/>
                <a:gd name="T12" fmla="*/ 134 w 1598"/>
                <a:gd name="T13" fmla="*/ 994 h 1598"/>
                <a:gd name="T14" fmla="*/ 212 w 1598"/>
                <a:gd name="T15" fmla="*/ 1166 h 1598"/>
                <a:gd name="T16" fmla="*/ 332 w 1598"/>
                <a:gd name="T17" fmla="*/ 1310 h 1598"/>
                <a:gd name="T18" fmla="*/ 486 w 1598"/>
                <a:gd name="T19" fmla="*/ 1417 h 1598"/>
                <a:gd name="T20" fmla="*/ 667 w 1598"/>
                <a:gd name="T21" fmla="*/ 1479 h 1598"/>
                <a:gd name="T22" fmla="*/ 866 w 1598"/>
                <a:gd name="T23" fmla="*/ 1488 h 1598"/>
                <a:gd name="T24" fmla="*/ 1054 w 1598"/>
                <a:gd name="T25" fmla="*/ 1443 h 1598"/>
                <a:gd name="T26" fmla="*/ 1218 w 1598"/>
                <a:gd name="T27" fmla="*/ 1350 h 1598"/>
                <a:gd name="T28" fmla="*/ 1351 w 1598"/>
                <a:gd name="T29" fmla="*/ 1218 h 1598"/>
                <a:gd name="T30" fmla="*/ 1443 w 1598"/>
                <a:gd name="T31" fmla="*/ 1054 h 1598"/>
                <a:gd name="T32" fmla="*/ 1488 w 1598"/>
                <a:gd name="T33" fmla="*/ 866 h 1598"/>
                <a:gd name="T34" fmla="*/ 1479 w 1598"/>
                <a:gd name="T35" fmla="*/ 668 h 1598"/>
                <a:gd name="T36" fmla="*/ 1417 w 1598"/>
                <a:gd name="T37" fmla="*/ 487 h 1598"/>
                <a:gd name="T38" fmla="*/ 1310 w 1598"/>
                <a:gd name="T39" fmla="*/ 333 h 1598"/>
                <a:gd name="T40" fmla="*/ 1167 w 1598"/>
                <a:gd name="T41" fmla="*/ 213 h 1598"/>
                <a:gd name="T42" fmla="*/ 994 w 1598"/>
                <a:gd name="T43" fmla="*/ 135 h 1598"/>
                <a:gd name="T44" fmla="*/ 800 w 1598"/>
                <a:gd name="T45" fmla="*/ 107 h 1598"/>
                <a:gd name="T46" fmla="*/ 936 w 1598"/>
                <a:gd name="T47" fmla="*/ 12 h 1598"/>
                <a:gd name="T48" fmla="*/ 1125 w 1598"/>
                <a:gd name="T49" fmla="*/ 70 h 1598"/>
                <a:gd name="T50" fmla="*/ 1292 w 1598"/>
                <a:gd name="T51" fmla="*/ 171 h 1598"/>
                <a:gd name="T52" fmla="*/ 1428 w 1598"/>
                <a:gd name="T53" fmla="*/ 307 h 1598"/>
                <a:gd name="T54" fmla="*/ 1529 w 1598"/>
                <a:gd name="T55" fmla="*/ 473 h 1598"/>
                <a:gd name="T56" fmla="*/ 1586 w 1598"/>
                <a:gd name="T57" fmla="*/ 663 h 1598"/>
                <a:gd name="T58" fmla="*/ 1598 w 1598"/>
                <a:gd name="T59" fmla="*/ 799 h 1598"/>
                <a:gd name="T60" fmla="*/ 1572 w 1598"/>
                <a:gd name="T61" fmla="*/ 1001 h 1598"/>
                <a:gd name="T62" fmla="*/ 1500 w 1598"/>
                <a:gd name="T63" fmla="*/ 1183 h 1598"/>
                <a:gd name="T64" fmla="*/ 1387 w 1598"/>
                <a:gd name="T65" fmla="*/ 1341 h 1598"/>
                <a:gd name="T66" fmla="*/ 1239 w 1598"/>
                <a:gd name="T67" fmla="*/ 1466 h 1598"/>
                <a:gd name="T68" fmla="*/ 1064 w 1598"/>
                <a:gd name="T69" fmla="*/ 1553 h 1598"/>
                <a:gd name="T70" fmla="*/ 869 w 1598"/>
                <a:gd name="T71" fmla="*/ 1595 h 1598"/>
                <a:gd name="T72" fmla="*/ 663 w 1598"/>
                <a:gd name="T73" fmla="*/ 1586 h 1598"/>
                <a:gd name="T74" fmla="*/ 473 w 1598"/>
                <a:gd name="T75" fmla="*/ 1528 h 1598"/>
                <a:gd name="T76" fmla="*/ 307 w 1598"/>
                <a:gd name="T77" fmla="*/ 1428 h 1598"/>
                <a:gd name="T78" fmla="*/ 170 w 1598"/>
                <a:gd name="T79" fmla="*/ 1291 h 1598"/>
                <a:gd name="T80" fmla="*/ 70 w 1598"/>
                <a:gd name="T81" fmla="*/ 1125 h 1598"/>
                <a:gd name="T82" fmla="*/ 12 w 1598"/>
                <a:gd name="T83" fmla="*/ 935 h 1598"/>
                <a:gd name="T84" fmla="*/ 3 w 1598"/>
                <a:gd name="T85" fmla="*/ 730 h 1598"/>
                <a:gd name="T86" fmla="*/ 45 w 1598"/>
                <a:gd name="T87" fmla="*/ 534 h 1598"/>
                <a:gd name="T88" fmla="*/ 132 w 1598"/>
                <a:gd name="T89" fmla="*/ 360 h 1598"/>
                <a:gd name="T90" fmla="*/ 257 w 1598"/>
                <a:gd name="T91" fmla="*/ 212 h 1598"/>
                <a:gd name="T92" fmla="*/ 414 w 1598"/>
                <a:gd name="T93" fmla="*/ 99 h 1598"/>
                <a:gd name="T94" fmla="*/ 597 w 1598"/>
                <a:gd name="T95" fmla="*/ 27 h 1598"/>
                <a:gd name="T96" fmla="*/ 800 w 1598"/>
                <a:gd name="T97" fmla="*/ 0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8" h="1598">
                  <a:moveTo>
                    <a:pt x="800" y="107"/>
                  </a:moveTo>
                  <a:lnTo>
                    <a:pt x="732" y="111"/>
                  </a:lnTo>
                  <a:lnTo>
                    <a:pt x="667" y="120"/>
                  </a:lnTo>
                  <a:lnTo>
                    <a:pt x="604" y="135"/>
                  </a:lnTo>
                  <a:lnTo>
                    <a:pt x="544" y="156"/>
                  </a:lnTo>
                  <a:lnTo>
                    <a:pt x="486" y="182"/>
                  </a:lnTo>
                  <a:lnTo>
                    <a:pt x="432" y="213"/>
                  </a:lnTo>
                  <a:lnTo>
                    <a:pt x="380" y="249"/>
                  </a:lnTo>
                  <a:lnTo>
                    <a:pt x="332" y="289"/>
                  </a:lnTo>
                  <a:lnTo>
                    <a:pt x="288" y="333"/>
                  </a:lnTo>
                  <a:lnTo>
                    <a:pt x="248" y="381"/>
                  </a:lnTo>
                  <a:lnTo>
                    <a:pt x="212" y="432"/>
                  </a:lnTo>
                  <a:lnTo>
                    <a:pt x="181" y="487"/>
                  </a:lnTo>
                  <a:lnTo>
                    <a:pt x="155" y="545"/>
                  </a:lnTo>
                  <a:lnTo>
                    <a:pt x="134" y="605"/>
                  </a:lnTo>
                  <a:lnTo>
                    <a:pt x="119" y="668"/>
                  </a:lnTo>
                  <a:lnTo>
                    <a:pt x="110" y="733"/>
                  </a:lnTo>
                  <a:lnTo>
                    <a:pt x="107" y="799"/>
                  </a:lnTo>
                  <a:lnTo>
                    <a:pt x="110" y="866"/>
                  </a:lnTo>
                  <a:lnTo>
                    <a:pt x="119" y="931"/>
                  </a:lnTo>
                  <a:lnTo>
                    <a:pt x="134" y="994"/>
                  </a:lnTo>
                  <a:lnTo>
                    <a:pt x="155" y="1054"/>
                  </a:lnTo>
                  <a:lnTo>
                    <a:pt x="181" y="1112"/>
                  </a:lnTo>
                  <a:lnTo>
                    <a:pt x="212" y="1166"/>
                  </a:lnTo>
                  <a:lnTo>
                    <a:pt x="248" y="1218"/>
                  </a:lnTo>
                  <a:lnTo>
                    <a:pt x="288" y="1266"/>
                  </a:lnTo>
                  <a:lnTo>
                    <a:pt x="332" y="1310"/>
                  </a:lnTo>
                  <a:lnTo>
                    <a:pt x="380" y="1350"/>
                  </a:lnTo>
                  <a:lnTo>
                    <a:pt x="431" y="1386"/>
                  </a:lnTo>
                  <a:lnTo>
                    <a:pt x="486" y="1417"/>
                  </a:lnTo>
                  <a:lnTo>
                    <a:pt x="544" y="1443"/>
                  </a:lnTo>
                  <a:lnTo>
                    <a:pt x="604" y="1464"/>
                  </a:lnTo>
                  <a:lnTo>
                    <a:pt x="667" y="1479"/>
                  </a:lnTo>
                  <a:lnTo>
                    <a:pt x="732" y="1488"/>
                  </a:lnTo>
                  <a:lnTo>
                    <a:pt x="800" y="1491"/>
                  </a:lnTo>
                  <a:lnTo>
                    <a:pt x="866" y="1488"/>
                  </a:lnTo>
                  <a:lnTo>
                    <a:pt x="931" y="1479"/>
                  </a:lnTo>
                  <a:lnTo>
                    <a:pt x="994" y="1464"/>
                  </a:lnTo>
                  <a:lnTo>
                    <a:pt x="1054" y="1443"/>
                  </a:lnTo>
                  <a:lnTo>
                    <a:pt x="1112" y="1417"/>
                  </a:lnTo>
                  <a:lnTo>
                    <a:pt x="1167" y="1386"/>
                  </a:lnTo>
                  <a:lnTo>
                    <a:pt x="1218" y="1350"/>
                  </a:lnTo>
                  <a:lnTo>
                    <a:pt x="1266" y="1310"/>
                  </a:lnTo>
                  <a:lnTo>
                    <a:pt x="1310" y="1266"/>
                  </a:lnTo>
                  <a:lnTo>
                    <a:pt x="1351" y="1218"/>
                  </a:lnTo>
                  <a:lnTo>
                    <a:pt x="1386" y="1166"/>
                  </a:lnTo>
                  <a:lnTo>
                    <a:pt x="1417" y="1112"/>
                  </a:lnTo>
                  <a:lnTo>
                    <a:pt x="1443" y="1054"/>
                  </a:lnTo>
                  <a:lnTo>
                    <a:pt x="1464" y="994"/>
                  </a:lnTo>
                  <a:lnTo>
                    <a:pt x="1479" y="931"/>
                  </a:lnTo>
                  <a:lnTo>
                    <a:pt x="1488" y="866"/>
                  </a:lnTo>
                  <a:lnTo>
                    <a:pt x="1492" y="799"/>
                  </a:lnTo>
                  <a:lnTo>
                    <a:pt x="1488" y="733"/>
                  </a:lnTo>
                  <a:lnTo>
                    <a:pt x="1479" y="668"/>
                  </a:lnTo>
                  <a:lnTo>
                    <a:pt x="1464" y="605"/>
                  </a:lnTo>
                  <a:lnTo>
                    <a:pt x="1443" y="545"/>
                  </a:lnTo>
                  <a:lnTo>
                    <a:pt x="1417" y="487"/>
                  </a:lnTo>
                  <a:lnTo>
                    <a:pt x="1386" y="432"/>
                  </a:lnTo>
                  <a:lnTo>
                    <a:pt x="1351" y="381"/>
                  </a:lnTo>
                  <a:lnTo>
                    <a:pt x="1310" y="333"/>
                  </a:lnTo>
                  <a:lnTo>
                    <a:pt x="1266" y="288"/>
                  </a:lnTo>
                  <a:lnTo>
                    <a:pt x="1218" y="248"/>
                  </a:lnTo>
                  <a:lnTo>
                    <a:pt x="1167" y="213"/>
                  </a:lnTo>
                  <a:lnTo>
                    <a:pt x="1112" y="182"/>
                  </a:lnTo>
                  <a:lnTo>
                    <a:pt x="1054" y="156"/>
                  </a:lnTo>
                  <a:lnTo>
                    <a:pt x="994" y="135"/>
                  </a:lnTo>
                  <a:lnTo>
                    <a:pt x="931" y="120"/>
                  </a:lnTo>
                  <a:lnTo>
                    <a:pt x="866" y="110"/>
                  </a:lnTo>
                  <a:lnTo>
                    <a:pt x="800" y="107"/>
                  </a:lnTo>
                  <a:close/>
                  <a:moveTo>
                    <a:pt x="800" y="0"/>
                  </a:moveTo>
                  <a:lnTo>
                    <a:pt x="869" y="4"/>
                  </a:lnTo>
                  <a:lnTo>
                    <a:pt x="936" y="12"/>
                  </a:lnTo>
                  <a:lnTo>
                    <a:pt x="1001" y="27"/>
                  </a:lnTo>
                  <a:lnTo>
                    <a:pt x="1064" y="46"/>
                  </a:lnTo>
                  <a:lnTo>
                    <a:pt x="1125" y="70"/>
                  </a:lnTo>
                  <a:lnTo>
                    <a:pt x="1184" y="99"/>
                  </a:lnTo>
                  <a:lnTo>
                    <a:pt x="1239" y="133"/>
                  </a:lnTo>
                  <a:lnTo>
                    <a:pt x="1292" y="171"/>
                  </a:lnTo>
                  <a:lnTo>
                    <a:pt x="1341" y="212"/>
                  </a:lnTo>
                  <a:lnTo>
                    <a:pt x="1387" y="258"/>
                  </a:lnTo>
                  <a:lnTo>
                    <a:pt x="1428" y="307"/>
                  </a:lnTo>
                  <a:lnTo>
                    <a:pt x="1466" y="360"/>
                  </a:lnTo>
                  <a:lnTo>
                    <a:pt x="1500" y="415"/>
                  </a:lnTo>
                  <a:lnTo>
                    <a:pt x="1529" y="473"/>
                  </a:lnTo>
                  <a:lnTo>
                    <a:pt x="1553" y="534"/>
                  </a:lnTo>
                  <a:lnTo>
                    <a:pt x="1572" y="598"/>
                  </a:lnTo>
                  <a:lnTo>
                    <a:pt x="1586" y="663"/>
                  </a:lnTo>
                  <a:lnTo>
                    <a:pt x="1595" y="730"/>
                  </a:lnTo>
                  <a:lnTo>
                    <a:pt x="1598" y="799"/>
                  </a:lnTo>
                  <a:lnTo>
                    <a:pt x="1598" y="799"/>
                  </a:lnTo>
                  <a:lnTo>
                    <a:pt x="1595" y="868"/>
                  </a:lnTo>
                  <a:lnTo>
                    <a:pt x="1586" y="935"/>
                  </a:lnTo>
                  <a:lnTo>
                    <a:pt x="1572" y="1001"/>
                  </a:lnTo>
                  <a:lnTo>
                    <a:pt x="1553" y="1064"/>
                  </a:lnTo>
                  <a:lnTo>
                    <a:pt x="1529" y="1125"/>
                  </a:lnTo>
                  <a:lnTo>
                    <a:pt x="1500" y="1183"/>
                  </a:lnTo>
                  <a:lnTo>
                    <a:pt x="1466" y="1239"/>
                  </a:lnTo>
                  <a:lnTo>
                    <a:pt x="1428" y="1291"/>
                  </a:lnTo>
                  <a:lnTo>
                    <a:pt x="1387" y="1341"/>
                  </a:lnTo>
                  <a:lnTo>
                    <a:pt x="1341" y="1386"/>
                  </a:lnTo>
                  <a:lnTo>
                    <a:pt x="1292" y="1428"/>
                  </a:lnTo>
                  <a:lnTo>
                    <a:pt x="1239" y="1466"/>
                  </a:lnTo>
                  <a:lnTo>
                    <a:pt x="1184" y="1499"/>
                  </a:lnTo>
                  <a:lnTo>
                    <a:pt x="1125" y="1528"/>
                  </a:lnTo>
                  <a:lnTo>
                    <a:pt x="1064" y="1553"/>
                  </a:lnTo>
                  <a:lnTo>
                    <a:pt x="1001" y="1572"/>
                  </a:lnTo>
                  <a:lnTo>
                    <a:pt x="936" y="1586"/>
                  </a:lnTo>
                  <a:lnTo>
                    <a:pt x="869" y="1595"/>
                  </a:lnTo>
                  <a:lnTo>
                    <a:pt x="800" y="1598"/>
                  </a:lnTo>
                  <a:lnTo>
                    <a:pt x="730" y="1595"/>
                  </a:lnTo>
                  <a:lnTo>
                    <a:pt x="663" y="1586"/>
                  </a:lnTo>
                  <a:lnTo>
                    <a:pt x="597" y="1572"/>
                  </a:lnTo>
                  <a:lnTo>
                    <a:pt x="534" y="1552"/>
                  </a:lnTo>
                  <a:lnTo>
                    <a:pt x="473" y="1528"/>
                  </a:lnTo>
                  <a:lnTo>
                    <a:pt x="415" y="1499"/>
                  </a:lnTo>
                  <a:lnTo>
                    <a:pt x="359" y="1466"/>
                  </a:lnTo>
                  <a:lnTo>
                    <a:pt x="307" y="1428"/>
                  </a:lnTo>
                  <a:lnTo>
                    <a:pt x="258" y="1386"/>
                  </a:lnTo>
                  <a:lnTo>
                    <a:pt x="212" y="1340"/>
                  </a:lnTo>
                  <a:lnTo>
                    <a:pt x="170" y="1291"/>
                  </a:lnTo>
                  <a:lnTo>
                    <a:pt x="132" y="1239"/>
                  </a:lnTo>
                  <a:lnTo>
                    <a:pt x="99" y="1183"/>
                  </a:lnTo>
                  <a:lnTo>
                    <a:pt x="70" y="1125"/>
                  </a:lnTo>
                  <a:lnTo>
                    <a:pt x="45" y="1064"/>
                  </a:lnTo>
                  <a:lnTo>
                    <a:pt x="26" y="1001"/>
                  </a:lnTo>
                  <a:lnTo>
                    <a:pt x="12" y="935"/>
                  </a:lnTo>
                  <a:lnTo>
                    <a:pt x="3" y="868"/>
                  </a:lnTo>
                  <a:lnTo>
                    <a:pt x="0" y="799"/>
                  </a:lnTo>
                  <a:lnTo>
                    <a:pt x="3" y="730"/>
                  </a:lnTo>
                  <a:lnTo>
                    <a:pt x="12" y="663"/>
                  </a:lnTo>
                  <a:lnTo>
                    <a:pt x="26" y="598"/>
                  </a:lnTo>
                  <a:lnTo>
                    <a:pt x="45" y="534"/>
                  </a:lnTo>
                  <a:lnTo>
                    <a:pt x="69" y="473"/>
                  </a:lnTo>
                  <a:lnTo>
                    <a:pt x="99" y="415"/>
                  </a:lnTo>
                  <a:lnTo>
                    <a:pt x="132" y="360"/>
                  </a:lnTo>
                  <a:lnTo>
                    <a:pt x="170" y="307"/>
                  </a:lnTo>
                  <a:lnTo>
                    <a:pt x="212" y="258"/>
                  </a:lnTo>
                  <a:lnTo>
                    <a:pt x="257" y="212"/>
                  </a:lnTo>
                  <a:lnTo>
                    <a:pt x="306" y="171"/>
                  </a:lnTo>
                  <a:lnTo>
                    <a:pt x="359" y="133"/>
                  </a:lnTo>
                  <a:lnTo>
                    <a:pt x="414" y="99"/>
                  </a:lnTo>
                  <a:lnTo>
                    <a:pt x="473" y="70"/>
                  </a:lnTo>
                  <a:lnTo>
                    <a:pt x="534" y="46"/>
                  </a:lnTo>
                  <a:lnTo>
                    <a:pt x="597" y="27"/>
                  </a:lnTo>
                  <a:lnTo>
                    <a:pt x="662" y="12"/>
                  </a:lnTo>
                  <a:lnTo>
                    <a:pt x="730" y="4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E835D9CE-8128-44FC-B925-0482794D4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3119438"/>
              <a:ext cx="101600" cy="88900"/>
            </a:xfrm>
            <a:custGeom>
              <a:avLst/>
              <a:gdLst>
                <a:gd name="T0" fmla="*/ 756 w 831"/>
                <a:gd name="T1" fmla="*/ 0 h 730"/>
                <a:gd name="T2" fmla="*/ 831 w 831"/>
                <a:gd name="T3" fmla="*/ 75 h 730"/>
                <a:gd name="T4" fmla="*/ 191 w 831"/>
                <a:gd name="T5" fmla="*/ 714 h 730"/>
                <a:gd name="T6" fmla="*/ 180 w 831"/>
                <a:gd name="T7" fmla="*/ 722 h 730"/>
                <a:gd name="T8" fmla="*/ 167 w 831"/>
                <a:gd name="T9" fmla="*/ 728 h 730"/>
                <a:gd name="T10" fmla="*/ 153 w 831"/>
                <a:gd name="T11" fmla="*/ 730 h 730"/>
                <a:gd name="T12" fmla="*/ 145 w 831"/>
                <a:gd name="T13" fmla="*/ 729 h 730"/>
                <a:gd name="T14" fmla="*/ 129 w 831"/>
                <a:gd name="T15" fmla="*/ 724 h 730"/>
                <a:gd name="T16" fmla="*/ 116 w 831"/>
                <a:gd name="T17" fmla="*/ 714 h 730"/>
                <a:gd name="T18" fmla="*/ 106 w 831"/>
                <a:gd name="T19" fmla="*/ 700 h 730"/>
                <a:gd name="T20" fmla="*/ 0 w 831"/>
                <a:gd name="T21" fmla="*/ 487 h 730"/>
                <a:gd name="T22" fmla="*/ 95 w 831"/>
                <a:gd name="T23" fmla="*/ 440 h 730"/>
                <a:gd name="T24" fmla="*/ 168 w 831"/>
                <a:gd name="T25" fmla="*/ 587 h 730"/>
                <a:gd name="T26" fmla="*/ 756 w 831"/>
                <a:gd name="T2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1" h="730">
                  <a:moveTo>
                    <a:pt x="756" y="0"/>
                  </a:moveTo>
                  <a:lnTo>
                    <a:pt x="831" y="75"/>
                  </a:lnTo>
                  <a:lnTo>
                    <a:pt x="191" y="714"/>
                  </a:lnTo>
                  <a:lnTo>
                    <a:pt x="180" y="722"/>
                  </a:lnTo>
                  <a:lnTo>
                    <a:pt x="167" y="728"/>
                  </a:lnTo>
                  <a:lnTo>
                    <a:pt x="153" y="730"/>
                  </a:lnTo>
                  <a:lnTo>
                    <a:pt x="145" y="729"/>
                  </a:lnTo>
                  <a:lnTo>
                    <a:pt x="129" y="724"/>
                  </a:lnTo>
                  <a:lnTo>
                    <a:pt x="116" y="714"/>
                  </a:lnTo>
                  <a:lnTo>
                    <a:pt x="106" y="700"/>
                  </a:lnTo>
                  <a:lnTo>
                    <a:pt x="0" y="487"/>
                  </a:lnTo>
                  <a:lnTo>
                    <a:pt x="95" y="440"/>
                  </a:lnTo>
                  <a:lnTo>
                    <a:pt x="168" y="587"/>
                  </a:lnTo>
                  <a:lnTo>
                    <a:pt x="7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149" name="Freeform 650">
            <a:extLst>
              <a:ext uri="{FF2B5EF4-FFF2-40B4-BE49-F238E27FC236}">
                <a16:creationId xmlns:a16="http://schemas.microsoft.com/office/drawing/2014/main" id="{35AA6D65-6376-49AC-9D5E-9F955E4542F2}"/>
              </a:ext>
            </a:extLst>
          </p:cNvPr>
          <p:cNvSpPr>
            <a:spLocks noEditPoints="1"/>
          </p:cNvSpPr>
          <p:nvPr/>
        </p:nvSpPr>
        <p:spPr bwMode="auto">
          <a:xfrm>
            <a:off x="3978911" y="1467713"/>
            <a:ext cx="436562" cy="536575"/>
          </a:xfrm>
          <a:custGeom>
            <a:avLst/>
            <a:gdLst>
              <a:gd name="T0" fmla="*/ 1043 w 2750"/>
              <a:gd name="T1" fmla="*/ 229 h 3376"/>
              <a:gd name="T2" fmla="*/ 927 w 2750"/>
              <a:gd name="T3" fmla="*/ 1655 h 3376"/>
              <a:gd name="T4" fmla="*/ 756 w 2750"/>
              <a:gd name="T5" fmla="*/ 1543 h 3376"/>
              <a:gd name="T6" fmla="*/ 666 w 2750"/>
              <a:gd name="T7" fmla="*/ 401 h 3376"/>
              <a:gd name="T8" fmla="*/ 577 w 2750"/>
              <a:gd name="T9" fmla="*/ 1658 h 3376"/>
              <a:gd name="T10" fmla="*/ 406 w 2750"/>
              <a:gd name="T11" fmla="*/ 1769 h 3376"/>
              <a:gd name="T12" fmla="*/ 290 w 2750"/>
              <a:gd name="T13" fmla="*/ 914 h 3376"/>
              <a:gd name="T14" fmla="*/ 159 w 2750"/>
              <a:gd name="T15" fmla="*/ 841 h 3376"/>
              <a:gd name="T16" fmla="*/ 147 w 2750"/>
              <a:gd name="T17" fmla="*/ 2687 h 3376"/>
              <a:gd name="T18" fmla="*/ 381 w 2750"/>
              <a:gd name="T19" fmla="*/ 3093 h 3376"/>
              <a:gd name="T20" fmla="*/ 866 w 2750"/>
              <a:gd name="T21" fmla="*/ 3255 h 3376"/>
              <a:gd name="T22" fmla="*/ 1457 w 2750"/>
              <a:gd name="T23" fmla="*/ 3172 h 3376"/>
              <a:gd name="T24" fmla="*/ 1860 w 2750"/>
              <a:gd name="T25" fmla="*/ 2814 h 3376"/>
              <a:gd name="T26" fmla="*/ 1994 w 2750"/>
              <a:gd name="T27" fmla="*/ 2604 h 3376"/>
              <a:gd name="T28" fmla="*/ 2187 w 2750"/>
              <a:gd name="T29" fmla="*/ 2305 h 3376"/>
              <a:gd name="T30" fmla="*/ 2344 w 2750"/>
              <a:gd name="T31" fmla="*/ 2058 h 3376"/>
              <a:gd name="T32" fmla="*/ 2559 w 2750"/>
              <a:gd name="T33" fmla="*/ 1770 h 3376"/>
              <a:gd name="T34" fmla="*/ 2630 w 2750"/>
              <a:gd name="T35" fmla="*/ 1617 h 3376"/>
              <a:gd name="T36" fmla="*/ 2607 w 2750"/>
              <a:gd name="T37" fmla="*/ 1600 h 3376"/>
              <a:gd name="T38" fmla="*/ 2338 w 2750"/>
              <a:gd name="T39" fmla="*/ 1699 h 3376"/>
              <a:gd name="T40" fmla="*/ 2077 w 2750"/>
              <a:gd name="T41" fmla="*/ 2006 h 3376"/>
              <a:gd name="T42" fmla="*/ 1872 w 2750"/>
              <a:gd name="T43" fmla="*/ 2094 h 3376"/>
              <a:gd name="T44" fmla="*/ 1797 w 2750"/>
              <a:gd name="T45" fmla="*/ 1980 h 3376"/>
              <a:gd name="T46" fmla="*/ 1753 w 2750"/>
              <a:gd name="T47" fmla="*/ 540 h 3376"/>
              <a:gd name="T48" fmla="*/ 1576 w 2750"/>
              <a:gd name="T49" fmla="*/ 579 h 3376"/>
              <a:gd name="T50" fmla="*/ 1500 w 2750"/>
              <a:gd name="T51" fmla="*/ 1633 h 3376"/>
              <a:gd name="T52" fmla="*/ 1299 w 2750"/>
              <a:gd name="T53" fmla="*/ 1594 h 3376"/>
              <a:gd name="T54" fmla="*/ 1231 w 2750"/>
              <a:gd name="T55" fmla="*/ 140 h 3376"/>
              <a:gd name="T56" fmla="*/ 1296 w 2750"/>
              <a:gd name="T57" fmla="*/ 45 h 3376"/>
              <a:gd name="T58" fmla="*/ 1393 w 2750"/>
              <a:gd name="T59" fmla="*/ 1526 h 3376"/>
              <a:gd name="T60" fmla="*/ 1449 w 2750"/>
              <a:gd name="T61" fmla="*/ 629 h 3376"/>
              <a:gd name="T62" fmla="*/ 1607 w 2750"/>
              <a:gd name="T63" fmla="*/ 413 h 3376"/>
              <a:gd name="T64" fmla="*/ 1867 w 2750"/>
              <a:gd name="T65" fmla="*/ 494 h 3376"/>
              <a:gd name="T66" fmla="*/ 1913 w 2750"/>
              <a:gd name="T67" fmla="*/ 1980 h 3376"/>
              <a:gd name="T68" fmla="*/ 2138 w 2750"/>
              <a:gd name="T69" fmla="*/ 1726 h 3376"/>
              <a:gd name="T70" fmla="*/ 2430 w 2750"/>
              <a:gd name="T71" fmla="*/ 1521 h 3376"/>
              <a:gd name="T72" fmla="*/ 2688 w 2750"/>
              <a:gd name="T73" fmla="*/ 1509 h 3376"/>
              <a:gd name="T74" fmla="*/ 2747 w 2750"/>
              <a:gd name="T75" fmla="*/ 1693 h 3376"/>
              <a:gd name="T76" fmla="*/ 2598 w 2750"/>
              <a:gd name="T77" fmla="*/ 1889 h 3376"/>
              <a:gd name="T78" fmla="*/ 2431 w 2750"/>
              <a:gd name="T79" fmla="*/ 2135 h 3376"/>
              <a:gd name="T80" fmla="*/ 2245 w 2750"/>
              <a:gd name="T81" fmla="*/ 2429 h 3376"/>
              <a:gd name="T82" fmla="*/ 2028 w 2750"/>
              <a:gd name="T83" fmla="*/ 2764 h 3376"/>
              <a:gd name="T84" fmla="*/ 1833 w 2750"/>
              <a:gd name="T85" fmla="*/ 3043 h 3376"/>
              <a:gd name="T86" fmla="*/ 1338 w 2750"/>
              <a:gd name="T87" fmla="*/ 3336 h 3376"/>
              <a:gd name="T88" fmla="*/ 834 w 2750"/>
              <a:gd name="T89" fmla="*/ 3367 h 3376"/>
              <a:gd name="T90" fmla="*/ 461 w 2750"/>
              <a:gd name="T91" fmla="*/ 3278 h 3376"/>
              <a:gd name="T92" fmla="*/ 166 w 2750"/>
              <a:gd name="T93" fmla="*/ 3030 h 3376"/>
              <a:gd name="T94" fmla="*/ 7 w 2750"/>
              <a:gd name="T95" fmla="*/ 2549 h 3376"/>
              <a:gd name="T96" fmla="*/ 101 w 2750"/>
              <a:gd name="T97" fmla="*/ 742 h 3376"/>
              <a:gd name="T98" fmla="*/ 359 w 2750"/>
              <a:gd name="T99" fmla="*/ 786 h 3376"/>
              <a:gd name="T100" fmla="*/ 424 w 2750"/>
              <a:gd name="T101" fmla="*/ 1656 h 3376"/>
              <a:gd name="T102" fmla="*/ 477 w 2750"/>
              <a:gd name="T103" fmla="*/ 417 h 3376"/>
              <a:gd name="T104" fmla="*/ 703 w 2750"/>
              <a:gd name="T105" fmla="*/ 290 h 3376"/>
              <a:gd name="T106" fmla="*/ 869 w 2750"/>
              <a:gd name="T107" fmla="*/ 486 h 3376"/>
              <a:gd name="T108" fmla="*/ 925 w 2750"/>
              <a:gd name="T109" fmla="*/ 1526 h 3376"/>
              <a:gd name="T110" fmla="*/ 1022 w 2750"/>
              <a:gd name="T111" fmla="*/ 45 h 3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50" h="3376">
                <a:moveTo>
                  <a:pt x="1158" y="115"/>
                </a:moveTo>
                <a:lnTo>
                  <a:pt x="1133" y="118"/>
                </a:lnTo>
                <a:lnTo>
                  <a:pt x="1108" y="126"/>
                </a:lnTo>
                <a:lnTo>
                  <a:pt x="1086" y="140"/>
                </a:lnTo>
                <a:lnTo>
                  <a:pt x="1068" y="157"/>
                </a:lnTo>
                <a:lnTo>
                  <a:pt x="1055" y="178"/>
                </a:lnTo>
                <a:lnTo>
                  <a:pt x="1046" y="203"/>
                </a:lnTo>
                <a:lnTo>
                  <a:pt x="1043" y="229"/>
                </a:lnTo>
                <a:lnTo>
                  <a:pt x="1043" y="1515"/>
                </a:lnTo>
                <a:lnTo>
                  <a:pt x="1040" y="1543"/>
                </a:lnTo>
                <a:lnTo>
                  <a:pt x="1032" y="1570"/>
                </a:lnTo>
                <a:lnTo>
                  <a:pt x="1019" y="1594"/>
                </a:lnTo>
                <a:lnTo>
                  <a:pt x="1000" y="1615"/>
                </a:lnTo>
                <a:lnTo>
                  <a:pt x="979" y="1633"/>
                </a:lnTo>
                <a:lnTo>
                  <a:pt x="954" y="1646"/>
                </a:lnTo>
                <a:lnTo>
                  <a:pt x="927" y="1655"/>
                </a:lnTo>
                <a:lnTo>
                  <a:pt x="898" y="1658"/>
                </a:lnTo>
                <a:lnTo>
                  <a:pt x="869" y="1655"/>
                </a:lnTo>
                <a:lnTo>
                  <a:pt x="842" y="1646"/>
                </a:lnTo>
                <a:lnTo>
                  <a:pt x="818" y="1633"/>
                </a:lnTo>
                <a:lnTo>
                  <a:pt x="796" y="1615"/>
                </a:lnTo>
                <a:lnTo>
                  <a:pt x="778" y="1594"/>
                </a:lnTo>
                <a:lnTo>
                  <a:pt x="765" y="1570"/>
                </a:lnTo>
                <a:lnTo>
                  <a:pt x="756" y="1543"/>
                </a:lnTo>
                <a:lnTo>
                  <a:pt x="753" y="1515"/>
                </a:lnTo>
                <a:lnTo>
                  <a:pt x="753" y="486"/>
                </a:lnTo>
                <a:lnTo>
                  <a:pt x="750" y="464"/>
                </a:lnTo>
                <a:lnTo>
                  <a:pt x="741" y="443"/>
                </a:lnTo>
                <a:lnTo>
                  <a:pt x="729" y="425"/>
                </a:lnTo>
                <a:lnTo>
                  <a:pt x="710" y="413"/>
                </a:lnTo>
                <a:lnTo>
                  <a:pt x="690" y="403"/>
                </a:lnTo>
                <a:lnTo>
                  <a:pt x="666" y="401"/>
                </a:lnTo>
                <a:lnTo>
                  <a:pt x="644" y="403"/>
                </a:lnTo>
                <a:lnTo>
                  <a:pt x="623" y="413"/>
                </a:lnTo>
                <a:lnTo>
                  <a:pt x="605" y="425"/>
                </a:lnTo>
                <a:lnTo>
                  <a:pt x="592" y="443"/>
                </a:lnTo>
                <a:lnTo>
                  <a:pt x="583" y="464"/>
                </a:lnTo>
                <a:lnTo>
                  <a:pt x="580" y="486"/>
                </a:lnTo>
                <a:lnTo>
                  <a:pt x="580" y="1629"/>
                </a:lnTo>
                <a:lnTo>
                  <a:pt x="577" y="1658"/>
                </a:lnTo>
                <a:lnTo>
                  <a:pt x="568" y="1684"/>
                </a:lnTo>
                <a:lnTo>
                  <a:pt x="556" y="1709"/>
                </a:lnTo>
                <a:lnTo>
                  <a:pt x="537" y="1730"/>
                </a:lnTo>
                <a:lnTo>
                  <a:pt x="516" y="1748"/>
                </a:lnTo>
                <a:lnTo>
                  <a:pt x="491" y="1761"/>
                </a:lnTo>
                <a:lnTo>
                  <a:pt x="464" y="1769"/>
                </a:lnTo>
                <a:lnTo>
                  <a:pt x="435" y="1772"/>
                </a:lnTo>
                <a:lnTo>
                  <a:pt x="406" y="1769"/>
                </a:lnTo>
                <a:lnTo>
                  <a:pt x="379" y="1761"/>
                </a:lnTo>
                <a:lnTo>
                  <a:pt x="355" y="1748"/>
                </a:lnTo>
                <a:lnTo>
                  <a:pt x="333" y="1730"/>
                </a:lnTo>
                <a:lnTo>
                  <a:pt x="315" y="1709"/>
                </a:lnTo>
                <a:lnTo>
                  <a:pt x="302" y="1684"/>
                </a:lnTo>
                <a:lnTo>
                  <a:pt x="293" y="1658"/>
                </a:lnTo>
                <a:lnTo>
                  <a:pt x="290" y="1629"/>
                </a:lnTo>
                <a:lnTo>
                  <a:pt x="290" y="914"/>
                </a:lnTo>
                <a:lnTo>
                  <a:pt x="287" y="892"/>
                </a:lnTo>
                <a:lnTo>
                  <a:pt x="278" y="872"/>
                </a:lnTo>
                <a:lnTo>
                  <a:pt x="265" y="854"/>
                </a:lnTo>
                <a:lnTo>
                  <a:pt x="247" y="841"/>
                </a:lnTo>
                <a:lnTo>
                  <a:pt x="227" y="833"/>
                </a:lnTo>
                <a:lnTo>
                  <a:pt x="204" y="829"/>
                </a:lnTo>
                <a:lnTo>
                  <a:pt x="180" y="833"/>
                </a:lnTo>
                <a:lnTo>
                  <a:pt x="159" y="841"/>
                </a:lnTo>
                <a:lnTo>
                  <a:pt x="142" y="854"/>
                </a:lnTo>
                <a:lnTo>
                  <a:pt x="128" y="872"/>
                </a:lnTo>
                <a:lnTo>
                  <a:pt x="119" y="892"/>
                </a:lnTo>
                <a:lnTo>
                  <a:pt x="116" y="914"/>
                </a:lnTo>
                <a:lnTo>
                  <a:pt x="116" y="2465"/>
                </a:lnTo>
                <a:lnTo>
                  <a:pt x="124" y="2543"/>
                </a:lnTo>
                <a:lnTo>
                  <a:pt x="134" y="2618"/>
                </a:lnTo>
                <a:lnTo>
                  <a:pt x="147" y="2687"/>
                </a:lnTo>
                <a:lnTo>
                  <a:pt x="164" y="2752"/>
                </a:lnTo>
                <a:lnTo>
                  <a:pt x="185" y="2813"/>
                </a:lnTo>
                <a:lnTo>
                  <a:pt x="208" y="2870"/>
                </a:lnTo>
                <a:lnTo>
                  <a:pt x="235" y="2922"/>
                </a:lnTo>
                <a:lnTo>
                  <a:pt x="266" y="2971"/>
                </a:lnTo>
                <a:lnTo>
                  <a:pt x="301" y="3015"/>
                </a:lnTo>
                <a:lnTo>
                  <a:pt x="340" y="3056"/>
                </a:lnTo>
                <a:lnTo>
                  <a:pt x="381" y="3093"/>
                </a:lnTo>
                <a:lnTo>
                  <a:pt x="428" y="3126"/>
                </a:lnTo>
                <a:lnTo>
                  <a:pt x="477" y="3154"/>
                </a:lnTo>
                <a:lnTo>
                  <a:pt x="532" y="3180"/>
                </a:lnTo>
                <a:lnTo>
                  <a:pt x="590" y="3202"/>
                </a:lnTo>
                <a:lnTo>
                  <a:pt x="652" y="3220"/>
                </a:lnTo>
                <a:lnTo>
                  <a:pt x="719" y="3235"/>
                </a:lnTo>
                <a:lnTo>
                  <a:pt x="791" y="3247"/>
                </a:lnTo>
                <a:lnTo>
                  <a:pt x="866" y="3255"/>
                </a:lnTo>
                <a:lnTo>
                  <a:pt x="947" y="3259"/>
                </a:lnTo>
                <a:lnTo>
                  <a:pt x="1032" y="3261"/>
                </a:lnTo>
                <a:lnTo>
                  <a:pt x="1107" y="3258"/>
                </a:lnTo>
                <a:lnTo>
                  <a:pt x="1181" y="3251"/>
                </a:lnTo>
                <a:lnTo>
                  <a:pt x="1253" y="3238"/>
                </a:lnTo>
                <a:lnTo>
                  <a:pt x="1323" y="3221"/>
                </a:lnTo>
                <a:lnTo>
                  <a:pt x="1392" y="3199"/>
                </a:lnTo>
                <a:lnTo>
                  <a:pt x="1457" y="3172"/>
                </a:lnTo>
                <a:lnTo>
                  <a:pt x="1519" y="3140"/>
                </a:lnTo>
                <a:lnTo>
                  <a:pt x="1580" y="3105"/>
                </a:lnTo>
                <a:lnTo>
                  <a:pt x="1637" y="3066"/>
                </a:lnTo>
                <a:lnTo>
                  <a:pt x="1689" y="3023"/>
                </a:lnTo>
                <a:lnTo>
                  <a:pt x="1739" y="2976"/>
                </a:lnTo>
                <a:lnTo>
                  <a:pt x="1783" y="2925"/>
                </a:lnTo>
                <a:lnTo>
                  <a:pt x="1824" y="2871"/>
                </a:lnTo>
                <a:lnTo>
                  <a:pt x="1860" y="2814"/>
                </a:lnTo>
                <a:lnTo>
                  <a:pt x="1869" y="2799"/>
                </a:lnTo>
                <a:lnTo>
                  <a:pt x="1881" y="2780"/>
                </a:lnTo>
                <a:lnTo>
                  <a:pt x="1896" y="2758"/>
                </a:lnTo>
                <a:lnTo>
                  <a:pt x="1912" y="2732"/>
                </a:lnTo>
                <a:lnTo>
                  <a:pt x="1930" y="2704"/>
                </a:lnTo>
                <a:lnTo>
                  <a:pt x="1950" y="2673"/>
                </a:lnTo>
                <a:lnTo>
                  <a:pt x="1972" y="2639"/>
                </a:lnTo>
                <a:lnTo>
                  <a:pt x="1994" y="2604"/>
                </a:lnTo>
                <a:lnTo>
                  <a:pt x="2018" y="2567"/>
                </a:lnTo>
                <a:lnTo>
                  <a:pt x="2041" y="2533"/>
                </a:lnTo>
                <a:lnTo>
                  <a:pt x="2063" y="2496"/>
                </a:lnTo>
                <a:lnTo>
                  <a:pt x="2088" y="2459"/>
                </a:lnTo>
                <a:lnTo>
                  <a:pt x="2113" y="2420"/>
                </a:lnTo>
                <a:lnTo>
                  <a:pt x="2137" y="2382"/>
                </a:lnTo>
                <a:lnTo>
                  <a:pt x="2162" y="2343"/>
                </a:lnTo>
                <a:lnTo>
                  <a:pt x="2187" y="2305"/>
                </a:lnTo>
                <a:lnTo>
                  <a:pt x="2210" y="2268"/>
                </a:lnTo>
                <a:lnTo>
                  <a:pt x="2234" y="2232"/>
                </a:lnTo>
                <a:lnTo>
                  <a:pt x="2257" y="2197"/>
                </a:lnTo>
                <a:lnTo>
                  <a:pt x="2277" y="2163"/>
                </a:lnTo>
                <a:lnTo>
                  <a:pt x="2296" y="2132"/>
                </a:lnTo>
                <a:lnTo>
                  <a:pt x="2315" y="2104"/>
                </a:lnTo>
                <a:lnTo>
                  <a:pt x="2331" y="2079"/>
                </a:lnTo>
                <a:lnTo>
                  <a:pt x="2344" y="2058"/>
                </a:lnTo>
                <a:lnTo>
                  <a:pt x="2354" y="2040"/>
                </a:lnTo>
                <a:lnTo>
                  <a:pt x="2363" y="2026"/>
                </a:lnTo>
                <a:lnTo>
                  <a:pt x="2368" y="2016"/>
                </a:lnTo>
                <a:lnTo>
                  <a:pt x="2404" y="1955"/>
                </a:lnTo>
                <a:lnTo>
                  <a:pt x="2440" y="1899"/>
                </a:lnTo>
                <a:lnTo>
                  <a:pt x="2479" y="1850"/>
                </a:lnTo>
                <a:lnTo>
                  <a:pt x="2518" y="1806"/>
                </a:lnTo>
                <a:lnTo>
                  <a:pt x="2559" y="1770"/>
                </a:lnTo>
                <a:lnTo>
                  <a:pt x="2579" y="1751"/>
                </a:lnTo>
                <a:lnTo>
                  <a:pt x="2598" y="1728"/>
                </a:lnTo>
                <a:lnTo>
                  <a:pt x="2616" y="1702"/>
                </a:lnTo>
                <a:lnTo>
                  <a:pt x="2633" y="1673"/>
                </a:lnTo>
                <a:lnTo>
                  <a:pt x="2634" y="1661"/>
                </a:lnTo>
                <a:lnTo>
                  <a:pt x="2634" y="1646"/>
                </a:lnTo>
                <a:lnTo>
                  <a:pt x="2633" y="1631"/>
                </a:lnTo>
                <a:lnTo>
                  <a:pt x="2630" y="1617"/>
                </a:lnTo>
                <a:lnTo>
                  <a:pt x="2623" y="1606"/>
                </a:lnTo>
                <a:lnTo>
                  <a:pt x="2623" y="1605"/>
                </a:lnTo>
                <a:lnTo>
                  <a:pt x="2622" y="1604"/>
                </a:lnTo>
                <a:lnTo>
                  <a:pt x="2620" y="1603"/>
                </a:lnTo>
                <a:lnTo>
                  <a:pt x="2619" y="1602"/>
                </a:lnTo>
                <a:lnTo>
                  <a:pt x="2616" y="1602"/>
                </a:lnTo>
                <a:lnTo>
                  <a:pt x="2611" y="1600"/>
                </a:lnTo>
                <a:lnTo>
                  <a:pt x="2607" y="1600"/>
                </a:lnTo>
                <a:lnTo>
                  <a:pt x="2607" y="1600"/>
                </a:lnTo>
                <a:lnTo>
                  <a:pt x="2568" y="1603"/>
                </a:lnTo>
                <a:lnTo>
                  <a:pt x="2527" y="1610"/>
                </a:lnTo>
                <a:lnTo>
                  <a:pt x="2487" y="1622"/>
                </a:lnTo>
                <a:lnTo>
                  <a:pt x="2445" y="1638"/>
                </a:lnTo>
                <a:lnTo>
                  <a:pt x="2405" y="1657"/>
                </a:lnTo>
                <a:lnTo>
                  <a:pt x="2367" y="1679"/>
                </a:lnTo>
                <a:lnTo>
                  <a:pt x="2338" y="1699"/>
                </a:lnTo>
                <a:lnTo>
                  <a:pt x="2307" y="1725"/>
                </a:lnTo>
                <a:lnTo>
                  <a:pt x="2274" y="1753"/>
                </a:lnTo>
                <a:lnTo>
                  <a:pt x="2239" y="1787"/>
                </a:lnTo>
                <a:lnTo>
                  <a:pt x="2203" y="1826"/>
                </a:lnTo>
                <a:lnTo>
                  <a:pt x="2167" y="1871"/>
                </a:lnTo>
                <a:lnTo>
                  <a:pt x="2132" y="1921"/>
                </a:lnTo>
                <a:lnTo>
                  <a:pt x="2098" y="1976"/>
                </a:lnTo>
                <a:lnTo>
                  <a:pt x="2077" y="2006"/>
                </a:lnTo>
                <a:lnTo>
                  <a:pt x="2054" y="2031"/>
                </a:lnTo>
                <a:lnTo>
                  <a:pt x="2028" y="2053"/>
                </a:lnTo>
                <a:lnTo>
                  <a:pt x="1999" y="2070"/>
                </a:lnTo>
                <a:lnTo>
                  <a:pt x="1968" y="2084"/>
                </a:lnTo>
                <a:lnTo>
                  <a:pt x="1935" y="2093"/>
                </a:lnTo>
                <a:lnTo>
                  <a:pt x="1902" y="2096"/>
                </a:lnTo>
                <a:lnTo>
                  <a:pt x="1888" y="2096"/>
                </a:lnTo>
                <a:lnTo>
                  <a:pt x="1872" y="2094"/>
                </a:lnTo>
                <a:lnTo>
                  <a:pt x="1856" y="2089"/>
                </a:lnTo>
                <a:lnTo>
                  <a:pt x="1840" y="2083"/>
                </a:lnTo>
                <a:lnTo>
                  <a:pt x="1825" y="2071"/>
                </a:lnTo>
                <a:lnTo>
                  <a:pt x="1813" y="2057"/>
                </a:lnTo>
                <a:lnTo>
                  <a:pt x="1805" y="2041"/>
                </a:lnTo>
                <a:lnTo>
                  <a:pt x="1800" y="2023"/>
                </a:lnTo>
                <a:lnTo>
                  <a:pt x="1798" y="2002"/>
                </a:lnTo>
                <a:lnTo>
                  <a:pt x="1797" y="1980"/>
                </a:lnTo>
                <a:lnTo>
                  <a:pt x="1797" y="1956"/>
                </a:lnTo>
                <a:lnTo>
                  <a:pt x="1797" y="1928"/>
                </a:lnTo>
                <a:lnTo>
                  <a:pt x="1796" y="1895"/>
                </a:lnTo>
                <a:lnTo>
                  <a:pt x="1796" y="629"/>
                </a:lnTo>
                <a:lnTo>
                  <a:pt x="1792" y="602"/>
                </a:lnTo>
                <a:lnTo>
                  <a:pt x="1784" y="579"/>
                </a:lnTo>
                <a:lnTo>
                  <a:pt x="1770" y="558"/>
                </a:lnTo>
                <a:lnTo>
                  <a:pt x="1753" y="540"/>
                </a:lnTo>
                <a:lnTo>
                  <a:pt x="1731" y="526"/>
                </a:lnTo>
                <a:lnTo>
                  <a:pt x="1706" y="518"/>
                </a:lnTo>
                <a:lnTo>
                  <a:pt x="1680" y="514"/>
                </a:lnTo>
                <a:lnTo>
                  <a:pt x="1654" y="518"/>
                </a:lnTo>
                <a:lnTo>
                  <a:pt x="1629" y="526"/>
                </a:lnTo>
                <a:lnTo>
                  <a:pt x="1608" y="540"/>
                </a:lnTo>
                <a:lnTo>
                  <a:pt x="1589" y="558"/>
                </a:lnTo>
                <a:lnTo>
                  <a:pt x="1576" y="579"/>
                </a:lnTo>
                <a:lnTo>
                  <a:pt x="1568" y="602"/>
                </a:lnTo>
                <a:lnTo>
                  <a:pt x="1565" y="629"/>
                </a:lnTo>
                <a:lnTo>
                  <a:pt x="1565" y="1515"/>
                </a:lnTo>
                <a:lnTo>
                  <a:pt x="1561" y="1543"/>
                </a:lnTo>
                <a:lnTo>
                  <a:pt x="1553" y="1570"/>
                </a:lnTo>
                <a:lnTo>
                  <a:pt x="1540" y="1594"/>
                </a:lnTo>
                <a:lnTo>
                  <a:pt x="1522" y="1615"/>
                </a:lnTo>
                <a:lnTo>
                  <a:pt x="1500" y="1633"/>
                </a:lnTo>
                <a:lnTo>
                  <a:pt x="1475" y="1646"/>
                </a:lnTo>
                <a:lnTo>
                  <a:pt x="1449" y="1655"/>
                </a:lnTo>
                <a:lnTo>
                  <a:pt x="1420" y="1658"/>
                </a:lnTo>
                <a:lnTo>
                  <a:pt x="1391" y="1655"/>
                </a:lnTo>
                <a:lnTo>
                  <a:pt x="1364" y="1646"/>
                </a:lnTo>
                <a:lnTo>
                  <a:pt x="1339" y="1633"/>
                </a:lnTo>
                <a:lnTo>
                  <a:pt x="1317" y="1615"/>
                </a:lnTo>
                <a:lnTo>
                  <a:pt x="1299" y="1594"/>
                </a:lnTo>
                <a:lnTo>
                  <a:pt x="1286" y="1570"/>
                </a:lnTo>
                <a:lnTo>
                  <a:pt x="1278" y="1543"/>
                </a:lnTo>
                <a:lnTo>
                  <a:pt x="1274" y="1515"/>
                </a:lnTo>
                <a:lnTo>
                  <a:pt x="1274" y="229"/>
                </a:lnTo>
                <a:lnTo>
                  <a:pt x="1271" y="203"/>
                </a:lnTo>
                <a:lnTo>
                  <a:pt x="1263" y="178"/>
                </a:lnTo>
                <a:lnTo>
                  <a:pt x="1250" y="157"/>
                </a:lnTo>
                <a:lnTo>
                  <a:pt x="1231" y="140"/>
                </a:lnTo>
                <a:lnTo>
                  <a:pt x="1210" y="126"/>
                </a:lnTo>
                <a:lnTo>
                  <a:pt x="1185" y="118"/>
                </a:lnTo>
                <a:lnTo>
                  <a:pt x="1158" y="115"/>
                </a:lnTo>
                <a:close/>
                <a:moveTo>
                  <a:pt x="1158" y="0"/>
                </a:moveTo>
                <a:lnTo>
                  <a:pt x="1196" y="3"/>
                </a:lnTo>
                <a:lnTo>
                  <a:pt x="1233" y="12"/>
                </a:lnTo>
                <a:lnTo>
                  <a:pt x="1265" y="25"/>
                </a:lnTo>
                <a:lnTo>
                  <a:pt x="1296" y="45"/>
                </a:lnTo>
                <a:lnTo>
                  <a:pt x="1323" y="67"/>
                </a:lnTo>
                <a:lnTo>
                  <a:pt x="1345" y="94"/>
                </a:lnTo>
                <a:lnTo>
                  <a:pt x="1365" y="124"/>
                </a:lnTo>
                <a:lnTo>
                  <a:pt x="1379" y="157"/>
                </a:lnTo>
                <a:lnTo>
                  <a:pt x="1387" y="192"/>
                </a:lnTo>
                <a:lnTo>
                  <a:pt x="1391" y="229"/>
                </a:lnTo>
                <a:lnTo>
                  <a:pt x="1391" y="1515"/>
                </a:lnTo>
                <a:lnTo>
                  <a:pt x="1393" y="1526"/>
                </a:lnTo>
                <a:lnTo>
                  <a:pt x="1399" y="1535"/>
                </a:lnTo>
                <a:lnTo>
                  <a:pt x="1408" y="1541"/>
                </a:lnTo>
                <a:lnTo>
                  <a:pt x="1420" y="1543"/>
                </a:lnTo>
                <a:lnTo>
                  <a:pt x="1430" y="1541"/>
                </a:lnTo>
                <a:lnTo>
                  <a:pt x="1440" y="1535"/>
                </a:lnTo>
                <a:lnTo>
                  <a:pt x="1446" y="1526"/>
                </a:lnTo>
                <a:lnTo>
                  <a:pt x="1449" y="1515"/>
                </a:lnTo>
                <a:lnTo>
                  <a:pt x="1449" y="629"/>
                </a:lnTo>
                <a:lnTo>
                  <a:pt x="1452" y="592"/>
                </a:lnTo>
                <a:lnTo>
                  <a:pt x="1460" y="557"/>
                </a:lnTo>
                <a:lnTo>
                  <a:pt x="1474" y="524"/>
                </a:lnTo>
                <a:lnTo>
                  <a:pt x="1493" y="494"/>
                </a:lnTo>
                <a:lnTo>
                  <a:pt x="1516" y="468"/>
                </a:lnTo>
                <a:lnTo>
                  <a:pt x="1543" y="444"/>
                </a:lnTo>
                <a:lnTo>
                  <a:pt x="1573" y="426"/>
                </a:lnTo>
                <a:lnTo>
                  <a:pt x="1607" y="413"/>
                </a:lnTo>
                <a:lnTo>
                  <a:pt x="1642" y="403"/>
                </a:lnTo>
                <a:lnTo>
                  <a:pt x="1680" y="401"/>
                </a:lnTo>
                <a:lnTo>
                  <a:pt x="1717" y="403"/>
                </a:lnTo>
                <a:lnTo>
                  <a:pt x="1753" y="413"/>
                </a:lnTo>
                <a:lnTo>
                  <a:pt x="1786" y="426"/>
                </a:lnTo>
                <a:lnTo>
                  <a:pt x="1817" y="444"/>
                </a:lnTo>
                <a:lnTo>
                  <a:pt x="1844" y="468"/>
                </a:lnTo>
                <a:lnTo>
                  <a:pt x="1867" y="494"/>
                </a:lnTo>
                <a:lnTo>
                  <a:pt x="1886" y="524"/>
                </a:lnTo>
                <a:lnTo>
                  <a:pt x="1900" y="557"/>
                </a:lnTo>
                <a:lnTo>
                  <a:pt x="1908" y="592"/>
                </a:lnTo>
                <a:lnTo>
                  <a:pt x="1912" y="629"/>
                </a:lnTo>
                <a:lnTo>
                  <a:pt x="1912" y="1894"/>
                </a:lnTo>
                <a:lnTo>
                  <a:pt x="1912" y="1927"/>
                </a:lnTo>
                <a:lnTo>
                  <a:pt x="1913" y="1956"/>
                </a:lnTo>
                <a:lnTo>
                  <a:pt x="1913" y="1980"/>
                </a:lnTo>
                <a:lnTo>
                  <a:pt x="1937" y="1973"/>
                </a:lnTo>
                <a:lnTo>
                  <a:pt x="1960" y="1960"/>
                </a:lnTo>
                <a:lnTo>
                  <a:pt x="1980" y="1942"/>
                </a:lnTo>
                <a:lnTo>
                  <a:pt x="1997" y="1920"/>
                </a:lnTo>
                <a:lnTo>
                  <a:pt x="2031" y="1864"/>
                </a:lnTo>
                <a:lnTo>
                  <a:pt x="2066" y="1813"/>
                </a:lnTo>
                <a:lnTo>
                  <a:pt x="2103" y="1767"/>
                </a:lnTo>
                <a:lnTo>
                  <a:pt x="2138" y="1726"/>
                </a:lnTo>
                <a:lnTo>
                  <a:pt x="2175" y="1690"/>
                </a:lnTo>
                <a:lnTo>
                  <a:pt x="2209" y="1657"/>
                </a:lnTo>
                <a:lnTo>
                  <a:pt x="2243" y="1629"/>
                </a:lnTo>
                <a:lnTo>
                  <a:pt x="2274" y="1605"/>
                </a:lnTo>
                <a:lnTo>
                  <a:pt x="2303" y="1585"/>
                </a:lnTo>
                <a:lnTo>
                  <a:pt x="2344" y="1560"/>
                </a:lnTo>
                <a:lnTo>
                  <a:pt x="2386" y="1539"/>
                </a:lnTo>
                <a:lnTo>
                  <a:pt x="2430" y="1521"/>
                </a:lnTo>
                <a:lnTo>
                  <a:pt x="2475" y="1506"/>
                </a:lnTo>
                <a:lnTo>
                  <a:pt x="2520" y="1495"/>
                </a:lnTo>
                <a:lnTo>
                  <a:pt x="2564" y="1488"/>
                </a:lnTo>
                <a:lnTo>
                  <a:pt x="2606" y="1486"/>
                </a:lnTo>
                <a:lnTo>
                  <a:pt x="2607" y="1486"/>
                </a:lnTo>
                <a:lnTo>
                  <a:pt x="2636" y="1489"/>
                </a:lnTo>
                <a:lnTo>
                  <a:pt x="2663" y="1497"/>
                </a:lnTo>
                <a:lnTo>
                  <a:pt x="2688" y="1509"/>
                </a:lnTo>
                <a:lnTo>
                  <a:pt x="2708" y="1527"/>
                </a:lnTo>
                <a:lnTo>
                  <a:pt x="2725" y="1550"/>
                </a:lnTo>
                <a:lnTo>
                  <a:pt x="2737" y="1574"/>
                </a:lnTo>
                <a:lnTo>
                  <a:pt x="2745" y="1599"/>
                </a:lnTo>
                <a:lnTo>
                  <a:pt x="2749" y="1625"/>
                </a:lnTo>
                <a:lnTo>
                  <a:pt x="2750" y="1649"/>
                </a:lnTo>
                <a:lnTo>
                  <a:pt x="2749" y="1673"/>
                </a:lnTo>
                <a:lnTo>
                  <a:pt x="2747" y="1693"/>
                </a:lnTo>
                <a:lnTo>
                  <a:pt x="2742" y="1710"/>
                </a:lnTo>
                <a:lnTo>
                  <a:pt x="2738" y="1721"/>
                </a:lnTo>
                <a:lnTo>
                  <a:pt x="2722" y="1749"/>
                </a:lnTo>
                <a:lnTo>
                  <a:pt x="2705" y="1778"/>
                </a:lnTo>
                <a:lnTo>
                  <a:pt x="2683" y="1806"/>
                </a:lnTo>
                <a:lnTo>
                  <a:pt x="2660" y="1833"/>
                </a:lnTo>
                <a:lnTo>
                  <a:pt x="2632" y="1858"/>
                </a:lnTo>
                <a:lnTo>
                  <a:pt x="2598" y="1889"/>
                </a:lnTo>
                <a:lnTo>
                  <a:pt x="2566" y="1925"/>
                </a:lnTo>
                <a:lnTo>
                  <a:pt x="2533" y="1967"/>
                </a:lnTo>
                <a:lnTo>
                  <a:pt x="2502" y="2016"/>
                </a:lnTo>
                <a:lnTo>
                  <a:pt x="2471" y="2069"/>
                </a:lnTo>
                <a:lnTo>
                  <a:pt x="2465" y="2080"/>
                </a:lnTo>
                <a:lnTo>
                  <a:pt x="2457" y="2094"/>
                </a:lnTo>
                <a:lnTo>
                  <a:pt x="2445" y="2113"/>
                </a:lnTo>
                <a:lnTo>
                  <a:pt x="2431" y="2135"/>
                </a:lnTo>
                <a:lnTo>
                  <a:pt x="2415" y="2162"/>
                </a:lnTo>
                <a:lnTo>
                  <a:pt x="2396" y="2191"/>
                </a:lnTo>
                <a:lnTo>
                  <a:pt x="2376" y="2224"/>
                </a:lnTo>
                <a:lnTo>
                  <a:pt x="2352" y="2259"/>
                </a:lnTo>
                <a:lnTo>
                  <a:pt x="2328" y="2298"/>
                </a:lnTo>
                <a:lnTo>
                  <a:pt x="2302" y="2339"/>
                </a:lnTo>
                <a:lnTo>
                  <a:pt x="2274" y="2383"/>
                </a:lnTo>
                <a:lnTo>
                  <a:pt x="2245" y="2429"/>
                </a:lnTo>
                <a:lnTo>
                  <a:pt x="2214" y="2475"/>
                </a:lnTo>
                <a:lnTo>
                  <a:pt x="2181" y="2525"/>
                </a:lnTo>
                <a:lnTo>
                  <a:pt x="2149" y="2576"/>
                </a:lnTo>
                <a:lnTo>
                  <a:pt x="2116" y="2628"/>
                </a:lnTo>
                <a:lnTo>
                  <a:pt x="2092" y="2665"/>
                </a:lnTo>
                <a:lnTo>
                  <a:pt x="2070" y="2700"/>
                </a:lnTo>
                <a:lnTo>
                  <a:pt x="2048" y="2733"/>
                </a:lnTo>
                <a:lnTo>
                  <a:pt x="2028" y="2764"/>
                </a:lnTo>
                <a:lnTo>
                  <a:pt x="2011" y="2793"/>
                </a:lnTo>
                <a:lnTo>
                  <a:pt x="1994" y="2817"/>
                </a:lnTo>
                <a:lnTo>
                  <a:pt x="1980" y="2839"/>
                </a:lnTo>
                <a:lnTo>
                  <a:pt x="1969" y="2857"/>
                </a:lnTo>
                <a:lnTo>
                  <a:pt x="1959" y="2871"/>
                </a:lnTo>
                <a:lnTo>
                  <a:pt x="1922" y="2932"/>
                </a:lnTo>
                <a:lnTo>
                  <a:pt x="1881" y="2989"/>
                </a:lnTo>
                <a:lnTo>
                  <a:pt x="1833" y="3043"/>
                </a:lnTo>
                <a:lnTo>
                  <a:pt x="1783" y="3093"/>
                </a:lnTo>
                <a:lnTo>
                  <a:pt x="1729" y="3139"/>
                </a:lnTo>
                <a:lnTo>
                  <a:pt x="1671" y="3183"/>
                </a:lnTo>
                <a:lnTo>
                  <a:pt x="1610" y="3222"/>
                </a:lnTo>
                <a:lnTo>
                  <a:pt x="1546" y="3257"/>
                </a:lnTo>
                <a:lnTo>
                  <a:pt x="1479" y="3288"/>
                </a:lnTo>
                <a:lnTo>
                  <a:pt x="1410" y="3313"/>
                </a:lnTo>
                <a:lnTo>
                  <a:pt x="1338" y="3336"/>
                </a:lnTo>
                <a:lnTo>
                  <a:pt x="1264" y="3353"/>
                </a:lnTo>
                <a:lnTo>
                  <a:pt x="1187" y="3365"/>
                </a:lnTo>
                <a:lnTo>
                  <a:pt x="1110" y="3373"/>
                </a:lnTo>
                <a:lnTo>
                  <a:pt x="1032" y="3376"/>
                </a:lnTo>
                <a:lnTo>
                  <a:pt x="982" y="3375"/>
                </a:lnTo>
                <a:lnTo>
                  <a:pt x="933" y="3374"/>
                </a:lnTo>
                <a:lnTo>
                  <a:pt x="883" y="3372"/>
                </a:lnTo>
                <a:lnTo>
                  <a:pt x="834" y="3367"/>
                </a:lnTo>
                <a:lnTo>
                  <a:pt x="784" y="3363"/>
                </a:lnTo>
                <a:lnTo>
                  <a:pt x="736" y="3357"/>
                </a:lnTo>
                <a:lnTo>
                  <a:pt x="689" y="3348"/>
                </a:lnTo>
                <a:lnTo>
                  <a:pt x="641" y="3339"/>
                </a:lnTo>
                <a:lnTo>
                  <a:pt x="594" y="3327"/>
                </a:lnTo>
                <a:lnTo>
                  <a:pt x="549" y="3313"/>
                </a:lnTo>
                <a:lnTo>
                  <a:pt x="504" y="3297"/>
                </a:lnTo>
                <a:lnTo>
                  <a:pt x="461" y="3278"/>
                </a:lnTo>
                <a:lnTo>
                  <a:pt x="418" y="3258"/>
                </a:lnTo>
                <a:lnTo>
                  <a:pt x="377" y="3235"/>
                </a:lnTo>
                <a:lnTo>
                  <a:pt x="338" y="3208"/>
                </a:lnTo>
                <a:lnTo>
                  <a:pt x="300" y="3179"/>
                </a:lnTo>
                <a:lnTo>
                  <a:pt x="264" y="3147"/>
                </a:lnTo>
                <a:lnTo>
                  <a:pt x="230" y="3112"/>
                </a:lnTo>
                <a:lnTo>
                  <a:pt x="197" y="3073"/>
                </a:lnTo>
                <a:lnTo>
                  <a:pt x="166" y="3030"/>
                </a:lnTo>
                <a:lnTo>
                  <a:pt x="137" y="2985"/>
                </a:lnTo>
                <a:lnTo>
                  <a:pt x="112" y="2935"/>
                </a:lnTo>
                <a:lnTo>
                  <a:pt x="88" y="2881"/>
                </a:lnTo>
                <a:lnTo>
                  <a:pt x="67" y="2823"/>
                </a:lnTo>
                <a:lnTo>
                  <a:pt x="47" y="2762"/>
                </a:lnTo>
                <a:lnTo>
                  <a:pt x="31" y="2695"/>
                </a:lnTo>
                <a:lnTo>
                  <a:pt x="18" y="2624"/>
                </a:lnTo>
                <a:lnTo>
                  <a:pt x="7" y="2549"/>
                </a:lnTo>
                <a:lnTo>
                  <a:pt x="0" y="2469"/>
                </a:lnTo>
                <a:lnTo>
                  <a:pt x="0" y="914"/>
                </a:lnTo>
                <a:lnTo>
                  <a:pt x="3" y="879"/>
                </a:lnTo>
                <a:lnTo>
                  <a:pt x="13" y="845"/>
                </a:lnTo>
                <a:lnTo>
                  <a:pt x="28" y="814"/>
                </a:lnTo>
                <a:lnTo>
                  <a:pt x="48" y="786"/>
                </a:lnTo>
                <a:lnTo>
                  <a:pt x="73" y="762"/>
                </a:lnTo>
                <a:lnTo>
                  <a:pt x="101" y="742"/>
                </a:lnTo>
                <a:lnTo>
                  <a:pt x="132" y="728"/>
                </a:lnTo>
                <a:lnTo>
                  <a:pt x="166" y="718"/>
                </a:lnTo>
                <a:lnTo>
                  <a:pt x="203" y="715"/>
                </a:lnTo>
                <a:lnTo>
                  <a:pt x="240" y="718"/>
                </a:lnTo>
                <a:lnTo>
                  <a:pt x="274" y="728"/>
                </a:lnTo>
                <a:lnTo>
                  <a:pt x="306" y="742"/>
                </a:lnTo>
                <a:lnTo>
                  <a:pt x="334" y="762"/>
                </a:lnTo>
                <a:lnTo>
                  <a:pt x="359" y="786"/>
                </a:lnTo>
                <a:lnTo>
                  <a:pt x="378" y="814"/>
                </a:lnTo>
                <a:lnTo>
                  <a:pt x="393" y="845"/>
                </a:lnTo>
                <a:lnTo>
                  <a:pt x="403" y="879"/>
                </a:lnTo>
                <a:lnTo>
                  <a:pt x="406" y="914"/>
                </a:lnTo>
                <a:lnTo>
                  <a:pt x="406" y="1629"/>
                </a:lnTo>
                <a:lnTo>
                  <a:pt x="408" y="1640"/>
                </a:lnTo>
                <a:lnTo>
                  <a:pt x="415" y="1649"/>
                </a:lnTo>
                <a:lnTo>
                  <a:pt x="424" y="1656"/>
                </a:lnTo>
                <a:lnTo>
                  <a:pt x="435" y="1658"/>
                </a:lnTo>
                <a:lnTo>
                  <a:pt x="446" y="1656"/>
                </a:lnTo>
                <a:lnTo>
                  <a:pt x="456" y="1649"/>
                </a:lnTo>
                <a:lnTo>
                  <a:pt x="462" y="1640"/>
                </a:lnTo>
                <a:lnTo>
                  <a:pt x="464" y="1629"/>
                </a:lnTo>
                <a:lnTo>
                  <a:pt x="464" y="486"/>
                </a:lnTo>
                <a:lnTo>
                  <a:pt x="467" y="450"/>
                </a:lnTo>
                <a:lnTo>
                  <a:pt x="477" y="417"/>
                </a:lnTo>
                <a:lnTo>
                  <a:pt x="492" y="385"/>
                </a:lnTo>
                <a:lnTo>
                  <a:pt x="511" y="357"/>
                </a:lnTo>
                <a:lnTo>
                  <a:pt x="536" y="333"/>
                </a:lnTo>
                <a:lnTo>
                  <a:pt x="564" y="314"/>
                </a:lnTo>
                <a:lnTo>
                  <a:pt x="596" y="299"/>
                </a:lnTo>
                <a:lnTo>
                  <a:pt x="631" y="290"/>
                </a:lnTo>
                <a:lnTo>
                  <a:pt x="666" y="286"/>
                </a:lnTo>
                <a:lnTo>
                  <a:pt x="703" y="290"/>
                </a:lnTo>
                <a:lnTo>
                  <a:pt x="737" y="299"/>
                </a:lnTo>
                <a:lnTo>
                  <a:pt x="769" y="314"/>
                </a:lnTo>
                <a:lnTo>
                  <a:pt x="797" y="333"/>
                </a:lnTo>
                <a:lnTo>
                  <a:pt x="822" y="357"/>
                </a:lnTo>
                <a:lnTo>
                  <a:pt x="841" y="385"/>
                </a:lnTo>
                <a:lnTo>
                  <a:pt x="856" y="417"/>
                </a:lnTo>
                <a:lnTo>
                  <a:pt x="866" y="450"/>
                </a:lnTo>
                <a:lnTo>
                  <a:pt x="869" y="486"/>
                </a:lnTo>
                <a:lnTo>
                  <a:pt x="869" y="1515"/>
                </a:lnTo>
                <a:lnTo>
                  <a:pt x="871" y="1526"/>
                </a:lnTo>
                <a:lnTo>
                  <a:pt x="878" y="1535"/>
                </a:lnTo>
                <a:lnTo>
                  <a:pt x="888" y="1541"/>
                </a:lnTo>
                <a:lnTo>
                  <a:pt x="898" y="1543"/>
                </a:lnTo>
                <a:lnTo>
                  <a:pt x="909" y="1541"/>
                </a:lnTo>
                <a:lnTo>
                  <a:pt x="919" y="1535"/>
                </a:lnTo>
                <a:lnTo>
                  <a:pt x="925" y="1526"/>
                </a:lnTo>
                <a:lnTo>
                  <a:pt x="927" y="1515"/>
                </a:lnTo>
                <a:lnTo>
                  <a:pt x="927" y="229"/>
                </a:lnTo>
                <a:lnTo>
                  <a:pt x="931" y="192"/>
                </a:lnTo>
                <a:lnTo>
                  <a:pt x="939" y="157"/>
                </a:lnTo>
                <a:lnTo>
                  <a:pt x="953" y="124"/>
                </a:lnTo>
                <a:lnTo>
                  <a:pt x="972" y="94"/>
                </a:lnTo>
                <a:lnTo>
                  <a:pt x="995" y="67"/>
                </a:lnTo>
                <a:lnTo>
                  <a:pt x="1022" y="45"/>
                </a:lnTo>
                <a:lnTo>
                  <a:pt x="1053" y="25"/>
                </a:lnTo>
                <a:lnTo>
                  <a:pt x="1085" y="12"/>
                </a:lnTo>
                <a:lnTo>
                  <a:pt x="1122" y="3"/>
                </a:lnTo>
                <a:lnTo>
                  <a:pt x="115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6BB8326-5934-41C3-B48C-E0351F46C45B}"/>
              </a:ext>
            </a:extLst>
          </p:cNvPr>
          <p:cNvGrpSpPr/>
          <p:nvPr/>
        </p:nvGrpSpPr>
        <p:grpSpPr>
          <a:xfrm>
            <a:off x="3911135" y="2372552"/>
            <a:ext cx="498475" cy="484188"/>
            <a:chOff x="8021638" y="5826125"/>
            <a:chExt cx="498475" cy="484188"/>
          </a:xfrm>
          <a:solidFill>
            <a:schemeClr val="bg1"/>
          </a:solidFill>
        </p:grpSpPr>
        <p:sp>
          <p:nvSpPr>
            <p:cNvPr id="151" name="Freeform 679">
              <a:extLst>
                <a:ext uri="{FF2B5EF4-FFF2-40B4-BE49-F238E27FC236}">
                  <a16:creationId xmlns:a16="http://schemas.microsoft.com/office/drawing/2014/main" id="{CF8D75F9-D2DE-40B5-9FF4-A23400D67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5138" y="5826125"/>
              <a:ext cx="112713" cy="112713"/>
            </a:xfrm>
            <a:custGeom>
              <a:avLst/>
              <a:gdLst>
                <a:gd name="T0" fmla="*/ 390 w 780"/>
                <a:gd name="T1" fmla="*/ 0 h 779"/>
                <a:gd name="T2" fmla="*/ 390 w 780"/>
                <a:gd name="T3" fmla="*/ 0 h 779"/>
                <a:gd name="T4" fmla="*/ 438 w 780"/>
                <a:gd name="T5" fmla="*/ 3 h 779"/>
                <a:gd name="T6" fmla="*/ 485 w 780"/>
                <a:gd name="T7" fmla="*/ 12 h 779"/>
                <a:gd name="T8" fmla="*/ 530 w 780"/>
                <a:gd name="T9" fmla="*/ 26 h 779"/>
                <a:gd name="T10" fmla="*/ 573 w 780"/>
                <a:gd name="T11" fmla="*/ 46 h 779"/>
                <a:gd name="T12" fmla="*/ 612 w 780"/>
                <a:gd name="T13" fmla="*/ 70 h 779"/>
                <a:gd name="T14" fmla="*/ 649 w 780"/>
                <a:gd name="T15" fmla="*/ 98 h 779"/>
                <a:gd name="T16" fmla="*/ 681 w 780"/>
                <a:gd name="T17" fmla="*/ 131 h 779"/>
                <a:gd name="T18" fmla="*/ 709 w 780"/>
                <a:gd name="T19" fmla="*/ 167 h 779"/>
                <a:gd name="T20" fmla="*/ 735 w 780"/>
                <a:gd name="T21" fmla="*/ 206 h 779"/>
                <a:gd name="T22" fmla="*/ 753 w 780"/>
                <a:gd name="T23" fmla="*/ 249 h 779"/>
                <a:gd name="T24" fmla="*/ 768 w 780"/>
                <a:gd name="T25" fmla="*/ 294 h 779"/>
                <a:gd name="T26" fmla="*/ 776 w 780"/>
                <a:gd name="T27" fmla="*/ 341 h 779"/>
                <a:gd name="T28" fmla="*/ 780 w 780"/>
                <a:gd name="T29" fmla="*/ 389 h 779"/>
                <a:gd name="T30" fmla="*/ 776 w 780"/>
                <a:gd name="T31" fmla="*/ 438 h 779"/>
                <a:gd name="T32" fmla="*/ 768 w 780"/>
                <a:gd name="T33" fmla="*/ 485 h 779"/>
                <a:gd name="T34" fmla="*/ 753 w 780"/>
                <a:gd name="T35" fmla="*/ 530 h 779"/>
                <a:gd name="T36" fmla="*/ 734 w 780"/>
                <a:gd name="T37" fmla="*/ 573 h 779"/>
                <a:gd name="T38" fmla="*/ 709 w 780"/>
                <a:gd name="T39" fmla="*/ 611 h 779"/>
                <a:gd name="T40" fmla="*/ 681 w 780"/>
                <a:gd name="T41" fmla="*/ 648 h 779"/>
                <a:gd name="T42" fmla="*/ 649 w 780"/>
                <a:gd name="T43" fmla="*/ 680 h 779"/>
                <a:gd name="T44" fmla="*/ 612 w 780"/>
                <a:gd name="T45" fmla="*/ 709 h 779"/>
                <a:gd name="T46" fmla="*/ 573 w 780"/>
                <a:gd name="T47" fmla="*/ 734 h 779"/>
                <a:gd name="T48" fmla="*/ 530 w 780"/>
                <a:gd name="T49" fmla="*/ 752 h 779"/>
                <a:gd name="T50" fmla="*/ 485 w 780"/>
                <a:gd name="T51" fmla="*/ 767 h 779"/>
                <a:gd name="T52" fmla="*/ 438 w 780"/>
                <a:gd name="T53" fmla="*/ 775 h 779"/>
                <a:gd name="T54" fmla="*/ 390 w 780"/>
                <a:gd name="T55" fmla="*/ 779 h 779"/>
                <a:gd name="T56" fmla="*/ 341 w 780"/>
                <a:gd name="T57" fmla="*/ 775 h 779"/>
                <a:gd name="T58" fmla="*/ 294 w 780"/>
                <a:gd name="T59" fmla="*/ 767 h 779"/>
                <a:gd name="T60" fmla="*/ 249 w 780"/>
                <a:gd name="T61" fmla="*/ 752 h 779"/>
                <a:gd name="T62" fmla="*/ 206 w 780"/>
                <a:gd name="T63" fmla="*/ 734 h 779"/>
                <a:gd name="T64" fmla="*/ 167 w 780"/>
                <a:gd name="T65" fmla="*/ 709 h 779"/>
                <a:gd name="T66" fmla="*/ 131 w 780"/>
                <a:gd name="T67" fmla="*/ 680 h 779"/>
                <a:gd name="T68" fmla="*/ 98 w 780"/>
                <a:gd name="T69" fmla="*/ 648 h 779"/>
                <a:gd name="T70" fmla="*/ 70 w 780"/>
                <a:gd name="T71" fmla="*/ 611 h 779"/>
                <a:gd name="T72" fmla="*/ 45 w 780"/>
                <a:gd name="T73" fmla="*/ 573 h 779"/>
                <a:gd name="T74" fmla="*/ 26 w 780"/>
                <a:gd name="T75" fmla="*/ 530 h 779"/>
                <a:gd name="T76" fmla="*/ 11 w 780"/>
                <a:gd name="T77" fmla="*/ 485 h 779"/>
                <a:gd name="T78" fmla="*/ 3 w 780"/>
                <a:gd name="T79" fmla="*/ 438 h 779"/>
                <a:gd name="T80" fmla="*/ 0 w 780"/>
                <a:gd name="T81" fmla="*/ 389 h 779"/>
                <a:gd name="T82" fmla="*/ 3 w 780"/>
                <a:gd name="T83" fmla="*/ 341 h 779"/>
                <a:gd name="T84" fmla="*/ 11 w 780"/>
                <a:gd name="T85" fmla="*/ 294 h 779"/>
                <a:gd name="T86" fmla="*/ 26 w 780"/>
                <a:gd name="T87" fmla="*/ 249 h 779"/>
                <a:gd name="T88" fmla="*/ 45 w 780"/>
                <a:gd name="T89" fmla="*/ 206 h 779"/>
                <a:gd name="T90" fmla="*/ 70 w 780"/>
                <a:gd name="T91" fmla="*/ 167 h 779"/>
                <a:gd name="T92" fmla="*/ 98 w 780"/>
                <a:gd name="T93" fmla="*/ 131 h 779"/>
                <a:gd name="T94" fmla="*/ 131 w 780"/>
                <a:gd name="T95" fmla="*/ 98 h 779"/>
                <a:gd name="T96" fmla="*/ 167 w 780"/>
                <a:gd name="T97" fmla="*/ 70 h 779"/>
                <a:gd name="T98" fmla="*/ 206 w 780"/>
                <a:gd name="T99" fmla="*/ 46 h 779"/>
                <a:gd name="T100" fmla="*/ 249 w 780"/>
                <a:gd name="T101" fmla="*/ 26 h 779"/>
                <a:gd name="T102" fmla="*/ 294 w 780"/>
                <a:gd name="T103" fmla="*/ 12 h 779"/>
                <a:gd name="T104" fmla="*/ 341 w 780"/>
                <a:gd name="T105" fmla="*/ 3 h 779"/>
                <a:gd name="T106" fmla="*/ 390 w 780"/>
                <a:gd name="T107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0" h="779">
                  <a:moveTo>
                    <a:pt x="390" y="0"/>
                  </a:moveTo>
                  <a:lnTo>
                    <a:pt x="390" y="0"/>
                  </a:lnTo>
                  <a:lnTo>
                    <a:pt x="438" y="3"/>
                  </a:lnTo>
                  <a:lnTo>
                    <a:pt x="485" y="12"/>
                  </a:lnTo>
                  <a:lnTo>
                    <a:pt x="530" y="26"/>
                  </a:lnTo>
                  <a:lnTo>
                    <a:pt x="573" y="46"/>
                  </a:lnTo>
                  <a:lnTo>
                    <a:pt x="612" y="70"/>
                  </a:lnTo>
                  <a:lnTo>
                    <a:pt x="649" y="98"/>
                  </a:lnTo>
                  <a:lnTo>
                    <a:pt x="681" y="131"/>
                  </a:lnTo>
                  <a:lnTo>
                    <a:pt x="709" y="167"/>
                  </a:lnTo>
                  <a:lnTo>
                    <a:pt x="735" y="206"/>
                  </a:lnTo>
                  <a:lnTo>
                    <a:pt x="753" y="249"/>
                  </a:lnTo>
                  <a:lnTo>
                    <a:pt x="768" y="294"/>
                  </a:lnTo>
                  <a:lnTo>
                    <a:pt x="776" y="341"/>
                  </a:lnTo>
                  <a:lnTo>
                    <a:pt x="780" y="389"/>
                  </a:lnTo>
                  <a:lnTo>
                    <a:pt x="776" y="438"/>
                  </a:lnTo>
                  <a:lnTo>
                    <a:pt x="768" y="485"/>
                  </a:lnTo>
                  <a:lnTo>
                    <a:pt x="753" y="530"/>
                  </a:lnTo>
                  <a:lnTo>
                    <a:pt x="734" y="573"/>
                  </a:lnTo>
                  <a:lnTo>
                    <a:pt x="709" y="611"/>
                  </a:lnTo>
                  <a:lnTo>
                    <a:pt x="681" y="648"/>
                  </a:lnTo>
                  <a:lnTo>
                    <a:pt x="649" y="680"/>
                  </a:lnTo>
                  <a:lnTo>
                    <a:pt x="612" y="709"/>
                  </a:lnTo>
                  <a:lnTo>
                    <a:pt x="573" y="734"/>
                  </a:lnTo>
                  <a:lnTo>
                    <a:pt x="530" y="752"/>
                  </a:lnTo>
                  <a:lnTo>
                    <a:pt x="485" y="767"/>
                  </a:lnTo>
                  <a:lnTo>
                    <a:pt x="438" y="775"/>
                  </a:lnTo>
                  <a:lnTo>
                    <a:pt x="390" y="779"/>
                  </a:lnTo>
                  <a:lnTo>
                    <a:pt x="341" y="775"/>
                  </a:lnTo>
                  <a:lnTo>
                    <a:pt x="294" y="767"/>
                  </a:lnTo>
                  <a:lnTo>
                    <a:pt x="249" y="752"/>
                  </a:lnTo>
                  <a:lnTo>
                    <a:pt x="206" y="734"/>
                  </a:lnTo>
                  <a:lnTo>
                    <a:pt x="167" y="709"/>
                  </a:lnTo>
                  <a:lnTo>
                    <a:pt x="131" y="680"/>
                  </a:lnTo>
                  <a:lnTo>
                    <a:pt x="98" y="648"/>
                  </a:lnTo>
                  <a:lnTo>
                    <a:pt x="70" y="611"/>
                  </a:lnTo>
                  <a:lnTo>
                    <a:pt x="45" y="573"/>
                  </a:lnTo>
                  <a:lnTo>
                    <a:pt x="26" y="530"/>
                  </a:lnTo>
                  <a:lnTo>
                    <a:pt x="11" y="485"/>
                  </a:lnTo>
                  <a:lnTo>
                    <a:pt x="3" y="438"/>
                  </a:lnTo>
                  <a:lnTo>
                    <a:pt x="0" y="389"/>
                  </a:lnTo>
                  <a:lnTo>
                    <a:pt x="3" y="341"/>
                  </a:lnTo>
                  <a:lnTo>
                    <a:pt x="11" y="294"/>
                  </a:lnTo>
                  <a:lnTo>
                    <a:pt x="26" y="249"/>
                  </a:lnTo>
                  <a:lnTo>
                    <a:pt x="45" y="206"/>
                  </a:lnTo>
                  <a:lnTo>
                    <a:pt x="70" y="167"/>
                  </a:lnTo>
                  <a:lnTo>
                    <a:pt x="98" y="131"/>
                  </a:lnTo>
                  <a:lnTo>
                    <a:pt x="131" y="98"/>
                  </a:lnTo>
                  <a:lnTo>
                    <a:pt x="167" y="70"/>
                  </a:lnTo>
                  <a:lnTo>
                    <a:pt x="206" y="46"/>
                  </a:lnTo>
                  <a:lnTo>
                    <a:pt x="249" y="26"/>
                  </a:lnTo>
                  <a:lnTo>
                    <a:pt x="294" y="12"/>
                  </a:lnTo>
                  <a:lnTo>
                    <a:pt x="341" y="3"/>
                  </a:lnTo>
                  <a:lnTo>
                    <a:pt x="3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2" name="Freeform 680">
              <a:extLst>
                <a:ext uri="{FF2B5EF4-FFF2-40B4-BE49-F238E27FC236}">
                  <a16:creationId xmlns:a16="http://schemas.microsoft.com/office/drawing/2014/main" id="{6B9C16D0-3899-414B-BE51-128592E09D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21638" y="5953125"/>
              <a:ext cx="239713" cy="357188"/>
            </a:xfrm>
            <a:custGeom>
              <a:avLst/>
              <a:gdLst>
                <a:gd name="T0" fmla="*/ 735 w 1660"/>
                <a:gd name="T1" fmla="*/ 118 h 2478"/>
                <a:gd name="T2" fmla="*/ 735 w 1660"/>
                <a:gd name="T3" fmla="*/ 150 h 2478"/>
                <a:gd name="T4" fmla="*/ 738 w 1660"/>
                <a:gd name="T5" fmla="*/ 196 h 2478"/>
                <a:gd name="T6" fmla="*/ 735 w 1660"/>
                <a:gd name="T7" fmla="*/ 219 h 2478"/>
                <a:gd name="T8" fmla="*/ 675 w 1660"/>
                <a:gd name="T9" fmla="*/ 578 h 2478"/>
                <a:gd name="T10" fmla="*/ 833 w 1660"/>
                <a:gd name="T11" fmla="*/ 713 h 2478"/>
                <a:gd name="T12" fmla="*/ 992 w 1660"/>
                <a:gd name="T13" fmla="*/ 578 h 2478"/>
                <a:gd name="T14" fmla="*/ 933 w 1660"/>
                <a:gd name="T15" fmla="*/ 219 h 2478"/>
                <a:gd name="T16" fmla="*/ 929 w 1660"/>
                <a:gd name="T17" fmla="*/ 196 h 2478"/>
                <a:gd name="T18" fmla="*/ 933 w 1660"/>
                <a:gd name="T19" fmla="*/ 150 h 2478"/>
                <a:gd name="T20" fmla="*/ 933 w 1660"/>
                <a:gd name="T21" fmla="*/ 118 h 2478"/>
                <a:gd name="T22" fmla="*/ 760 w 1660"/>
                <a:gd name="T23" fmla="*/ 99 h 2478"/>
                <a:gd name="T24" fmla="*/ 1153 w 1660"/>
                <a:gd name="T25" fmla="*/ 13 h 2478"/>
                <a:gd name="T26" fmla="*/ 1260 w 1660"/>
                <a:gd name="T27" fmla="*/ 107 h 2478"/>
                <a:gd name="T28" fmla="*/ 1351 w 1660"/>
                <a:gd name="T29" fmla="*/ 266 h 2478"/>
                <a:gd name="T30" fmla="*/ 1431 w 1660"/>
                <a:gd name="T31" fmla="*/ 462 h 2478"/>
                <a:gd name="T32" fmla="*/ 1501 w 1660"/>
                <a:gd name="T33" fmla="*/ 661 h 2478"/>
                <a:gd name="T34" fmla="*/ 1611 w 1660"/>
                <a:gd name="T35" fmla="*/ 964 h 2478"/>
                <a:gd name="T36" fmla="*/ 1660 w 1660"/>
                <a:gd name="T37" fmla="*/ 1126 h 2478"/>
                <a:gd name="T38" fmla="*/ 1621 w 1660"/>
                <a:gd name="T39" fmla="*/ 1217 h 2478"/>
                <a:gd name="T40" fmla="*/ 1517 w 1660"/>
                <a:gd name="T41" fmla="*/ 1260 h 2478"/>
                <a:gd name="T42" fmla="*/ 1436 w 1660"/>
                <a:gd name="T43" fmla="*/ 1229 h 2478"/>
                <a:gd name="T44" fmla="*/ 1386 w 1660"/>
                <a:gd name="T45" fmla="*/ 1142 h 2478"/>
                <a:gd name="T46" fmla="*/ 1333 w 1660"/>
                <a:gd name="T47" fmla="*/ 991 h 2478"/>
                <a:gd name="T48" fmla="*/ 1283 w 1660"/>
                <a:gd name="T49" fmla="*/ 823 h 2478"/>
                <a:gd name="T50" fmla="*/ 1261 w 1660"/>
                <a:gd name="T51" fmla="*/ 745 h 2478"/>
                <a:gd name="T52" fmla="*/ 1257 w 1660"/>
                <a:gd name="T53" fmla="*/ 734 h 2478"/>
                <a:gd name="T54" fmla="*/ 1253 w 1660"/>
                <a:gd name="T55" fmla="*/ 732 h 2478"/>
                <a:gd name="T56" fmla="*/ 1251 w 1660"/>
                <a:gd name="T57" fmla="*/ 746 h 2478"/>
                <a:gd name="T58" fmla="*/ 1239 w 1660"/>
                <a:gd name="T59" fmla="*/ 1213 h 2478"/>
                <a:gd name="T60" fmla="*/ 1204 w 1660"/>
                <a:gd name="T61" fmla="*/ 1264 h 2478"/>
                <a:gd name="T62" fmla="*/ 1192 w 1660"/>
                <a:gd name="T63" fmla="*/ 2325 h 2478"/>
                <a:gd name="T64" fmla="*/ 1137 w 1660"/>
                <a:gd name="T65" fmla="*/ 2435 h 2478"/>
                <a:gd name="T66" fmla="*/ 1024 w 1660"/>
                <a:gd name="T67" fmla="*/ 2478 h 2478"/>
                <a:gd name="T68" fmla="*/ 927 w 1660"/>
                <a:gd name="T69" fmla="*/ 2443 h 2478"/>
                <a:gd name="T70" fmla="*/ 877 w 1660"/>
                <a:gd name="T71" fmla="*/ 2350 h 2478"/>
                <a:gd name="T72" fmla="*/ 871 w 1660"/>
                <a:gd name="T73" fmla="*/ 1306 h 2478"/>
                <a:gd name="T74" fmla="*/ 861 w 1660"/>
                <a:gd name="T75" fmla="*/ 1287 h 2478"/>
                <a:gd name="T76" fmla="*/ 815 w 1660"/>
                <a:gd name="T77" fmla="*/ 1280 h 2478"/>
                <a:gd name="T78" fmla="*/ 787 w 1660"/>
                <a:gd name="T79" fmla="*/ 1298 h 2478"/>
                <a:gd name="T80" fmla="*/ 785 w 1660"/>
                <a:gd name="T81" fmla="*/ 2291 h 2478"/>
                <a:gd name="T82" fmla="*/ 760 w 1660"/>
                <a:gd name="T83" fmla="*/ 2402 h 2478"/>
                <a:gd name="T84" fmla="*/ 687 w 1660"/>
                <a:gd name="T85" fmla="*/ 2469 h 2478"/>
                <a:gd name="T86" fmla="*/ 570 w 1660"/>
                <a:gd name="T87" fmla="*/ 2467 h 2478"/>
                <a:gd name="T88" fmla="*/ 484 w 1660"/>
                <a:gd name="T89" fmla="*/ 2385 h 2478"/>
                <a:gd name="T90" fmla="*/ 462 w 1660"/>
                <a:gd name="T91" fmla="*/ 1274 h 2478"/>
                <a:gd name="T92" fmla="*/ 438 w 1660"/>
                <a:gd name="T93" fmla="*/ 1228 h 2478"/>
                <a:gd name="T94" fmla="*/ 414 w 1660"/>
                <a:gd name="T95" fmla="*/ 1162 h 2478"/>
                <a:gd name="T96" fmla="*/ 412 w 1660"/>
                <a:gd name="T97" fmla="*/ 740 h 2478"/>
                <a:gd name="T98" fmla="*/ 399 w 1660"/>
                <a:gd name="T99" fmla="*/ 756 h 2478"/>
                <a:gd name="T100" fmla="*/ 355 w 1660"/>
                <a:gd name="T101" fmla="*/ 886 h 2478"/>
                <a:gd name="T102" fmla="*/ 294 w 1660"/>
                <a:gd name="T103" fmla="*/ 1057 h 2478"/>
                <a:gd name="T104" fmla="*/ 243 w 1660"/>
                <a:gd name="T105" fmla="*/ 1182 h 2478"/>
                <a:gd name="T106" fmla="*/ 176 w 1660"/>
                <a:gd name="T107" fmla="*/ 1250 h 2478"/>
                <a:gd name="T108" fmla="*/ 69 w 1660"/>
                <a:gd name="T109" fmla="*/ 1247 h 2478"/>
                <a:gd name="T110" fmla="*/ 8 w 1660"/>
                <a:gd name="T111" fmla="*/ 1185 h 2478"/>
                <a:gd name="T112" fmla="*/ 4 w 1660"/>
                <a:gd name="T113" fmla="*/ 1095 h 2478"/>
                <a:gd name="T114" fmla="*/ 87 w 1660"/>
                <a:gd name="T115" fmla="*/ 879 h 2478"/>
                <a:gd name="T116" fmla="*/ 179 w 1660"/>
                <a:gd name="T117" fmla="*/ 617 h 2478"/>
                <a:gd name="T118" fmla="*/ 246 w 1660"/>
                <a:gd name="T119" fmla="*/ 426 h 2478"/>
                <a:gd name="T120" fmla="*/ 322 w 1660"/>
                <a:gd name="T121" fmla="*/ 244 h 2478"/>
                <a:gd name="T122" fmla="*/ 410 w 1660"/>
                <a:gd name="T123" fmla="*/ 97 h 2478"/>
                <a:gd name="T124" fmla="*/ 514 w 1660"/>
                <a:gd name="T125" fmla="*/ 11 h 2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60" h="2478">
                  <a:moveTo>
                    <a:pt x="760" y="99"/>
                  </a:moveTo>
                  <a:lnTo>
                    <a:pt x="749" y="102"/>
                  </a:lnTo>
                  <a:lnTo>
                    <a:pt x="740" y="108"/>
                  </a:lnTo>
                  <a:lnTo>
                    <a:pt x="735" y="118"/>
                  </a:lnTo>
                  <a:lnTo>
                    <a:pt x="733" y="129"/>
                  </a:lnTo>
                  <a:lnTo>
                    <a:pt x="733" y="131"/>
                  </a:lnTo>
                  <a:lnTo>
                    <a:pt x="734" y="140"/>
                  </a:lnTo>
                  <a:lnTo>
                    <a:pt x="735" y="150"/>
                  </a:lnTo>
                  <a:lnTo>
                    <a:pt x="736" y="163"/>
                  </a:lnTo>
                  <a:lnTo>
                    <a:pt x="737" y="175"/>
                  </a:lnTo>
                  <a:lnTo>
                    <a:pt x="738" y="188"/>
                  </a:lnTo>
                  <a:lnTo>
                    <a:pt x="738" y="196"/>
                  </a:lnTo>
                  <a:lnTo>
                    <a:pt x="738" y="200"/>
                  </a:lnTo>
                  <a:lnTo>
                    <a:pt x="737" y="208"/>
                  </a:lnTo>
                  <a:lnTo>
                    <a:pt x="736" y="214"/>
                  </a:lnTo>
                  <a:lnTo>
                    <a:pt x="735" y="219"/>
                  </a:lnTo>
                  <a:lnTo>
                    <a:pt x="668" y="539"/>
                  </a:lnTo>
                  <a:lnTo>
                    <a:pt x="667" y="551"/>
                  </a:lnTo>
                  <a:lnTo>
                    <a:pt x="670" y="565"/>
                  </a:lnTo>
                  <a:lnTo>
                    <a:pt x="675" y="578"/>
                  </a:lnTo>
                  <a:lnTo>
                    <a:pt x="683" y="588"/>
                  </a:lnTo>
                  <a:lnTo>
                    <a:pt x="812" y="706"/>
                  </a:lnTo>
                  <a:lnTo>
                    <a:pt x="822" y="711"/>
                  </a:lnTo>
                  <a:lnTo>
                    <a:pt x="833" y="713"/>
                  </a:lnTo>
                  <a:lnTo>
                    <a:pt x="846" y="711"/>
                  </a:lnTo>
                  <a:lnTo>
                    <a:pt x="855" y="706"/>
                  </a:lnTo>
                  <a:lnTo>
                    <a:pt x="984" y="588"/>
                  </a:lnTo>
                  <a:lnTo>
                    <a:pt x="992" y="578"/>
                  </a:lnTo>
                  <a:lnTo>
                    <a:pt x="997" y="565"/>
                  </a:lnTo>
                  <a:lnTo>
                    <a:pt x="1001" y="551"/>
                  </a:lnTo>
                  <a:lnTo>
                    <a:pt x="1000" y="539"/>
                  </a:lnTo>
                  <a:lnTo>
                    <a:pt x="933" y="219"/>
                  </a:lnTo>
                  <a:lnTo>
                    <a:pt x="932" y="214"/>
                  </a:lnTo>
                  <a:lnTo>
                    <a:pt x="930" y="208"/>
                  </a:lnTo>
                  <a:lnTo>
                    <a:pt x="929" y="200"/>
                  </a:lnTo>
                  <a:lnTo>
                    <a:pt x="929" y="196"/>
                  </a:lnTo>
                  <a:lnTo>
                    <a:pt x="929" y="188"/>
                  </a:lnTo>
                  <a:lnTo>
                    <a:pt x="930" y="175"/>
                  </a:lnTo>
                  <a:lnTo>
                    <a:pt x="932" y="163"/>
                  </a:lnTo>
                  <a:lnTo>
                    <a:pt x="933" y="150"/>
                  </a:lnTo>
                  <a:lnTo>
                    <a:pt x="934" y="140"/>
                  </a:lnTo>
                  <a:lnTo>
                    <a:pt x="934" y="131"/>
                  </a:lnTo>
                  <a:lnTo>
                    <a:pt x="935" y="129"/>
                  </a:lnTo>
                  <a:lnTo>
                    <a:pt x="933" y="118"/>
                  </a:lnTo>
                  <a:lnTo>
                    <a:pt x="927" y="108"/>
                  </a:lnTo>
                  <a:lnTo>
                    <a:pt x="918" y="102"/>
                  </a:lnTo>
                  <a:lnTo>
                    <a:pt x="906" y="99"/>
                  </a:lnTo>
                  <a:lnTo>
                    <a:pt x="760" y="99"/>
                  </a:lnTo>
                  <a:close/>
                  <a:moveTo>
                    <a:pt x="573" y="0"/>
                  </a:moveTo>
                  <a:lnTo>
                    <a:pt x="1093" y="0"/>
                  </a:lnTo>
                  <a:lnTo>
                    <a:pt x="1124" y="3"/>
                  </a:lnTo>
                  <a:lnTo>
                    <a:pt x="1153" y="13"/>
                  </a:lnTo>
                  <a:lnTo>
                    <a:pt x="1182" y="29"/>
                  </a:lnTo>
                  <a:lnTo>
                    <a:pt x="1209" y="50"/>
                  </a:lnTo>
                  <a:lnTo>
                    <a:pt x="1235" y="76"/>
                  </a:lnTo>
                  <a:lnTo>
                    <a:pt x="1260" y="107"/>
                  </a:lnTo>
                  <a:lnTo>
                    <a:pt x="1284" y="142"/>
                  </a:lnTo>
                  <a:lnTo>
                    <a:pt x="1307" y="180"/>
                  </a:lnTo>
                  <a:lnTo>
                    <a:pt x="1330" y="222"/>
                  </a:lnTo>
                  <a:lnTo>
                    <a:pt x="1351" y="266"/>
                  </a:lnTo>
                  <a:lnTo>
                    <a:pt x="1372" y="313"/>
                  </a:lnTo>
                  <a:lnTo>
                    <a:pt x="1392" y="361"/>
                  </a:lnTo>
                  <a:lnTo>
                    <a:pt x="1412" y="410"/>
                  </a:lnTo>
                  <a:lnTo>
                    <a:pt x="1431" y="462"/>
                  </a:lnTo>
                  <a:lnTo>
                    <a:pt x="1450" y="512"/>
                  </a:lnTo>
                  <a:lnTo>
                    <a:pt x="1467" y="562"/>
                  </a:lnTo>
                  <a:lnTo>
                    <a:pt x="1484" y="612"/>
                  </a:lnTo>
                  <a:lnTo>
                    <a:pt x="1501" y="661"/>
                  </a:lnTo>
                  <a:lnTo>
                    <a:pt x="1518" y="708"/>
                  </a:lnTo>
                  <a:lnTo>
                    <a:pt x="1548" y="794"/>
                  </a:lnTo>
                  <a:lnTo>
                    <a:pt x="1578" y="879"/>
                  </a:lnTo>
                  <a:lnTo>
                    <a:pt x="1611" y="964"/>
                  </a:lnTo>
                  <a:lnTo>
                    <a:pt x="1646" y="1048"/>
                  </a:lnTo>
                  <a:lnTo>
                    <a:pt x="1656" y="1074"/>
                  </a:lnTo>
                  <a:lnTo>
                    <a:pt x="1660" y="1100"/>
                  </a:lnTo>
                  <a:lnTo>
                    <a:pt x="1660" y="1126"/>
                  </a:lnTo>
                  <a:lnTo>
                    <a:pt x="1657" y="1151"/>
                  </a:lnTo>
                  <a:lnTo>
                    <a:pt x="1649" y="1175"/>
                  </a:lnTo>
                  <a:lnTo>
                    <a:pt x="1637" y="1197"/>
                  </a:lnTo>
                  <a:lnTo>
                    <a:pt x="1621" y="1217"/>
                  </a:lnTo>
                  <a:lnTo>
                    <a:pt x="1601" y="1234"/>
                  </a:lnTo>
                  <a:lnTo>
                    <a:pt x="1577" y="1247"/>
                  </a:lnTo>
                  <a:lnTo>
                    <a:pt x="1547" y="1257"/>
                  </a:lnTo>
                  <a:lnTo>
                    <a:pt x="1517" y="1260"/>
                  </a:lnTo>
                  <a:lnTo>
                    <a:pt x="1494" y="1258"/>
                  </a:lnTo>
                  <a:lnTo>
                    <a:pt x="1472" y="1252"/>
                  </a:lnTo>
                  <a:lnTo>
                    <a:pt x="1453" y="1242"/>
                  </a:lnTo>
                  <a:lnTo>
                    <a:pt x="1436" y="1229"/>
                  </a:lnTo>
                  <a:lnTo>
                    <a:pt x="1421" y="1212"/>
                  </a:lnTo>
                  <a:lnTo>
                    <a:pt x="1409" y="1192"/>
                  </a:lnTo>
                  <a:lnTo>
                    <a:pt x="1397" y="1169"/>
                  </a:lnTo>
                  <a:lnTo>
                    <a:pt x="1386" y="1142"/>
                  </a:lnTo>
                  <a:lnTo>
                    <a:pt x="1373" y="1108"/>
                  </a:lnTo>
                  <a:lnTo>
                    <a:pt x="1361" y="1072"/>
                  </a:lnTo>
                  <a:lnTo>
                    <a:pt x="1347" y="1032"/>
                  </a:lnTo>
                  <a:lnTo>
                    <a:pt x="1333" y="991"/>
                  </a:lnTo>
                  <a:lnTo>
                    <a:pt x="1321" y="949"/>
                  </a:lnTo>
                  <a:lnTo>
                    <a:pt x="1307" y="906"/>
                  </a:lnTo>
                  <a:lnTo>
                    <a:pt x="1295" y="863"/>
                  </a:lnTo>
                  <a:lnTo>
                    <a:pt x="1283" y="823"/>
                  </a:lnTo>
                  <a:lnTo>
                    <a:pt x="1273" y="786"/>
                  </a:lnTo>
                  <a:lnTo>
                    <a:pt x="1263" y="751"/>
                  </a:lnTo>
                  <a:lnTo>
                    <a:pt x="1262" y="748"/>
                  </a:lnTo>
                  <a:lnTo>
                    <a:pt x="1261" y="745"/>
                  </a:lnTo>
                  <a:lnTo>
                    <a:pt x="1260" y="742"/>
                  </a:lnTo>
                  <a:lnTo>
                    <a:pt x="1259" y="739"/>
                  </a:lnTo>
                  <a:lnTo>
                    <a:pt x="1258" y="736"/>
                  </a:lnTo>
                  <a:lnTo>
                    <a:pt x="1257" y="734"/>
                  </a:lnTo>
                  <a:lnTo>
                    <a:pt x="1256" y="732"/>
                  </a:lnTo>
                  <a:lnTo>
                    <a:pt x="1255" y="731"/>
                  </a:lnTo>
                  <a:lnTo>
                    <a:pt x="1254" y="731"/>
                  </a:lnTo>
                  <a:lnTo>
                    <a:pt x="1253" y="732"/>
                  </a:lnTo>
                  <a:lnTo>
                    <a:pt x="1253" y="733"/>
                  </a:lnTo>
                  <a:lnTo>
                    <a:pt x="1252" y="736"/>
                  </a:lnTo>
                  <a:lnTo>
                    <a:pt x="1252" y="741"/>
                  </a:lnTo>
                  <a:lnTo>
                    <a:pt x="1251" y="746"/>
                  </a:lnTo>
                  <a:lnTo>
                    <a:pt x="1251" y="753"/>
                  </a:lnTo>
                  <a:lnTo>
                    <a:pt x="1251" y="1162"/>
                  </a:lnTo>
                  <a:lnTo>
                    <a:pt x="1248" y="1188"/>
                  </a:lnTo>
                  <a:lnTo>
                    <a:pt x="1239" y="1213"/>
                  </a:lnTo>
                  <a:lnTo>
                    <a:pt x="1226" y="1235"/>
                  </a:lnTo>
                  <a:lnTo>
                    <a:pt x="1218" y="1242"/>
                  </a:lnTo>
                  <a:lnTo>
                    <a:pt x="1211" y="1252"/>
                  </a:lnTo>
                  <a:lnTo>
                    <a:pt x="1204" y="1264"/>
                  </a:lnTo>
                  <a:lnTo>
                    <a:pt x="1197" y="1279"/>
                  </a:lnTo>
                  <a:lnTo>
                    <a:pt x="1195" y="1296"/>
                  </a:lnTo>
                  <a:lnTo>
                    <a:pt x="1195" y="2291"/>
                  </a:lnTo>
                  <a:lnTo>
                    <a:pt x="1192" y="2325"/>
                  </a:lnTo>
                  <a:lnTo>
                    <a:pt x="1185" y="2356"/>
                  </a:lnTo>
                  <a:lnTo>
                    <a:pt x="1173" y="2385"/>
                  </a:lnTo>
                  <a:lnTo>
                    <a:pt x="1157" y="2413"/>
                  </a:lnTo>
                  <a:lnTo>
                    <a:pt x="1137" y="2435"/>
                  </a:lnTo>
                  <a:lnTo>
                    <a:pt x="1113" y="2453"/>
                  </a:lnTo>
                  <a:lnTo>
                    <a:pt x="1085" y="2467"/>
                  </a:lnTo>
                  <a:lnTo>
                    <a:pt x="1056" y="2476"/>
                  </a:lnTo>
                  <a:lnTo>
                    <a:pt x="1024" y="2478"/>
                  </a:lnTo>
                  <a:lnTo>
                    <a:pt x="995" y="2476"/>
                  </a:lnTo>
                  <a:lnTo>
                    <a:pt x="969" y="2469"/>
                  </a:lnTo>
                  <a:lnTo>
                    <a:pt x="947" y="2458"/>
                  </a:lnTo>
                  <a:lnTo>
                    <a:pt x="927" y="2443"/>
                  </a:lnTo>
                  <a:lnTo>
                    <a:pt x="911" y="2424"/>
                  </a:lnTo>
                  <a:lnTo>
                    <a:pt x="896" y="2402"/>
                  </a:lnTo>
                  <a:lnTo>
                    <a:pt x="885" y="2377"/>
                  </a:lnTo>
                  <a:lnTo>
                    <a:pt x="877" y="2350"/>
                  </a:lnTo>
                  <a:lnTo>
                    <a:pt x="873" y="2322"/>
                  </a:lnTo>
                  <a:lnTo>
                    <a:pt x="871" y="2291"/>
                  </a:lnTo>
                  <a:lnTo>
                    <a:pt x="871" y="1307"/>
                  </a:lnTo>
                  <a:lnTo>
                    <a:pt x="871" y="1306"/>
                  </a:lnTo>
                  <a:lnTo>
                    <a:pt x="871" y="1303"/>
                  </a:lnTo>
                  <a:lnTo>
                    <a:pt x="869" y="1298"/>
                  </a:lnTo>
                  <a:lnTo>
                    <a:pt x="867" y="1292"/>
                  </a:lnTo>
                  <a:lnTo>
                    <a:pt x="861" y="1287"/>
                  </a:lnTo>
                  <a:lnTo>
                    <a:pt x="853" y="1283"/>
                  </a:lnTo>
                  <a:lnTo>
                    <a:pt x="842" y="1280"/>
                  </a:lnTo>
                  <a:lnTo>
                    <a:pt x="829" y="1279"/>
                  </a:lnTo>
                  <a:lnTo>
                    <a:pt x="815" y="1280"/>
                  </a:lnTo>
                  <a:lnTo>
                    <a:pt x="804" y="1283"/>
                  </a:lnTo>
                  <a:lnTo>
                    <a:pt x="797" y="1287"/>
                  </a:lnTo>
                  <a:lnTo>
                    <a:pt x="790" y="1292"/>
                  </a:lnTo>
                  <a:lnTo>
                    <a:pt x="787" y="1298"/>
                  </a:lnTo>
                  <a:lnTo>
                    <a:pt x="786" y="1303"/>
                  </a:lnTo>
                  <a:lnTo>
                    <a:pt x="785" y="1306"/>
                  </a:lnTo>
                  <a:lnTo>
                    <a:pt x="785" y="1307"/>
                  </a:lnTo>
                  <a:lnTo>
                    <a:pt x="785" y="2291"/>
                  </a:lnTo>
                  <a:lnTo>
                    <a:pt x="784" y="2322"/>
                  </a:lnTo>
                  <a:lnTo>
                    <a:pt x="779" y="2350"/>
                  </a:lnTo>
                  <a:lnTo>
                    <a:pt x="771" y="2377"/>
                  </a:lnTo>
                  <a:lnTo>
                    <a:pt x="760" y="2402"/>
                  </a:lnTo>
                  <a:lnTo>
                    <a:pt x="746" y="2424"/>
                  </a:lnTo>
                  <a:lnTo>
                    <a:pt x="730" y="2443"/>
                  </a:lnTo>
                  <a:lnTo>
                    <a:pt x="710" y="2458"/>
                  </a:lnTo>
                  <a:lnTo>
                    <a:pt x="687" y="2469"/>
                  </a:lnTo>
                  <a:lnTo>
                    <a:pt x="661" y="2476"/>
                  </a:lnTo>
                  <a:lnTo>
                    <a:pt x="632" y="2478"/>
                  </a:lnTo>
                  <a:lnTo>
                    <a:pt x="601" y="2476"/>
                  </a:lnTo>
                  <a:lnTo>
                    <a:pt x="570" y="2467"/>
                  </a:lnTo>
                  <a:lnTo>
                    <a:pt x="544" y="2453"/>
                  </a:lnTo>
                  <a:lnTo>
                    <a:pt x="520" y="2435"/>
                  </a:lnTo>
                  <a:lnTo>
                    <a:pt x="500" y="2413"/>
                  </a:lnTo>
                  <a:lnTo>
                    <a:pt x="484" y="2385"/>
                  </a:lnTo>
                  <a:lnTo>
                    <a:pt x="471" y="2356"/>
                  </a:lnTo>
                  <a:lnTo>
                    <a:pt x="464" y="2325"/>
                  </a:lnTo>
                  <a:lnTo>
                    <a:pt x="462" y="2291"/>
                  </a:lnTo>
                  <a:lnTo>
                    <a:pt x="462" y="1274"/>
                  </a:lnTo>
                  <a:lnTo>
                    <a:pt x="459" y="1263"/>
                  </a:lnTo>
                  <a:lnTo>
                    <a:pt x="453" y="1252"/>
                  </a:lnTo>
                  <a:lnTo>
                    <a:pt x="446" y="1239"/>
                  </a:lnTo>
                  <a:lnTo>
                    <a:pt x="438" y="1228"/>
                  </a:lnTo>
                  <a:lnTo>
                    <a:pt x="430" y="1218"/>
                  </a:lnTo>
                  <a:lnTo>
                    <a:pt x="426" y="1212"/>
                  </a:lnTo>
                  <a:lnTo>
                    <a:pt x="418" y="1188"/>
                  </a:lnTo>
                  <a:lnTo>
                    <a:pt x="414" y="1162"/>
                  </a:lnTo>
                  <a:lnTo>
                    <a:pt x="414" y="769"/>
                  </a:lnTo>
                  <a:lnTo>
                    <a:pt x="414" y="754"/>
                  </a:lnTo>
                  <a:lnTo>
                    <a:pt x="413" y="745"/>
                  </a:lnTo>
                  <a:lnTo>
                    <a:pt x="412" y="740"/>
                  </a:lnTo>
                  <a:lnTo>
                    <a:pt x="409" y="740"/>
                  </a:lnTo>
                  <a:lnTo>
                    <a:pt x="406" y="743"/>
                  </a:lnTo>
                  <a:lnTo>
                    <a:pt x="403" y="749"/>
                  </a:lnTo>
                  <a:lnTo>
                    <a:pt x="399" y="756"/>
                  </a:lnTo>
                  <a:lnTo>
                    <a:pt x="396" y="766"/>
                  </a:lnTo>
                  <a:lnTo>
                    <a:pt x="383" y="803"/>
                  </a:lnTo>
                  <a:lnTo>
                    <a:pt x="369" y="843"/>
                  </a:lnTo>
                  <a:lnTo>
                    <a:pt x="355" y="886"/>
                  </a:lnTo>
                  <a:lnTo>
                    <a:pt x="339" y="929"/>
                  </a:lnTo>
                  <a:lnTo>
                    <a:pt x="324" y="973"/>
                  </a:lnTo>
                  <a:lnTo>
                    <a:pt x="309" y="1016"/>
                  </a:lnTo>
                  <a:lnTo>
                    <a:pt x="294" y="1057"/>
                  </a:lnTo>
                  <a:lnTo>
                    <a:pt x="281" y="1095"/>
                  </a:lnTo>
                  <a:lnTo>
                    <a:pt x="267" y="1129"/>
                  </a:lnTo>
                  <a:lnTo>
                    <a:pt x="255" y="1159"/>
                  </a:lnTo>
                  <a:lnTo>
                    <a:pt x="243" y="1182"/>
                  </a:lnTo>
                  <a:lnTo>
                    <a:pt x="229" y="1204"/>
                  </a:lnTo>
                  <a:lnTo>
                    <a:pt x="214" y="1222"/>
                  </a:lnTo>
                  <a:lnTo>
                    <a:pt x="196" y="1238"/>
                  </a:lnTo>
                  <a:lnTo>
                    <a:pt x="176" y="1250"/>
                  </a:lnTo>
                  <a:lnTo>
                    <a:pt x="154" y="1257"/>
                  </a:lnTo>
                  <a:lnTo>
                    <a:pt x="130" y="1260"/>
                  </a:lnTo>
                  <a:lnTo>
                    <a:pt x="99" y="1257"/>
                  </a:lnTo>
                  <a:lnTo>
                    <a:pt x="69" y="1247"/>
                  </a:lnTo>
                  <a:lnTo>
                    <a:pt x="48" y="1236"/>
                  </a:lnTo>
                  <a:lnTo>
                    <a:pt x="31" y="1221"/>
                  </a:lnTo>
                  <a:lnTo>
                    <a:pt x="18" y="1204"/>
                  </a:lnTo>
                  <a:lnTo>
                    <a:pt x="8" y="1185"/>
                  </a:lnTo>
                  <a:lnTo>
                    <a:pt x="3" y="1164"/>
                  </a:lnTo>
                  <a:lnTo>
                    <a:pt x="0" y="1142"/>
                  </a:lnTo>
                  <a:lnTo>
                    <a:pt x="1" y="1119"/>
                  </a:lnTo>
                  <a:lnTo>
                    <a:pt x="4" y="1095"/>
                  </a:lnTo>
                  <a:lnTo>
                    <a:pt x="10" y="1071"/>
                  </a:lnTo>
                  <a:lnTo>
                    <a:pt x="19" y="1048"/>
                  </a:lnTo>
                  <a:lnTo>
                    <a:pt x="54" y="964"/>
                  </a:lnTo>
                  <a:lnTo>
                    <a:pt x="87" y="879"/>
                  </a:lnTo>
                  <a:lnTo>
                    <a:pt x="118" y="794"/>
                  </a:lnTo>
                  <a:lnTo>
                    <a:pt x="148" y="708"/>
                  </a:lnTo>
                  <a:lnTo>
                    <a:pt x="163" y="663"/>
                  </a:lnTo>
                  <a:lnTo>
                    <a:pt x="179" y="617"/>
                  </a:lnTo>
                  <a:lnTo>
                    <a:pt x="196" y="570"/>
                  </a:lnTo>
                  <a:lnTo>
                    <a:pt x="212" y="522"/>
                  </a:lnTo>
                  <a:lnTo>
                    <a:pt x="229" y="474"/>
                  </a:lnTo>
                  <a:lnTo>
                    <a:pt x="246" y="426"/>
                  </a:lnTo>
                  <a:lnTo>
                    <a:pt x="265" y="378"/>
                  </a:lnTo>
                  <a:lnTo>
                    <a:pt x="283" y="332"/>
                  </a:lnTo>
                  <a:lnTo>
                    <a:pt x="302" y="287"/>
                  </a:lnTo>
                  <a:lnTo>
                    <a:pt x="322" y="244"/>
                  </a:lnTo>
                  <a:lnTo>
                    <a:pt x="342" y="202"/>
                  </a:lnTo>
                  <a:lnTo>
                    <a:pt x="364" y="165"/>
                  </a:lnTo>
                  <a:lnTo>
                    <a:pt x="386" y="129"/>
                  </a:lnTo>
                  <a:lnTo>
                    <a:pt x="410" y="97"/>
                  </a:lnTo>
                  <a:lnTo>
                    <a:pt x="434" y="69"/>
                  </a:lnTo>
                  <a:lnTo>
                    <a:pt x="459" y="46"/>
                  </a:lnTo>
                  <a:lnTo>
                    <a:pt x="486" y="26"/>
                  </a:lnTo>
                  <a:lnTo>
                    <a:pt x="514" y="11"/>
                  </a:lnTo>
                  <a:lnTo>
                    <a:pt x="542" y="3"/>
                  </a:lnTo>
                  <a:lnTo>
                    <a:pt x="5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3" name="Freeform 681">
              <a:extLst>
                <a:ext uri="{FF2B5EF4-FFF2-40B4-BE49-F238E27FC236}">
                  <a16:creationId xmlns:a16="http://schemas.microsoft.com/office/drawing/2014/main" id="{0034B043-EF1D-414B-94E7-691B940E4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7226" y="5862638"/>
              <a:ext cx="157163" cy="411163"/>
            </a:xfrm>
            <a:custGeom>
              <a:avLst/>
              <a:gdLst>
                <a:gd name="T0" fmla="*/ 1049 w 1084"/>
                <a:gd name="T1" fmla="*/ 0 h 2856"/>
                <a:gd name="T2" fmla="*/ 1071 w 1084"/>
                <a:gd name="T3" fmla="*/ 6 h 2856"/>
                <a:gd name="T4" fmla="*/ 1081 w 1084"/>
                <a:gd name="T5" fmla="*/ 19 h 2856"/>
                <a:gd name="T6" fmla="*/ 1083 w 1084"/>
                <a:gd name="T7" fmla="*/ 28 h 2856"/>
                <a:gd name="T8" fmla="*/ 1084 w 1084"/>
                <a:gd name="T9" fmla="*/ 128 h 2856"/>
                <a:gd name="T10" fmla="*/ 1083 w 1084"/>
                <a:gd name="T11" fmla="*/ 135 h 2856"/>
                <a:gd name="T12" fmla="*/ 1078 w 1084"/>
                <a:gd name="T13" fmla="*/ 147 h 2856"/>
                <a:gd name="T14" fmla="*/ 1063 w 1084"/>
                <a:gd name="T15" fmla="*/ 158 h 2856"/>
                <a:gd name="T16" fmla="*/ 532 w 1084"/>
                <a:gd name="T17" fmla="*/ 159 h 2856"/>
                <a:gd name="T18" fmla="*/ 507 w 1084"/>
                <a:gd name="T19" fmla="*/ 167 h 2856"/>
                <a:gd name="T20" fmla="*/ 492 w 1084"/>
                <a:gd name="T21" fmla="*/ 188 h 2856"/>
                <a:gd name="T22" fmla="*/ 490 w 1084"/>
                <a:gd name="T23" fmla="*/ 1320 h 2856"/>
                <a:gd name="T24" fmla="*/ 490 w 1084"/>
                <a:gd name="T25" fmla="*/ 1325 h 2856"/>
                <a:gd name="T26" fmla="*/ 494 w 1084"/>
                <a:gd name="T27" fmla="*/ 1336 h 2856"/>
                <a:gd name="T28" fmla="*/ 506 w 1084"/>
                <a:gd name="T29" fmla="*/ 1346 h 2856"/>
                <a:gd name="T30" fmla="*/ 1054 w 1084"/>
                <a:gd name="T31" fmla="*/ 1348 h 2856"/>
                <a:gd name="T32" fmla="*/ 1073 w 1084"/>
                <a:gd name="T33" fmla="*/ 1352 h 2856"/>
                <a:gd name="T34" fmla="*/ 1081 w 1084"/>
                <a:gd name="T35" fmla="*/ 1362 h 2856"/>
                <a:gd name="T36" fmla="*/ 1083 w 1084"/>
                <a:gd name="T37" fmla="*/ 1371 h 2856"/>
                <a:gd name="T38" fmla="*/ 1084 w 1084"/>
                <a:gd name="T39" fmla="*/ 1480 h 2856"/>
                <a:gd name="T40" fmla="*/ 1083 w 1084"/>
                <a:gd name="T41" fmla="*/ 1486 h 2856"/>
                <a:gd name="T42" fmla="*/ 1078 w 1084"/>
                <a:gd name="T43" fmla="*/ 1496 h 2856"/>
                <a:gd name="T44" fmla="*/ 1064 w 1084"/>
                <a:gd name="T45" fmla="*/ 1506 h 2856"/>
                <a:gd name="T46" fmla="*/ 511 w 1084"/>
                <a:gd name="T47" fmla="*/ 1507 h 2856"/>
                <a:gd name="T48" fmla="*/ 495 w 1084"/>
                <a:gd name="T49" fmla="*/ 1513 h 2856"/>
                <a:gd name="T50" fmla="*/ 490 w 1084"/>
                <a:gd name="T51" fmla="*/ 1525 h 2856"/>
                <a:gd name="T52" fmla="*/ 489 w 1084"/>
                <a:gd name="T53" fmla="*/ 1535 h 2856"/>
                <a:gd name="T54" fmla="*/ 490 w 1084"/>
                <a:gd name="T55" fmla="*/ 2653 h 2856"/>
                <a:gd name="T56" fmla="*/ 498 w 1084"/>
                <a:gd name="T57" fmla="*/ 2678 h 2856"/>
                <a:gd name="T58" fmla="*/ 519 w 1084"/>
                <a:gd name="T59" fmla="*/ 2694 h 2856"/>
                <a:gd name="T60" fmla="*/ 1052 w 1084"/>
                <a:gd name="T61" fmla="*/ 2696 h 2856"/>
                <a:gd name="T62" fmla="*/ 1058 w 1084"/>
                <a:gd name="T63" fmla="*/ 2697 h 2856"/>
                <a:gd name="T64" fmla="*/ 1072 w 1084"/>
                <a:gd name="T65" fmla="*/ 2703 h 2856"/>
                <a:gd name="T66" fmla="*/ 1082 w 1084"/>
                <a:gd name="T67" fmla="*/ 2719 h 2856"/>
                <a:gd name="T68" fmla="*/ 1084 w 1084"/>
                <a:gd name="T69" fmla="*/ 2823 h 2856"/>
                <a:gd name="T70" fmla="*/ 1078 w 1084"/>
                <a:gd name="T71" fmla="*/ 2843 h 2856"/>
                <a:gd name="T72" fmla="*/ 1064 w 1084"/>
                <a:gd name="T73" fmla="*/ 2853 h 2856"/>
                <a:gd name="T74" fmla="*/ 1054 w 1084"/>
                <a:gd name="T75" fmla="*/ 2855 h 2856"/>
                <a:gd name="T76" fmla="*/ 532 w 1084"/>
                <a:gd name="T77" fmla="*/ 2856 h 2856"/>
                <a:gd name="T78" fmla="*/ 462 w 1084"/>
                <a:gd name="T79" fmla="*/ 2842 h 2856"/>
                <a:gd name="T80" fmla="*/ 402 w 1084"/>
                <a:gd name="T81" fmla="*/ 2808 h 2856"/>
                <a:gd name="T82" fmla="*/ 357 w 1084"/>
                <a:gd name="T83" fmla="*/ 2755 h 2856"/>
                <a:gd name="T84" fmla="*/ 333 w 1084"/>
                <a:gd name="T85" fmla="*/ 2690 h 2856"/>
                <a:gd name="T86" fmla="*/ 330 w 1084"/>
                <a:gd name="T87" fmla="*/ 1530 h 2856"/>
                <a:gd name="T88" fmla="*/ 330 w 1084"/>
                <a:gd name="T89" fmla="*/ 1523 h 2856"/>
                <a:gd name="T90" fmla="*/ 325 w 1084"/>
                <a:gd name="T91" fmla="*/ 1513 h 2856"/>
                <a:gd name="T92" fmla="*/ 312 w 1084"/>
                <a:gd name="T93" fmla="*/ 1507 h 2856"/>
                <a:gd name="T94" fmla="*/ 15 w 1084"/>
                <a:gd name="T95" fmla="*/ 1506 h 2856"/>
                <a:gd name="T96" fmla="*/ 4 w 1084"/>
                <a:gd name="T97" fmla="*/ 1496 h 2856"/>
                <a:gd name="T98" fmla="*/ 0 w 1084"/>
                <a:gd name="T99" fmla="*/ 1484 h 2856"/>
                <a:gd name="T100" fmla="*/ 0 w 1084"/>
                <a:gd name="T101" fmla="*/ 1478 h 2856"/>
                <a:gd name="T102" fmla="*/ 0 w 1084"/>
                <a:gd name="T103" fmla="*/ 1371 h 2856"/>
                <a:gd name="T104" fmla="*/ 2 w 1084"/>
                <a:gd name="T105" fmla="*/ 1362 h 2856"/>
                <a:gd name="T106" fmla="*/ 10 w 1084"/>
                <a:gd name="T107" fmla="*/ 1352 h 2856"/>
                <a:gd name="T108" fmla="*/ 27 w 1084"/>
                <a:gd name="T109" fmla="*/ 1348 h 2856"/>
                <a:gd name="T110" fmla="*/ 320 w 1084"/>
                <a:gd name="T111" fmla="*/ 1346 h 2856"/>
                <a:gd name="T112" fmla="*/ 329 w 1084"/>
                <a:gd name="T113" fmla="*/ 1335 h 2856"/>
                <a:gd name="T114" fmla="*/ 330 w 1084"/>
                <a:gd name="T115" fmla="*/ 1325 h 2856"/>
                <a:gd name="T116" fmla="*/ 330 w 1084"/>
                <a:gd name="T117" fmla="*/ 201 h 2856"/>
                <a:gd name="T118" fmla="*/ 342 w 1084"/>
                <a:gd name="T119" fmla="*/ 131 h 2856"/>
                <a:gd name="T120" fmla="*/ 377 w 1084"/>
                <a:gd name="T121" fmla="*/ 72 h 2856"/>
                <a:gd name="T122" fmla="*/ 430 w 1084"/>
                <a:gd name="T123" fmla="*/ 27 h 2856"/>
                <a:gd name="T124" fmla="*/ 496 w 1084"/>
                <a:gd name="T125" fmla="*/ 3 h 2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84" h="2856">
                  <a:moveTo>
                    <a:pt x="532" y="0"/>
                  </a:moveTo>
                  <a:lnTo>
                    <a:pt x="1049" y="0"/>
                  </a:lnTo>
                  <a:lnTo>
                    <a:pt x="1062" y="1"/>
                  </a:lnTo>
                  <a:lnTo>
                    <a:pt x="1071" y="6"/>
                  </a:lnTo>
                  <a:lnTo>
                    <a:pt x="1077" y="11"/>
                  </a:lnTo>
                  <a:lnTo>
                    <a:pt x="1081" y="19"/>
                  </a:lnTo>
                  <a:lnTo>
                    <a:pt x="1083" y="24"/>
                  </a:lnTo>
                  <a:lnTo>
                    <a:pt x="1083" y="28"/>
                  </a:lnTo>
                  <a:lnTo>
                    <a:pt x="1084" y="30"/>
                  </a:lnTo>
                  <a:lnTo>
                    <a:pt x="1084" y="128"/>
                  </a:lnTo>
                  <a:lnTo>
                    <a:pt x="1083" y="130"/>
                  </a:lnTo>
                  <a:lnTo>
                    <a:pt x="1083" y="135"/>
                  </a:lnTo>
                  <a:lnTo>
                    <a:pt x="1081" y="141"/>
                  </a:lnTo>
                  <a:lnTo>
                    <a:pt x="1078" y="147"/>
                  </a:lnTo>
                  <a:lnTo>
                    <a:pt x="1072" y="153"/>
                  </a:lnTo>
                  <a:lnTo>
                    <a:pt x="1063" y="158"/>
                  </a:lnTo>
                  <a:lnTo>
                    <a:pt x="1052" y="159"/>
                  </a:lnTo>
                  <a:lnTo>
                    <a:pt x="532" y="159"/>
                  </a:lnTo>
                  <a:lnTo>
                    <a:pt x="519" y="162"/>
                  </a:lnTo>
                  <a:lnTo>
                    <a:pt x="507" y="167"/>
                  </a:lnTo>
                  <a:lnTo>
                    <a:pt x="498" y="176"/>
                  </a:lnTo>
                  <a:lnTo>
                    <a:pt x="492" y="188"/>
                  </a:lnTo>
                  <a:lnTo>
                    <a:pt x="490" y="201"/>
                  </a:lnTo>
                  <a:lnTo>
                    <a:pt x="490" y="1320"/>
                  </a:lnTo>
                  <a:lnTo>
                    <a:pt x="490" y="1321"/>
                  </a:lnTo>
                  <a:lnTo>
                    <a:pt x="490" y="1325"/>
                  </a:lnTo>
                  <a:lnTo>
                    <a:pt x="491" y="1331"/>
                  </a:lnTo>
                  <a:lnTo>
                    <a:pt x="494" y="1336"/>
                  </a:lnTo>
                  <a:lnTo>
                    <a:pt x="498" y="1343"/>
                  </a:lnTo>
                  <a:lnTo>
                    <a:pt x="506" y="1346"/>
                  </a:lnTo>
                  <a:lnTo>
                    <a:pt x="516" y="1348"/>
                  </a:lnTo>
                  <a:lnTo>
                    <a:pt x="1054" y="1348"/>
                  </a:lnTo>
                  <a:lnTo>
                    <a:pt x="1065" y="1349"/>
                  </a:lnTo>
                  <a:lnTo>
                    <a:pt x="1073" y="1352"/>
                  </a:lnTo>
                  <a:lnTo>
                    <a:pt x="1078" y="1357"/>
                  </a:lnTo>
                  <a:lnTo>
                    <a:pt x="1081" y="1362"/>
                  </a:lnTo>
                  <a:lnTo>
                    <a:pt x="1083" y="1367"/>
                  </a:lnTo>
                  <a:lnTo>
                    <a:pt x="1083" y="1371"/>
                  </a:lnTo>
                  <a:lnTo>
                    <a:pt x="1084" y="1372"/>
                  </a:lnTo>
                  <a:lnTo>
                    <a:pt x="1084" y="1480"/>
                  </a:lnTo>
                  <a:lnTo>
                    <a:pt x="1083" y="1482"/>
                  </a:lnTo>
                  <a:lnTo>
                    <a:pt x="1083" y="1486"/>
                  </a:lnTo>
                  <a:lnTo>
                    <a:pt x="1081" y="1491"/>
                  </a:lnTo>
                  <a:lnTo>
                    <a:pt x="1078" y="1496"/>
                  </a:lnTo>
                  <a:lnTo>
                    <a:pt x="1073" y="1501"/>
                  </a:lnTo>
                  <a:lnTo>
                    <a:pt x="1064" y="1506"/>
                  </a:lnTo>
                  <a:lnTo>
                    <a:pt x="1053" y="1507"/>
                  </a:lnTo>
                  <a:lnTo>
                    <a:pt x="511" y="1507"/>
                  </a:lnTo>
                  <a:lnTo>
                    <a:pt x="501" y="1509"/>
                  </a:lnTo>
                  <a:lnTo>
                    <a:pt x="495" y="1513"/>
                  </a:lnTo>
                  <a:lnTo>
                    <a:pt x="492" y="1519"/>
                  </a:lnTo>
                  <a:lnTo>
                    <a:pt x="490" y="1525"/>
                  </a:lnTo>
                  <a:lnTo>
                    <a:pt x="489" y="1531"/>
                  </a:lnTo>
                  <a:lnTo>
                    <a:pt x="489" y="1535"/>
                  </a:lnTo>
                  <a:lnTo>
                    <a:pt x="490" y="1537"/>
                  </a:lnTo>
                  <a:lnTo>
                    <a:pt x="490" y="2653"/>
                  </a:lnTo>
                  <a:lnTo>
                    <a:pt x="492" y="2667"/>
                  </a:lnTo>
                  <a:lnTo>
                    <a:pt x="498" y="2678"/>
                  </a:lnTo>
                  <a:lnTo>
                    <a:pt x="507" y="2688"/>
                  </a:lnTo>
                  <a:lnTo>
                    <a:pt x="519" y="2694"/>
                  </a:lnTo>
                  <a:lnTo>
                    <a:pt x="532" y="2696"/>
                  </a:lnTo>
                  <a:lnTo>
                    <a:pt x="1052" y="2696"/>
                  </a:lnTo>
                  <a:lnTo>
                    <a:pt x="1054" y="2696"/>
                  </a:lnTo>
                  <a:lnTo>
                    <a:pt x="1058" y="2697"/>
                  </a:lnTo>
                  <a:lnTo>
                    <a:pt x="1064" y="2699"/>
                  </a:lnTo>
                  <a:lnTo>
                    <a:pt x="1072" y="2703"/>
                  </a:lnTo>
                  <a:lnTo>
                    <a:pt x="1078" y="2709"/>
                  </a:lnTo>
                  <a:lnTo>
                    <a:pt x="1082" y="2719"/>
                  </a:lnTo>
                  <a:lnTo>
                    <a:pt x="1084" y="2732"/>
                  </a:lnTo>
                  <a:lnTo>
                    <a:pt x="1084" y="2823"/>
                  </a:lnTo>
                  <a:lnTo>
                    <a:pt x="1082" y="2835"/>
                  </a:lnTo>
                  <a:lnTo>
                    <a:pt x="1078" y="2843"/>
                  </a:lnTo>
                  <a:lnTo>
                    <a:pt x="1072" y="2850"/>
                  </a:lnTo>
                  <a:lnTo>
                    <a:pt x="1064" y="2853"/>
                  </a:lnTo>
                  <a:lnTo>
                    <a:pt x="1058" y="2855"/>
                  </a:lnTo>
                  <a:lnTo>
                    <a:pt x="1054" y="2855"/>
                  </a:lnTo>
                  <a:lnTo>
                    <a:pt x="1052" y="2856"/>
                  </a:lnTo>
                  <a:lnTo>
                    <a:pt x="532" y="2856"/>
                  </a:lnTo>
                  <a:lnTo>
                    <a:pt x="496" y="2852"/>
                  </a:lnTo>
                  <a:lnTo>
                    <a:pt x="462" y="2842"/>
                  </a:lnTo>
                  <a:lnTo>
                    <a:pt x="430" y="2828"/>
                  </a:lnTo>
                  <a:lnTo>
                    <a:pt x="402" y="2808"/>
                  </a:lnTo>
                  <a:lnTo>
                    <a:pt x="377" y="2784"/>
                  </a:lnTo>
                  <a:lnTo>
                    <a:pt x="357" y="2755"/>
                  </a:lnTo>
                  <a:lnTo>
                    <a:pt x="342" y="2724"/>
                  </a:lnTo>
                  <a:lnTo>
                    <a:pt x="333" y="2690"/>
                  </a:lnTo>
                  <a:lnTo>
                    <a:pt x="330" y="2653"/>
                  </a:lnTo>
                  <a:lnTo>
                    <a:pt x="330" y="1530"/>
                  </a:lnTo>
                  <a:lnTo>
                    <a:pt x="330" y="1528"/>
                  </a:lnTo>
                  <a:lnTo>
                    <a:pt x="330" y="1523"/>
                  </a:lnTo>
                  <a:lnTo>
                    <a:pt x="329" y="1518"/>
                  </a:lnTo>
                  <a:lnTo>
                    <a:pt x="325" y="1513"/>
                  </a:lnTo>
                  <a:lnTo>
                    <a:pt x="320" y="1509"/>
                  </a:lnTo>
                  <a:lnTo>
                    <a:pt x="312" y="1507"/>
                  </a:lnTo>
                  <a:lnTo>
                    <a:pt x="24" y="1507"/>
                  </a:lnTo>
                  <a:lnTo>
                    <a:pt x="15" y="1506"/>
                  </a:lnTo>
                  <a:lnTo>
                    <a:pt x="8" y="1501"/>
                  </a:lnTo>
                  <a:lnTo>
                    <a:pt x="4" y="1496"/>
                  </a:lnTo>
                  <a:lnTo>
                    <a:pt x="1" y="1490"/>
                  </a:lnTo>
                  <a:lnTo>
                    <a:pt x="0" y="1484"/>
                  </a:lnTo>
                  <a:lnTo>
                    <a:pt x="0" y="1480"/>
                  </a:lnTo>
                  <a:lnTo>
                    <a:pt x="0" y="1478"/>
                  </a:lnTo>
                  <a:lnTo>
                    <a:pt x="0" y="1372"/>
                  </a:lnTo>
                  <a:lnTo>
                    <a:pt x="0" y="1371"/>
                  </a:lnTo>
                  <a:lnTo>
                    <a:pt x="1" y="1367"/>
                  </a:lnTo>
                  <a:lnTo>
                    <a:pt x="2" y="1362"/>
                  </a:lnTo>
                  <a:lnTo>
                    <a:pt x="5" y="1357"/>
                  </a:lnTo>
                  <a:lnTo>
                    <a:pt x="10" y="1352"/>
                  </a:lnTo>
                  <a:lnTo>
                    <a:pt x="17" y="1349"/>
                  </a:lnTo>
                  <a:lnTo>
                    <a:pt x="27" y="1348"/>
                  </a:lnTo>
                  <a:lnTo>
                    <a:pt x="313" y="1348"/>
                  </a:lnTo>
                  <a:lnTo>
                    <a:pt x="320" y="1346"/>
                  </a:lnTo>
                  <a:lnTo>
                    <a:pt x="325" y="1342"/>
                  </a:lnTo>
                  <a:lnTo>
                    <a:pt x="329" y="1335"/>
                  </a:lnTo>
                  <a:lnTo>
                    <a:pt x="330" y="1330"/>
                  </a:lnTo>
                  <a:lnTo>
                    <a:pt x="330" y="1325"/>
                  </a:lnTo>
                  <a:lnTo>
                    <a:pt x="330" y="1324"/>
                  </a:lnTo>
                  <a:lnTo>
                    <a:pt x="330" y="201"/>
                  </a:lnTo>
                  <a:lnTo>
                    <a:pt x="333" y="166"/>
                  </a:lnTo>
                  <a:lnTo>
                    <a:pt x="342" y="131"/>
                  </a:lnTo>
                  <a:lnTo>
                    <a:pt x="357" y="100"/>
                  </a:lnTo>
                  <a:lnTo>
                    <a:pt x="377" y="72"/>
                  </a:lnTo>
                  <a:lnTo>
                    <a:pt x="402" y="47"/>
                  </a:lnTo>
                  <a:lnTo>
                    <a:pt x="430" y="27"/>
                  </a:lnTo>
                  <a:lnTo>
                    <a:pt x="462" y="12"/>
                  </a:lnTo>
                  <a:lnTo>
                    <a:pt x="496" y="3"/>
                  </a:lnTo>
                  <a:lnTo>
                    <a:pt x="5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4" name="Freeform 682">
              <a:extLst>
                <a:ext uri="{FF2B5EF4-FFF2-40B4-BE49-F238E27FC236}">
                  <a16:creationId xmlns:a16="http://schemas.microsoft.com/office/drawing/2014/main" id="{F9C1E1FD-4701-4C05-9A3A-00EE25F5F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6048375"/>
              <a:ext cx="39688" cy="39688"/>
            </a:xfrm>
            <a:custGeom>
              <a:avLst/>
              <a:gdLst>
                <a:gd name="T0" fmla="*/ 141 w 281"/>
                <a:gd name="T1" fmla="*/ 0 h 280"/>
                <a:gd name="T2" fmla="*/ 169 w 281"/>
                <a:gd name="T3" fmla="*/ 3 h 280"/>
                <a:gd name="T4" fmla="*/ 195 w 281"/>
                <a:gd name="T5" fmla="*/ 12 h 280"/>
                <a:gd name="T6" fmla="*/ 219 w 281"/>
                <a:gd name="T7" fmla="*/ 24 h 280"/>
                <a:gd name="T8" fmla="*/ 240 w 281"/>
                <a:gd name="T9" fmla="*/ 42 h 280"/>
                <a:gd name="T10" fmla="*/ 257 w 281"/>
                <a:gd name="T11" fmla="*/ 62 h 280"/>
                <a:gd name="T12" fmla="*/ 270 w 281"/>
                <a:gd name="T13" fmla="*/ 86 h 280"/>
                <a:gd name="T14" fmla="*/ 278 w 281"/>
                <a:gd name="T15" fmla="*/ 112 h 280"/>
                <a:gd name="T16" fmla="*/ 281 w 281"/>
                <a:gd name="T17" fmla="*/ 140 h 280"/>
                <a:gd name="T18" fmla="*/ 278 w 281"/>
                <a:gd name="T19" fmla="*/ 168 h 280"/>
                <a:gd name="T20" fmla="*/ 270 w 281"/>
                <a:gd name="T21" fmla="*/ 195 h 280"/>
                <a:gd name="T22" fmla="*/ 257 w 281"/>
                <a:gd name="T23" fmla="*/ 219 h 280"/>
                <a:gd name="T24" fmla="*/ 240 w 281"/>
                <a:gd name="T25" fmla="*/ 240 h 280"/>
                <a:gd name="T26" fmla="*/ 219 w 281"/>
                <a:gd name="T27" fmla="*/ 256 h 280"/>
                <a:gd name="T28" fmla="*/ 195 w 281"/>
                <a:gd name="T29" fmla="*/ 270 h 280"/>
                <a:gd name="T30" fmla="*/ 169 w 281"/>
                <a:gd name="T31" fmla="*/ 277 h 280"/>
                <a:gd name="T32" fmla="*/ 141 w 281"/>
                <a:gd name="T33" fmla="*/ 280 h 280"/>
                <a:gd name="T34" fmla="*/ 112 w 281"/>
                <a:gd name="T35" fmla="*/ 277 h 280"/>
                <a:gd name="T36" fmla="*/ 86 w 281"/>
                <a:gd name="T37" fmla="*/ 270 h 280"/>
                <a:gd name="T38" fmla="*/ 62 w 281"/>
                <a:gd name="T39" fmla="*/ 256 h 280"/>
                <a:gd name="T40" fmla="*/ 42 w 281"/>
                <a:gd name="T41" fmla="*/ 240 h 280"/>
                <a:gd name="T42" fmla="*/ 24 w 281"/>
                <a:gd name="T43" fmla="*/ 219 h 280"/>
                <a:gd name="T44" fmla="*/ 12 w 281"/>
                <a:gd name="T45" fmla="*/ 195 h 280"/>
                <a:gd name="T46" fmla="*/ 3 w 281"/>
                <a:gd name="T47" fmla="*/ 168 h 280"/>
                <a:gd name="T48" fmla="*/ 0 w 281"/>
                <a:gd name="T49" fmla="*/ 140 h 280"/>
                <a:gd name="T50" fmla="*/ 3 w 281"/>
                <a:gd name="T51" fmla="*/ 112 h 280"/>
                <a:gd name="T52" fmla="*/ 12 w 281"/>
                <a:gd name="T53" fmla="*/ 86 h 280"/>
                <a:gd name="T54" fmla="*/ 24 w 281"/>
                <a:gd name="T55" fmla="*/ 62 h 280"/>
                <a:gd name="T56" fmla="*/ 42 w 281"/>
                <a:gd name="T57" fmla="*/ 42 h 280"/>
                <a:gd name="T58" fmla="*/ 62 w 281"/>
                <a:gd name="T59" fmla="*/ 24 h 280"/>
                <a:gd name="T60" fmla="*/ 86 w 281"/>
                <a:gd name="T61" fmla="*/ 12 h 280"/>
                <a:gd name="T62" fmla="*/ 112 w 281"/>
                <a:gd name="T63" fmla="*/ 3 h 280"/>
                <a:gd name="T64" fmla="*/ 141 w 281"/>
                <a:gd name="T6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1" h="280">
                  <a:moveTo>
                    <a:pt x="141" y="0"/>
                  </a:moveTo>
                  <a:lnTo>
                    <a:pt x="169" y="3"/>
                  </a:lnTo>
                  <a:lnTo>
                    <a:pt x="195" y="12"/>
                  </a:lnTo>
                  <a:lnTo>
                    <a:pt x="219" y="24"/>
                  </a:lnTo>
                  <a:lnTo>
                    <a:pt x="240" y="42"/>
                  </a:lnTo>
                  <a:lnTo>
                    <a:pt x="257" y="62"/>
                  </a:lnTo>
                  <a:lnTo>
                    <a:pt x="270" y="86"/>
                  </a:lnTo>
                  <a:lnTo>
                    <a:pt x="278" y="112"/>
                  </a:lnTo>
                  <a:lnTo>
                    <a:pt x="281" y="140"/>
                  </a:lnTo>
                  <a:lnTo>
                    <a:pt x="278" y="168"/>
                  </a:lnTo>
                  <a:lnTo>
                    <a:pt x="270" y="195"/>
                  </a:lnTo>
                  <a:lnTo>
                    <a:pt x="257" y="219"/>
                  </a:lnTo>
                  <a:lnTo>
                    <a:pt x="240" y="240"/>
                  </a:lnTo>
                  <a:lnTo>
                    <a:pt x="219" y="256"/>
                  </a:lnTo>
                  <a:lnTo>
                    <a:pt x="195" y="270"/>
                  </a:lnTo>
                  <a:lnTo>
                    <a:pt x="169" y="277"/>
                  </a:lnTo>
                  <a:lnTo>
                    <a:pt x="141" y="280"/>
                  </a:lnTo>
                  <a:lnTo>
                    <a:pt x="112" y="277"/>
                  </a:lnTo>
                  <a:lnTo>
                    <a:pt x="86" y="270"/>
                  </a:lnTo>
                  <a:lnTo>
                    <a:pt x="62" y="256"/>
                  </a:lnTo>
                  <a:lnTo>
                    <a:pt x="42" y="240"/>
                  </a:lnTo>
                  <a:lnTo>
                    <a:pt x="24" y="219"/>
                  </a:lnTo>
                  <a:lnTo>
                    <a:pt x="12" y="195"/>
                  </a:lnTo>
                  <a:lnTo>
                    <a:pt x="3" y="168"/>
                  </a:lnTo>
                  <a:lnTo>
                    <a:pt x="0" y="140"/>
                  </a:lnTo>
                  <a:lnTo>
                    <a:pt x="3" y="112"/>
                  </a:lnTo>
                  <a:lnTo>
                    <a:pt x="12" y="86"/>
                  </a:lnTo>
                  <a:lnTo>
                    <a:pt x="24" y="62"/>
                  </a:lnTo>
                  <a:lnTo>
                    <a:pt x="42" y="42"/>
                  </a:lnTo>
                  <a:lnTo>
                    <a:pt x="62" y="24"/>
                  </a:lnTo>
                  <a:lnTo>
                    <a:pt x="86" y="12"/>
                  </a:lnTo>
                  <a:lnTo>
                    <a:pt x="112" y="3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5" name="Freeform 683">
              <a:extLst>
                <a:ext uri="{FF2B5EF4-FFF2-40B4-BE49-F238E27FC236}">
                  <a16:creationId xmlns:a16="http://schemas.microsoft.com/office/drawing/2014/main" id="{79AB69A5-1162-4D23-B3A3-91BE7C253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6242050"/>
              <a:ext cx="39688" cy="41275"/>
            </a:xfrm>
            <a:custGeom>
              <a:avLst/>
              <a:gdLst>
                <a:gd name="T0" fmla="*/ 141 w 281"/>
                <a:gd name="T1" fmla="*/ 0 h 280"/>
                <a:gd name="T2" fmla="*/ 169 w 281"/>
                <a:gd name="T3" fmla="*/ 3 h 280"/>
                <a:gd name="T4" fmla="*/ 195 w 281"/>
                <a:gd name="T5" fmla="*/ 12 h 280"/>
                <a:gd name="T6" fmla="*/ 219 w 281"/>
                <a:gd name="T7" fmla="*/ 24 h 280"/>
                <a:gd name="T8" fmla="*/ 240 w 281"/>
                <a:gd name="T9" fmla="*/ 42 h 280"/>
                <a:gd name="T10" fmla="*/ 257 w 281"/>
                <a:gd name="T11" fmla="*/ 62 h 280"/>
                <a:gd name="T12" fmla="*/ 270 w 281"/>
                <a:gd name="T13" fmla="*/ 86 h 280"/>
                <a:gd name="T14" fmla="*/ 278 w 281"/>
                <a:gd name="T15" fmla="*/ 112 h 280"/>
                <a:gd name="T16" fmla="*/ 281 w 281"/>
                <a:gd name="T17" fmla="*/ 140 h 280"/>
                <a:gd name="T18" fmla="*/ 278 w 281"/>
                <a:gd name="T19" fmla="*/ 169 h 280"/>
                <a:gd name="T20" fmla="*/ 270 w 281"/>
                <a:gd name="T21" fmla="*/ 195 h 280"/>
                <a:gd name="T22" fmla="*/ 257 w 281"/>
                <a:gd name="T23" fmla="*/ 219 h 280"/>
                <a:gd name="T24" fmla="*/ 240 w 281"/>
                <a:gd name="T25" fmla="*/ 240 h 280"/>
                <a:gd name="T26" fmla="*/ 219 w 281"/>
                <a:gd name="T27" fmla="*/ 256 h 280"/>
                <a:gd name="T28" fmla="*/ 195 w 281"/>
                <a:gd name="T29" fmla="*/ 270 h 280"/>
                <a:gd name="T30" fmla="*/ 169 w 281"/>
                <a:gd name="T31" fmla="*/ 277 h 280"/>
                <a:gd name="T32" fmla="*/ 141 w 281"/>
                <a:gd name="T33" fmla="*/ 280 h 280"/>
                <a:gd name="T34" fmla="*/ 112 w 281"/>
                <a:gd name="T35" fmla="*/ 277 h 280"/>
                <a:gd name="T36" fmla="*/ 86 w 281"/>
                <a:gd name="T37" fmla="*/ 270 h 280"/>
                <a:gd name="T38" fmla="*/ 62 w 281"/>
                <a:gd name="T39" fmla="*/ 256 h 280"/>
                <a:gd name="T40" fmla="*/ 42 w 281"/>
                <a:gd name="T41" fmla="*/ 240 h 280"/>
                <a:gd name="T42" fmla="*/ 24 w 281"/>
                <a:gd name="T43" fmla="*/ 219 h 280"/>
                <a:gd name="T44" fmla="*/ 12 w 281"/>
                <a:gd name="T45" fmla="*/ 195 h 280"/>
                <a:gd name="T46" fmla="*/ 3 w 281"/>
                <a:gd name="T47" fmla="*/ 169 h 280"/>
                <a:gd name="T48" fmla="*/ 0 w 281"/>
                <a:gd name="T49" fmla="*/ 140 h 280"/>
                <a:gd name="T50" fmla="*/ 3 w 281"/>
                <a:gd name="T51" fmla="*/ 112 h 280"/>
                <a:gd name="T52" fmla="*/ 12 w 281"/>
                <a:gd name="T53" fmla="*/ 86 h 280"/>
                <a:gd name="T54" fmla="*/ 24 w 281"/>
                <a:gd name="T55" fmla="*/ 62 h 280"/>
                <a:gd name="T56" fmla="*/ 42 w 281"/>
                <a:gd name="T57" fmla="*/ 42 h 280"/>
                <a:gd name="T58" fmla="*/ 62 w 281"/>
                <a:gd name="T59" fmla="*/ 24 h 280"/>
                <a:gd name="T60" fmla="*/ 86 w 281"/>
                <a:gd name="T61" fmla="*/ 12 h 280"/>
                <a:gd name="T62" fmla="*/ 112 w 281"/>
                <a:gd name="T63" fmla="*/ 3 h 280"/>
                <a:gd name="T64" fmla="*/ 141 w 281"/>
                <a:gd name="T6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1" h="280">
                  <a:moveTo>
                    <a:pt x="141" y="0"/>
                  </a:moveTo>
                  <a:lnTo>
                    <a:pt x="169" y="3"/>
                  </a:lnTo>
                  <a:lnTo>
                    <a:pt x="195" y="12"/>
                  </a:lnTo>
                  <a:lnTo>
                    <a:pt x="219" y="24"/>
                  </a:lnTo>
                  <a:lnTo>
                    <a:pt x="240" y="42"/>
                  </a:lnTo>
                  <a:lnTo>
                    <a:pt x="257" y="62"/>
                  </a:lnTo>
                  <a:lnTo>
                    <a:pt x="270" y="86"/>
                  </a:lnTo>
                  <a:lnTo>
                    <a:pt x="278" y="112"/>
                  </a:lnTo>
                  <a:lnTo>
                    <a:pt x="281" y="140"/>
                  </a:lnTo>
                  <a:lnTo>
                    <a:pt x="278" y="169"/>
                  </a:lnTo>
                  <a:lnTo>
                    <a:pt x="270" y="195"/>
                  </a:lnTo>
                  <a:lnTo>
                    <a:pt x="257" y="219"/>
                  </a:lnTo>
                  <a:lnTo>
                    <a:pt x="240" y="240"/>
                  </a:lnTo>
                  <a:lnTo>
                    <a:pt x="219" y="256"/>
                  </a:lnTo>
                  <a:lnTo>
                    <a:pt x="195" y="270"/>
                  </a:lnTo>
                  <a:lnTo>
                    <a:pt x="169" y="277"/>
                  </a:lnTo>
                  <a:lnTo>
                    <a:pt x="141" y="280"/>
                  </a:lnTo>
                  <a:lnTo>
                    <a:pt x="112" y="277"/>
                  </a:lnTo>
                  <a:lnTo>
                    <a:pt x="86" y="270"/>
                  </a:lnTo>
                  <a:lnTo>
                    <a:pt x="62" y="256"/>
                  </a:lnTo>
                  <a:lnTo>
                    <a:pt x="42" y="240"/>
                  </a:lnTo>
                  <a:lnTo>
                    <a:pt x="24" y="219"/>
                  </a:lnTo>
                  <a:lnTo>
                    <a:pt x="12" y="195"/>
                  </a:lnTo>
                  <a:lnTo>
                    <a:pt x="3" y="169"/>
                  </a:lnTo>
                  <a:lnTo>
                    <a:pt x="0" y="140"/>
                  </a:lnTo>
                  <a:lnTo>
                    <a:pt x="3" y="112"/>
                  </a:lnTo>
                  <a:lnTo>
                    <a:pt x="12" y="86"/>
                  </a:lnTo>
                  <a:lnTo>
                    <a:pt x="24" y="62"/>
                  </a:lnTo>
                  <a:lnTo>
                    <a:pt x="42" y="42"/>
                  </a:lnTo>
                  <a:lnTo>
                    <a:pt x="62" y="24"/>
                  </a:lnTo>
                  <a:lnTo>
                    <a:pt x="86" y="12"/>
                  </a:lnTo>
                  <a:lnTo>
                    <a:pt x="112" y="3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6" name="Freeform 684">
              <a:extLst>
                <a:ext uri="{FF2B5EF4-FFF2-40B4-BE49-F238E27FC236}">
                  <a16:creationId xmlns:a16="http://schemas.microsoft.com/office/drawing/2014/main" id="{EC32487C-8DA4-42F3-A1E7-95FCFBCCE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6613" y="5854700"/>
              <a:ext cx="63500" cy="47625"/>
            </a:xfrm>
            <a:custGeom>
              <a:avLst/>
              <a:gdLst>
                <a:gd name="T0" fmla="*/ 366 w 439"/>
                <a:gd name="T1" fmla="*/ 0 h 335"/>
                <a:gd name="T2" fmla="*/ 376 w 439"/>
                <a:gd name="T3" fmla="*/ 4 h 335"/>
                <a:gd name="T4" fmla="*/ 386 w 439"/>
                <a:gd name="T5" fmla="*/ 11 h 335"/>
                <a:gd name="T6" fmla="*/ 427 w 439"/>
                <a:gd name="T7" fmla="*/ 49 h 335"/>
                <a:gd name="T8" fmla="*/ 435 w 439"/>
                <a:gd name="T9" fmla="*/ 59 h 335"/>
                <a:gd name="T10" fmla="*/ 439 w 439"/>
                <a:gd name="T11" fmla="*/ 69 h 335"/>
                <a:gd name="T12" fmla="*/ 439 w 439"/>
                <a:gd name="T13" fmla="*/ 81 h 335"/>
                <a:gd name="T14" fmla="*/ 437 w 439"/>
                <a:gd name="T15" fmla="*/ 92 h 335"/>
                <a:gd name="T16" fmla="*/ 429 w 439"/>
                <a:gd name="T17" fmla="*/ 102 h 335"/>
                <a:gd name="T18" fmla="*/ 225 w 439"/>
                <a:gd name="T19" fmla="*/ 321 h 335"/>
                <a:gd name="T20" fmla="*/ 216 w 439"/>
                <a:gd name="T21" fmla="*/ 329 h 335"/>
                <a:gd name="T22" fmla="*/ 204 w 439"/>
                <a:gd name="T23" fmla="*/ 334 h 335"/>
                <a:gd name="T24" fmla="*/ 192 w 439"/>
                <a:gd name="T25" fmla="*/ 335 h 335"/>
                <a:gd name="T26" fmla="*/ 180 w 439"/>
                <a:gd name="T27" fmla="*/ 332 h 335"/>
                <a:gd name="T28" fmla="*/ 170 w 439"/>
                <a:gd name="T29" fmla="*/ 326 h 335"/>
                <a:gd name="T30" fmla="*/ 15 w 439"/>
                <a:gd name="T31" fmla="*/ 210 h 335"/>
                <a:gd name="T32" fmla="*/ 6 w 439"/>
                <a:gd name="T33" fmla="*/ 202 h 335"/>
                <a:gd name="T34" fmla="*/ 2 w 439"/>
                <a:gd name="T35" fmla="*/ 192 h 335"/>
                <a:gd name="T36" fmla="*/ 0 w 439"/>
                <a:gd name="T37" fmla="*/ 180 h 335"/>
                <a:gd name="T38" fmla="*/ 2 w 439"/>
                <a:gd name="T39" fmla="*/ 169 h 335"/>
                <a:gd name="T40" fmla="*/ 8 w 439"/>
                <a:gd name="T41" fmla="*/ 158 h 335"/>
                <a:gd name="T42" fmla="*/ 42 w 439"/>
                <a:gd name="T43" fmla="*/ 113 h 335"/>
                <a:gd name="T44" fmla="*/ 50 w 439"/>
                <a:gd name="T45" fmla="*/ 105 h 335"/>
                <a:gd name="T46" fmla="*/ 61 w 439"/>
                <a:gd name="T47" fmla="*/ 100 h 335"/>
                <a:gd name="T48" fmla="*/ 72 w 439"/>
                <a:gd name="T49" fmla="*/ 98 h 335"/>
                <a:gd name="T50" fmla="*/ 84 w 439"/>
                <a:gd name="T51" fmla="*/ 100 h 335"/>
                <a:gd name="T52" fmla="*/ 94 w 439"/>
                <a:gd name="T53" fmla="*/ 105 h 335"/>
                <a:gd name="T54" fmla="*/ 154 w 439"/>
                <a:gd name="T55" fmla="*/ 150 h 335"/>
                <a:gd name="T56" fmla="*/ 165 w 439"/>
                <a:gd name="T57" fmla="*/ 156 h 335"/>
                <a:gd name="T58" fmla="*/ 176 w 439"/>
                <a:gd name="T59" fmla="*/ 158 h 335"/>
                <a:gd name="T60" fmla="*/ 189 w 439"/>
                <a:gd name="T61" fmla="*/ 157 h 335"/>
                <a:gd name="T62" fmla="*/ 200 w 439"/>
                <a:gd name="T63" fmla="*/ 153 h 335"/>
                <a:gd name="T64" fmla="*/ 210 w 439"/>
                <a:gd name="T65" fmla="*/ 146 h 335"/>
                <a:gd name="T66" fmla="*/ 333 w 439"/>
                <a:gd name="T67" fmla="*/ 13 h 335"/>
                <a:gd name="T68" fmla="*/ 342 w 439"/>
                <a:gd name="T69" fmla="*/ 6 h 335"/>
                <a:gd name="T70" fmla="*/ 354 w 439"/>
                <a:gd name="T71" fmla="*/ 1 h 335"/>
                <a:gd name="T72" fmla="*/ 366 w 439"/>
                <a:gd name="T73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9" h="335">
                  <a:moveTo>
                    <a:pt x="366" y="0"/>
                  </a:moveTo>
                  <a:lnTo>
                    <a:pt x="376" y="4"/>
                  </a:lnTo>
                  <a:lnTo>
                    <a:pt x="386" y="11"/>
                  </a:lnTo>
                  <a:lnTo>
                    <a:pt x="427" y="49"/>
                  </a:lnTo>
                  <a:lnTo>
                    <a:pt x="435" y="59"/>
                  </a:lnTo>
                  <a:lnTo>
                    <a:pt x="439" y="69"/>
                  </a:lnTo>
                  <a:lnTo>
                    <a:pt x="439" y="81"/>
                  </a:lnTo>
                  <a:lnTo>
                    <a:pt x="437" y="92"/>
                  </a:lnTo>
                  <a:lnTo>
                    <a:pt x="429" y="102"/>
                  </a:lnTo>
                  <a:lnTo>
                    <a:pt x="225" y="321"/>
                  </a:lnTo>
                  <a:lnTo>
                    <a:pt x="216" y="329"/>
                  </a:lnTo>
                  <a:lnTo>
                    <a:pt x="204" y="334"/>
                  </a:lnTo>
                  <a:lnTo>
                    <a:pt x="192" y="335"/>
                  </a:lnTo>
                  <a:lnTo>
                    <a:pt x="180" y="332"/>
                  </a:lnTo>
                  <a:lnTo>
                    <a:pt x="170" y="326"/>
                  </a:lnTo>
                  <a:lnTo>
                    <a:pt x="15" y="210"/>
                  </a:lnTo>
                  <a:lnTo>
                    <a:pt x="6" y="202"/>
                  </a:lnTo>
                  <a:lnTo>
                    <a:pt x="2" y="192"/>
                  </a:lnTo>
                  <a:lnTo>
                    <a:pt x="0" y="180"/>
                  </a:lnTo>
                  <a:lnTo>
                    <a:pt x="2" y="169"/>
                  </a:lnTo>
                  <a:lnTo>
                    <a:pt x="8" y="158"/>
                  </a:lnTo>
                  <a:lnTo>
                    <a:pt x="42" y="113"/>
                  </a:lnTo>
                  <a:lnTo>
                    <a:pt x="50" y="105"/>
                  </a:lnTo>
                  <a:lnTo>
                    <a:pt x="61" y="100"/>
                  </a:lnTo>
                  <a:lnTo>
                    <a:pt x="72" y="98"/>
                  </a:lnTo>
                  <a:lnTo>
                    <a:pt x="84" y="100"/>
                  </a:lnTo>
                  <a:lnTo>
                    <a:pt x="94" y="105"/>
                  </a:lnTo>
                  <a:lnTo>
                    <a:pt x="154" y="150"/>
                  </a:lnTo>
                  <a:lnTo>
                    <a:pt x="165" y="156"/>
                  </a:lnTo>
                  <a:lnTo>
                    <a:pt x="176" y="158"/>
                  </a:lnTo>
                  <a:lnTo>
                    <a:pt x="189" y="157"/>
                  </a:lnTo>
                  <a:lnTo>
                    <a:pt x="200" y="153"/>
                  </a:lnTo>
                  <a:lnTo>
                    <a:pt x="210" y="146"/>
                  </a:lnTo>
                  <a:lnTo>
                    <a:pt x="333" y="13"/>
                  </a:lnTo>
                  <a:lnTo>
                    <a:pt x="342" y="6"/>
                  </a:lnTo>
                  <a:lnTo>
                    <a:pt x="354" y="1"/>
                  </a:lnTo>
                  <a:lnTo>
                    <a:pt x="3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870B19AF-1F48-4EE3-A99E-49C2CBE0D46B}"/>
              </a:ext>
            </a:extLst>
          </p:cNvPr>
          <p:cNvGrpSpPr/>
          <p:nvPr/>
        </p:nvGrpSpPr>
        <p:grpSpPr>
          <a:xfrm>
            <a:off x="3922757" y="3227875"/>
            <a:ext cx="487808" cy="488534"/>
            <a:chOff x="1625600" y="3460750"/>
            <a:chExt cx="555625" cy="555625"/>
          </a:xfrm>
          <a:solidFill>
            <a:schemeClr val="bg1"/>
          </a:solidFill>
        </p:grpSpPr>
        <p:sp>
          <p:nvSpPr>
            <p:cNvPr id="158" name="Freeform 364">
              <a:extLst>
                <a:ext uri="{FF2B5EF4-FFF2-40B4-BE49-F238E27FC236}">
                  <a16:creationId xmlns:a16="http://schemas.microsoft.com/office/drawing/2014/main" id="{A5CB28F4-165F-418A-BB43-10CE1AB67D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5600" y="3460750"/>
              <a:ext cx="555625" cy="555625"/>
            </a:xfrm>
            <a:custGeom>
              <a:avLst/>
              <a:gdLst>
                <a:gd name="T0" fmla="*/ 1446 w 3500"/>
                <a:gd name="T1" fmla="*/ 145 h 3500"/>
                <a:gd name="T2" fmla="*/ 1070 w 3500"/>
                <a:gd name="T3" fmla="*/ 265 h 3500"/>
                <a:gd name="T4" fmla="*/ 740 w 3500"/>
                <a:gd name="T5" fmla="*/ 468 h 3500"/>
                <a:gd name="T6" fmla="*/ 468 w 3500"/>
                <a:gd name="T7" fmla="*/ 740 h 3500"/>
                <a:gd name="T8" fmla="*/ 265 w 3500"/>
                <a:gd name="T9" fmla="*/ 1070 h 3500"/>
                <a:gd name="T10" fmla="*/ 145 w 3500"/>
                <a:gd name="T11" fmla="*/ 1446 h 3500"/>
                <a:gd name="T12" fmla="*/ 120 w 3500"/>
                <a:gd name="T13" fmla="*/ 1853 h 3500"/>
                <a:gd name="T14" fmla="*/ 194 w 3500"/>
                <a:gd name="T15" fmla="*/ 2247 h 3500"/>
                <a:gd name="T16" fmla="*/ 356 w 3500"/>
                <a:gd name="T17" fmla="*/ 2602 h 3500"/>
                <a:gd name="T18" fmla="*/ 596 w 3500"/>
                <a:gd name="T19" fmla="*/ 2904 h 3500"/>
                <a:gd name="T20" fmla="*/ 898 w 3500"/>
                <a:gd name="T21" fmla="*/ 3144 h 3500"/>
                <a:gd name="T22" fmla="*/ 1253 w 3500"/>
                <a:gd name="T23" fmla="*/ 3306 h 3500"/>
                <a:gd name="T24" fmla="*/ 1647 w 3500"/>
                <a:gd name="T25" fmla="*/ 3380 h 3500"/>
                <a:gd name="T26" fmla="*/ 2054 w 3500"/>
                <a:gd name="T27" fmla="*/ 3355 h 3500"/>
                <a:gd name="T28" fmla="*/ 2430 w 3500"/>
                <a:gd name="T29" fmla="*/ 3235 h 3500"/>
                <a:gd name="T30" fmla="*/ 2760 w 3500"/>
                <a:gd name="T31" fmla="*/ 3032 h 3500"/>
                <a:gd name="T32" fmla="*/ 3032 w 3500"/>
                <a:gd name="T33" fmla="*/ 2760 h 3500"/>
                <a:gd name="T34" fmla="*/ 3235 w 3500"/>
                <a:gd name="T35" fmla="*/ 2430 h 3500"/>
                <a:gd name="T36" fmla="*/ 3355 w 3500"/>
                <a:gd name="T37" fmla="*/ 2054 h 3500"/>
                <a:gd name="T38" fmla="*/ 3380 w 3500"/>
                <a:gd name="T39" fmla="*/ 1647 h 3500"/>
                <a:gd name="T40" fmla="*/ 3306 w 3500"/>
                <a:gd name="T41" fmla="*/ 1253 h 3500"/>
                <a:gd name="T42" fmla="*/ 3144 w 3500"/>
                <a:gd name="T43" fmla="*/ 898 h 3500"/>
                <a:gd name="T44" fmla="*/ 2904 w 3500"/>
                <a:gd name="T45" fmla="*/ 596 h 3500"/>
                <a:gd name="T46" fmla="*/ 2602 w 3500"/>
                <a:gd name="T47" fmla="*/ 356 h 3500"/>
                <a:gd name="T48" fmla="*/ 2247 w 3500"/>
                <a:gd name="T49" fmla="*/ 194 h 3500"/>
                <a:gd name="T50" fmla="*/ 1853 w 3500"/>
                <a:gd name="T51" fmla="*/ 120 h 3500"/>
                <a:gd name="T52" fmla="*/ 1961 w 3500"/>
                <a:gd name="T53" fmla="*/ 13 h 3500"/>
                <a:gd name="T54" fmla="*/ 2360 w 3500"/>
                <a:gd name="T55" fmla="*/ 109 h 3500"/>
                <a:gd name="T56" fmla="*/ 2717 w 3500"/>
                <a:gd name="T57" fmla="*/ 293 h 3500"/>
                <a:gd name="T58" fmla="*/ 3022 w 3500"/>
                <a:gd name="T59" fmla="*/ 548 h 3500"/>
                <a:gd name="T60" fmla="*/ 3260 w 3500"/>
                <a:gd name="T61" fmla="*/ 868 h 3500"/>
                <a:gd name="T62" fmla="*/ 3423 w 3500"/>
                <a:gd name="T63" fmla="*/ 1237 h 3500"/>
                <a:gd name="T64" fmla="*/ 3497 w 3500"/>
                <a:gd name="T65" fmla="*/ 1644 h 3500"/>
                <a:gd name="T66" fmla="*/ 3471 w 3500"/>
                <a:gd name="T67" fmla="*/ 2064 h 3500"/>
                <a:gd name="T68" fmla="*/ 3353 w 3500"/>
                <a:gd name="T69" fmla="*/ 2453 h 3500"/>
                <a:gd name="T70" fmla="*/ 3150 w 3500"/>
                <a:gd name="T71" fmla="*/ 2799 h 3500"/>
                <a:gd name="T72" fmla="*/ 2876 w 3500"/>
                <a:gd name="T73" fmla="*/ 3087 h 3500"/>
                <a:gd name="T74" fmla="*/ 2544 w 3500"/>
                <a:gd name="T75" fmla="*/ 3309 h 3500"/>
                <a:gd name="T76" fmla="*/ 2165 w 3500"/>
                <a:gd name="T77" fmla="*/ 3450 h 3500"/>
                <a:gd name="T78" fmla="*/ 1750 w 3500"/>
                <a:gd name="T79" fmla="*/ 3500 h 3500"/>
                <a:gd name="T80" fmla="*/ 1335 w 3500"/>
                <a:gd name="T81" fmla="*/ 3450 h 3500"/>
                <a:gd name="T82" fmla="*/ 956 w 3500"/>
                <a:gd name="T83" fmla="*/ 3309 h 3500"/>
                <a:gd name="T84" fmla="*/ 624 w 3500"/>
                <a:gd name="T85" fmla="*/ 3087 h 3500"/>
                <a:gd name="T86" fmla="*/ 350 w 3500"/>
                <a:gd name="T87" fmla="*/ 2799 h 3500"/>
                <a:gd name="T88" fmla="*/ 147 w 3500"/>
                <a:gd name="T89" fmla="*/ 2453 h 3500"/>
                <a:gd name="T90" fmla="*/ 29 w 3500"/>
                <a:gd name="T91" fmla="*/ 2064 h 3500"/>
                <a:gd name="T92" fmla="*/ 3 w 3500"/>
                <a:gd name="T93" fmla="*/ 1644 h 3500"/>
                <a:gd name="T94" fmla="*/ 77 w 3500"/>
                <a:gd name="T95" fmla="*/ 1237 h 3500"/>
                <a:gd name="T96" fmla="*/ 240 w 3500"/>
                <a:gd name="T97" fmla="*/ 868 h 3500"/>
                <a:gd name="T98" fmla="*/ 478 w 3500"/>
                <a:gd name="T99" fmla="*/ 548 h 3500"/>
                <a:gd name="T100" fmla="*/ 783 w 3500"/>
                <a:gd name="T101" fmla="*/ 293 h 3500"/>
                <a:gd name="T102" fmla="*/ 1140 w 3500"/>
                <a:gd name="T103" fmla="*/ 109 h 3500"/>
                <a:gd name="T104" fmla="*/ 1539 w 3500"/>
                <a:gd name="T105" fmla="*/ 13 h 3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00" h="3500">
                  <a:moveTo>
                    <a:pt x="1750" y="117"/>
                  </a:moveTo>
                  <a:lnTo>
                    <a:pt x="1647" y="120"/>
                  </a:lnTo>
                  <a:lnTo>
                    <a:pt x="1545" y="129"/>
                  </a:lnTo>
                  <a:lnTo>
                    <a:pt x="1446" y="145"/>
                  </a:lnTo>
                  <a:lnTo>
                    <a:pt x="1348" y="167"/>
                  </a:lnTo>
                  <a:lnTo>
                    <a:pt x="1253" y="194"/>
                  </a:lnTo>
                  <a:lnTo>
                    <a:pt x="1160" y="227"/>
                  </a:lnTo>
                  <a:lnTo>
                    <a:pt x="1070" y="265"/>
                  </a:lnTo>
                  <a:lnTo>
                    <a:pt x="983" y="309"/>
                  </a:lnTo>
                  <a:lnTo>
                    <a:pt x="898" y="356"/>
                  </a:lnTo>
                  <a:lnTo>
                    <a:pt x="818" y="409"/>
                  </a:lnTo>
                  <a:lnTo>
                    <a:pt x="740" y="468"/>
                  </a:lnTo>
                  <a:lnTo>
                    <a:pt x="666" y="529"/>
                  </a:lnTo>
                  <a:lnTo>
                    <a:pt x="596" y="596"/>
                  </a:lnTo>
                  <a:lnTo>
                    <a:pt x="529" y="666"/>
                  </a:lnTo>
                  <a:lnTo>
                    <a:pt x="468" y="740"/>
                  </a:lnTo>
                  <a:lnTo>
                    <a:pt x="409" y="818"/>
                  </a:lnTo>
                  <a:lnTo>
                    <a:pt x="356" y="898"/>
                  </a:lnTo>
                  <a:lnTo>
                    <a:pt x="309" y="983"/>
                  </a:lnTo>
                  <a:lnTo>
                    <a:pt x="265" y="1070"/>
                  </a:lnTo>
                  <a:lnTo>
                    <a:pt x="227" y="1160"/>
                  </a:lnTo>
                  <a:lnTo>
                    <a:pt x="194" y="1253"/>
                  </a:lnTo>
                  <a:lnTo>
                    <a:pt x="167" y="1348"/>
                  </a:lnTo>
                  <a:lnTo>
                    <a:pt x="145" y="1446"/>
                  </a:lnTo>
                  <a:lnTo>
                    <a:pt x="129" y="1545"/>
                  </a:lnTo>
                  <a:lnTo>
                    <a:pt x="120" y="1647"/>
                  </a:lnTo>
                  <a:lnTo>
                    <a:pt x="117" y="1750"/>
                  </a:lnTo>
                  <a:lnTo>
                    <a:pt x="120" y="1853"/>
                  </a:lnTo>
                  <a:lnTo>
                    <a:pt x="129" y="1955"/>
                  </a:lnTo>
                  <a:lnTo>
                    <a:pt x="145" y="2054"/>
                  </a:lnTo>
                  <a:lnTo>
                    <a:pt x="167" y="2152"/>
                  </a:lnTo>
                  <a:lnTo>
                    <a:pt x="194" y="2247"/>
                  </a:lnTo>
                  <a:lnTo>
                    <a:pt x="227" y="2340"/>
                  </a:lnTo>
                  <a:lnTo>
                    <a:pt x="265" y="2430"/>
                  </a:lnTo>
                  <a:lnTo>
                    <a:pt x="309" y="2517"/>
                  </a:lnTo>
                  <a:lnTo>
                    <a:pt x="356" y="2602"/>
                  </a:lnTo>
                  <a:lnTo>
                    <a:pt x="409" y="2682"/>
                  </a:lnTo>
                  <a:lnTo>
                    <a:pt x="468" y="2760"/>
                  </a:lnTo>
                  <a:lnTo>
                    <a:pt x="529" y="2834"/>
                  </a:lnTo>
                  <a:lnTo>
                    <a:pt x="596" y="2904"/>
                  </a:lnTo>
                  <a:lnTo>
                    <a:pt x="666" y="2971"/>
                  </a:lnTo>
                  <a:lnTo>
                    <a:pt x="740" y="3032"/>
                  </a:lnTo>
                  <a:lnTo>
                    <a:pt x="818" y="3091"/>
                  </a:lnTo>
                  <a:lnTo>
                    <a:pt x="898" y="3144"/>
                  </a:lnTo>
                  <a:lnTo>
                    <a:pt x="983" y="3191"/>
                  </a:lnTo>
                  <a:lnTo>
                    <a:pt x="1070" y="3235"/>
                  </a:lnTo>
                  <a:lnTo>
                    <a:pt x="1160" y="3273"/>
                  </a:lnTo>
                  <a:lnTo>
                    <a:pt x="1253" y="3306"/>
                  </a:lnTo>
                  <a:lnTo>
                    <a:pt x="1348" y="3333"/>
                  </a:lnTo>
                  <a:lnTo>
                    <a:pt x="1446" y="3355"/>
                  </a:lnTo>
                  <a:lnTo>
                    <a:pt x="1545" y="3371"/>
                  </a:lnTo>
                  <a:lnTo>
                    <a:pt x="1647" y="3380"/>
                  </a:lnTo>
                  <a:lnTo>
                    <a:pt x="1750" y="3383"/>
                  </a:lnTo>
                  <a:lnTo>
                    <a:pt x="1853" y="3380"/>
                  </a:lnTo>
                  <a:lnTo>
                    <a:pt x="1955" y="3371"/>
                  </a:lnTo>
                  <a:lnTo>
                    <a:pt x="2054" y="3355"/>
                  </a:lnTo>
                  <a:lnTo>
                    <a:pt x="2152" y="3333"/>
                  </a:lnTo>
                  <a:lnTo>
                    <a:pt x="2247" y="3306"/>
                  </a:lnTo>
                  <a:lnTo>
                    <a:pt x="2340" y="3273"/>
                  </a:lnTo>
                  <a:lnTo>
                    <a:pt x="2430" y="3235"/>
                  </a:lnTo>
                  <a:lnTo>
                    <a:pt x="2517" y="3191"/>
                  </a:lnTo>
                  <a:lnTo>
                    <a:pt x="2602" y="3144"/>
                  </a:lnTo>
                  <a:lnTo>
                    <a:pt x="2682" y="3091"/>
                  </a:lnTo>
                  <a:lnTo>
                    <a:pt x="2760" y="3032"/>
                  </a:lnTo>
                  <a:lnTo>
                    <a:pt x="2834" y="2971"/>
                  </a:lnTo>
                  <a:lnTo>
                    <a:pt x="2904" y="2904"/>
                  </a:lnTo>
                  <a:lnTo>
                    <a:pt x="2971" y="2834"/>
                  </a:lnTo>
                  <a:lnTo>
                    <a:pt x="3032" y="2760"/>
                  </a:lnTo>
                  <a:lnTo>
                    <a:pt x="3091" y="2682"/>
                  </a:lnTo>
                  <a:lnTo>
                    <a:pt x="3144" y="2602"/>
                  </a:lnTo>
                  <a:lnTo>
                    <a:pt x="3191" y="2517"/>
                  </a:lnTo>
                  <a:lnTo>
                    <a:pt x="3235" y="2430"/>
                  </a:lnTo>
                  <a:lnTo>
                    <a:pt x="3273" y="2340"/>
                  </a:lnTo>
                  <a:lnTo>
                    <a:pt x="3306" y="2247"/>
                  </a:lnTo>
                  <a:lnTo>
                    <a:pt x="3333" y="2152"/>
                  </a:lnTo>
                  <a:lnTo>
                    <a:pt x="3355" y="2054"/>
                  </a:lnTo>
                  <a:lnTo>
                    <a:pt x="3371" y="1955"/>
                  </a:lnTo>
                  <a:lnTo>
                    <a:pt x="3380" y="1853"/>
                  </a:lnTo>
                  <a:lnTo>
                    <a:pt x="3383" y="1750"/>
                  </a:lnTo>
                  <a:lnTo>
                    <a:pt x="3380" y="1647"/>
                  </a:lnTo>
                  <a:lnTo>
                    <a:pt x="3371" y="1545"/>
                  </a:lnTo>
                  <a:lnTo>
                    <a:pt x="3355" y="1446"/>
                  </a:lnTo>
                  <a:lnTo>
                    <a:pt x="3333" y="1348"/>
                  </a:lnTo>
                  <a:lnTo>
                    <a:pt x="3306" y="1253"/>
                  </a:lnTo>
                  <a:lnTo>
                    <a:pt x="3273" y="1160"/>
                  </a:lnTo>
                  <a:lnTo>
                    <a:pt x="3235" y="1070"/>
                  </a:lnTo>
                  <a:lnTo>
                    <a:pt x="3191" y="983"/>
                  </a:lnTo>
                  <a:lnTo>
                    <a:pt x="3144" y="898"/>
                  </a:lnTo>
                  <a:lnTo>
                    <a:pt x="3091" y="818"/>
                  </a:lnTo>
                  <a:lnTo>
                    <a:pt x="3032" y="740"/>
                  </a:lnTo>
                  <a:lnTo>
                    <a:pt x="2971" y="666"/>
                  </a:lnTo>
                  <a:lnTo>
                    <a:pt x="2904" y="596"/>
                  </a:lnTo>
                  <a:lnTo>
                    <a:pt x="2834" y="529"/>
                  </a:lnTo>
                  <a:lnTo>
                    <a:pt x="2760" y="468"/>
                  </a:lnTo>
                  <a:lnTo>
                    <a:pt x="2682" y="409"/>
                  </a:lnTo>
                  <a:lnTo>
                    <a:pt x="2602" y="356"/>
                  </a:lnTo>
                  <a:lnTo>
                    <a:pt x="2517" y="309"/>
                  </a:lnTo>
                  <a:lnTo>
                    <a:pt x="2430" y="265"/>
                  </a:lnTo>
                  <a:lnTo>
                    <a:pt x="2340" y="227"/>
                  </a:lnTo>
                  <a:lnTo>
                    <a:pt x="2247" y="194"/>
                  </a:lnTo>
                  <a:lnTo>
                    <a:pt x="2152" y="167"/>
                  </a:lnTo>
                  <a:lnTo>
                    <a:pt x="2054" y="145"/>
                  </a:lnTo>
                  <a:lnTo>
                    <a:pt x="1955" y="129"/>
                  </a:lnTo>
                  <a:lnTo>
                    <a:pt x="1853" y="120"/>
                  </a:lnTo>
                  <a:lnTo>
                    <a:pt x="1750" y="117"/>
                  </a:lnTo>
                  <a:close/>
                  <a:moveTo>
                    <a:pt x="1750" y="0"/>
                  </a:moveTo>
                  <a:lnTo>
                    <a:pt x="1856" y="3"/>
                  </a:lnTo>
                  <a:lnTo>
                    <a:pt x="1961" y="13"/>
                  </a:lnTo>
                  <a:lnTo>
                    <a:pt x="2064" y="29"/>
                  </a:lnTo>
                  <a:lnTo>
                    <a:pt x="2165" y="50"/>
                  </a:lnTo>
                  <a:lnTo>
                    <a:pt x="2263" y="77"/>
                  </a:lnTo>
                  <a:lnTo>
                    <a:pt x="2360" y="109"/>
                  </a:lnTo>
                  <a:lnTo>
                    <a:pt x="2453" y="147"/>
                  </a:lnTo>
                  <a:lnTo>
                    <a:pt x="2544" y="191"/>
                  </a:lnTo>
                  <a:lnTo>
                    <a:pt x="2632" y="240"/>
                  </a:lnTo>
                  <a:lnTo>
                    <a:pt x="2717" y="293"/>
                  </a:lnTo>
                  <a:lnTo>
                    <a:pt x="2799" y="350"/>
                  </a:lnTo>
                  <a:lnTo>
                    <a:pt x="2876" y="413"/>
                  </a:lnTo>
                  <a:lnTo>
                    <a:pt x="2952" y="478"/>
                  </a:lnTo>
                  <a:lnTo>
                    <a:pt x="3022" y="548"/>
                  </a:lnTo>
                  <a:lnTo>
                    <a:pt x="3087" y="624"/>
                  </a:lnTo>
                  <a:lnTo>
                    <a:pt x="3150" y="701"/>
                  </a:lnTo>
                  <a:lnTo>
                    <a:pt x="3207" y="783"/>
                  </a:lnTo>
                  <a:lnTo>
                    <a:pt x="3260" y="868"/>
                  </a:lnTo>
                  <a:lnTo>
                    <a:pt x="3309" y="956"/>
                  </a:lnTo>
                  <a:lnTo>
                    <a:pt x="3353" y="1047"/>
                  </a:lnTo>
                  <a:lnTo>
                    <a:pt x="3391" y="1140"/>
                  </a:lnTo>
                  <a:lnTo>
                    <a:pt x="3423" y="1237"/>
                  </a:lnTo>
                  <a:lnTo>
                    <a:pt x="3450" y="1335"/>
                  </a:lnTo>
                  <a:lnTo>
                    <a:pt x="3471" y="1436"/>
                  </a:lnTo>
                  <a:lnTo>
                    <a:pt x="3487" y="1539"/>
                  </a:lnTo>
                  <a:lnTo>
                    <a:pt x="3497" y="1644"/>
                  </a:lnTo>
                  <a:lnTo>
                    <a:pt x="3500" y="1750"/>
                  </a:lnTo>
                  <a:lnTo>
                    <a:pt x="3497" y="1856"/>
                  </a:lnTo>
                  <a:lnTo>
                    <a:pt x="3487" y="1961"/>
                  </a:lnTo>
                  <a:lnTo>
                    <a:pt x="3471" y="2064"/>
                  </a:lnTo>
                  <a:lnTo>
                    <a:pt x="3450" y="2165"/>
                  </a:lnTo>
                  <a:lnTo>
                    <a:pt x="3423" y="2263"/>
                  </a:lnTo>
                  <a:lnTo>
                    <a:pt x="3391" y="2360"/>
                  </a:lnTo>
                  <a:lnTo>
                    <a:pt x="3353" y="2453"/>
                  </a:lnTo>
                  <a:lnTo>
                    <a:pt x="3309" y="2544"/>
                  </a:lnTo>
                  <a:lnTo>
                    <a:pt x="3260" y="2632"/>
                  </a:lnTo>
                  <a:lnTo>
                    <a:pt x="3207" y="2717"/>
                  </a:lnTo>
                  <a:lnTo>
                    <a:pt x="3150" y="2799"/>
                  </a:lnTo>
                  <a:lnTo>
                    <a:pt x="3087" y="2876"/>
                  </a:lnTo>
                  <a:lnTo>
                    <a:pt x="3022" y="2952"/>
                  </a:lnTo>
                  <a:lnTo>
                    <a:pt x="2952" y="3022"/>
                  </a:lnTo>
                  <a:lnTo>
                    <a:pt x="2876" y="3087"/>
                  </a:lnTo>
                  <a:lnTo>
                    <a:pt x="2799" y="3150"/>
                  </a:lnTo>
                  <a:lnTo>
                    <a:pt x="2717" y="3207"/>
                  </a:lnTo>
                  <a:lnTo>
                    <a:pt x="2632" y="3260"/>
                  </a:lnTo>
                  <a:lnTo>
                    <a:pt x="2544" y="3309"/>
                  </a:lnTo>
                  <a:lnTo>
                    <a:pt x="2453" y="3353"/>
                  </a:lnTo>
                  <a:lnTo>
                    <a:pt x="2360" y="3391"/>
                  </a:lnTo>
                  <a:lnTo>
                    <a:pt x="2263" y="3423"/>
                  </a:lnTo>
                  <a:lnTo>
                    <a:pt x="2165" y="3450"/>
                  </a:lnTo>
                  <a:lnTo>
                    <a:pt x="2064" y="3471"/>
                  </a:lnTo>
                  <a:lnTo>
                    <a:pt x="1961" y="3487"/>
                  </a:lnTo>
                  <a:lnTo>
                    <a:pt x="1856" y="3497"/>
                  </a:lnTo>
                  <a:lnTo>
                    <a:pt x="1750" y="3500"/>
                  </a:lnTo>
                  <a:lnTo>
                    <a:pt x="1644" y="3497"/>
                  </a:lnTo>
                  <a:lnTo>
                    <a:pt x="1539" y="3487"/>
                  </a:lnTo>
                  <a:lnTo>
                    <a:pt x="1436" y="3471"/>
                  </a:lnTo>
                  <a:lnTo>
                    <a:pt x="1335" y="3450"/>
                  </a:lnTo>
                  <a:lnTo>
                    <a:pt x="1237" y="3423"/>
                  </a:lnTo>
                  <a:lnTo>
                    <a:pt x="1140" y="3391"/>
                  </a:lnTo>
                  <a:lnTo>
                    <a:pt x="1047" y="3353"/>
                  </a:lnTo>
                  <a:lnTo>
                    <a:pt x="956" y="3309"/>
                  </a:lnTo>
                  <a:lnTo>
                    <a:pt x="868" y="3260"/>
                  </a:lnTo>
                  <a:lnTo>
                    <a:pt x="783" y="3207"/>
                  </a:lnTo>
                  <a:lnTo>
                    <a:pt x="701" y="3150"/>
                  </a:lnTo>
                  <a:lnTo>
                    <a:pt x="624" y="3087"/>
                  </a:lnTo>
                  <a:lnTo>
                    <a:pt x="548" y="3022"/>
                  </a:lnTo>
                  <a:lnTo>
                    <a:pt x="478" y="2952"/>
                  </a:lnTo>
                  <a:lnTo>
                    <a:pt x="413" y="2876"/>
                  </a:lnTo>
                  <a:lnTo>
                    <a:pt x="350" y="2799"/>
                  </a:lnTo>
                  <a:lnTo>
                    <a:pt x="293" y="2717"/>
                  </a:lnTo>
                  <a:lnTo>
                    <a:pt x="240" y="2632"/>
                  </a:lnTo>
                  <a:lnTo>
                    <a:pt x="191" y="2544"/>
                  </a:lnTo>
                  <a:lnTo>
                    <a:pt x="147" y="2453"/>
                  </a:lnTo>
                  <a:lnTo>
                    <a:pt x="109" y="2360"/>
                  </a:lnTo>
                  <a:lnTo>
                    <a:pt x="77" y="2263"/>
                  </a:lnTo>
                  <a:lnTo>
                    <a:pt x="50" y="2165"/>
                  </a:lnTo>
                  <a:lnTo>
                    <a:pt x="29" y="2064"/>
                  </a:lnTo>
                  <a:lnTo>
                    <a:pt x="13" y="1961"/>
                  </a:lnTo>
                  <a:lnTo>
                    <a:pt x="3" y="1856"/>
                  </a:lnTo>
                  <a:lnTo>
                    <a:pt x="0" y="1750"/>
                  </a:lnTo>
                  <a:lnTo>
                    <a:pt x="3" y="1644"/>
                  </a:lnTo>
                  <a:lnTo>
                    <a:pt x="13" y="1539"/>
                  </a:lnTo>
                  <a:lnTo>
                    <a:pt x="29" y="1436"/>
                  </a:lnTo>
                  <a:lnTo>
                    <a:pt x="50" y="1335"/>
                  </a:lnTo>
                  <a:lnTo>
                    <a:pt x="77" y="1237"/>
                  </a:lnTo>
                  <a:lnTo>
                    <a:pt x="109" y="1140"/>
                  </a:lnTo>
                  <a:lnTo>
                    <a:pt x="147" y="1047"/>
                  </a:lnTo>
                  <a:lnTo>
                    <a:pt x="191" y="956"/>
                  </a:lnTo>
                  <a:lnTo>
                    <a:pt x="240" y="868"/>
                  </a:lnTo>
                  <a:lnTo>
                    <a:pt x="293" y="783"/>
                  </a:lnTo>
                  <a:lnTo>
                    <a:pt x="350" y="701"/>
                  </a:lnTo>
                  <a:lnTo>
                    <a:pt x="413" y="624"/>
                  </a:lnTo>
                  <a:lnTo>
                    <a:pt x="478" y="548"/>
                  </a:lnTo>
                  <a:lnTo>
                    <a:pt x="548" y="478"/>
                  </a:lnTo>
                  <a:lnTo>
                    <a:pt x="624" y="413"/>
                  </a:lnTo>
                  <a:lnTo>
                    <a:pt x="701" y="350"/>
                  </a:lnTo>
                  <a:lnTo>
                    <a:pt x="783" y="293"/>
                  </a:lnTo>
                  <a:lnTo>
                    <a:pt x="868" y="240"/>
                  </a:lnTo>
                  <a:lnTo>
                    <a:pt x="956" y="191"/>
                  </a:lnTo>
                  <a:lnTo>
                    <a:pt x="1047" y="147"/>
                  </a:lnTo>
                  <a:lnTo>
                    <a:pt x="1140" y="109"/>
                  </a:lnTo>
                  <a:lnTo>
                    <a:pt x="1237" y="77"/>
                  </a:lnTo>
                  <a:lnTo>
                    <a:pt x="1335" y="50"/>
                  </a:lnTo>
                  <a:lnTo>
                    <a:pt x="1436" y="29"/>
                  </a:lnTo>
                  <a:lnTo>
                    <a:pt x="1539" y="13"/>
                  </a:lnTo>
                  <a:lnTo>
                    <a:pt x="1644" y="3"/>
                  </a:lnTo>
                  <a:lnTo>
                    <a:pt x="17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9" name="Freeform 365">
              <a:extLst>
                <a:ext uri="{FF2B5EF4-FFF2-40B4-BE49-F238E27FC236}">
                  <a16:creationId xmlns:a16="http://schemas.microsoft.com/office/drawing/2014/main" id="{6A9111D8-E3F4-4581-9497-0785238971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7675" y="3535363"/>
              <a:ext cx="325438" cy="388938"/>
            </a:xfrm>
            <a:custGeom>
              <a:avLst/>
              <a:gdLst>
                <a:gd name="T0" fmla="*/ 1554 w 2042"/>
                <a:gd name="T1" fmla="*/ 1911 h 2450"/>
                <a:gd name="T2" fmla="*/ 1462 w 2042"/>
                <a:gd name="T3" fmla="*/ 2061 h 2450"/>
                <a:gd name="T4" fmla="*/ 1503 w 2042"/>
                <a:gd name="T5" fmla="*/ 2238 h 2450"/>
                <a:gd name="T6" fmla="*/ 1654 w 2042"/>
                <a:gd name="T7" fmla="*/ 2330 h 2450"/>
                <a:gd name="T8" fmla="*/ 1830 w 2042"/>
                <a:gd name="T9" fmla="*/ 2287 h 2450"/>
                <a:gd name="T10" fmla="*/ 1922 w 2042"/>
                <a:gd name="T11" fmla="*/ 2138 h 2450"/>
                <a:gd name="T12" fmla="*/ 1880 w 2042"/>
                <a:gd name="T13" fmla="*/ 1962 h 2450"/>
                <a:gd name="T14" fmla="*/ 1730 w 2042"/>
                <a:gd name="T15" fmla="*/ 1870 h 2450"/>
                <a:gd name="T16" fmla="*/ 243 w 2042"/>
                <a:gd name="T17" fmla="*/ 1018 h 2450"/>
                <a:gd name="T18" fmla="*/ 129 w 2042"/>
                <a:gd name="T19" fmla="*/ 1150 h 2450"/>
                <a:gd name="T20" fmla="*/ 144 w 2042"/>
                <a:gd name="T21" fmla="*/ 1332 h 2450"/>
                <a:gd name="T22" fmla="*/ 277 w 2042"/>
                <a:gd name="T23" fmla="*/ 1446 h 2450"/>
                <a:gd name="T24" fmla="*/ 457 w 2042"/>
                <a:gd name="T25" fmla="*/ 1431 h 2450"/>
                <a:gd name="T26" fmla="*/ 572 w 2042"/>
                <a:gd name="T27" fmla="*/ 1298 h 2450"/>
                <a:gd name="T28" fmla="*/ 557 w 2042"/>
                <a:gd name="T29" fmla="*/ 1118 h 2450"/>
                <a:gd name="T30" fmla="*/ 425 w 2042"/>
                <a:gd name="T31" fmla="*/ 1003 h 2450"/>
                <a:gd name="T32" fmla="*/ 1618 w 2042"/>
                <a:gd name="T33" fmla="*/ 128 h 2450"/>
                <a:gd name="T34" fmla="*/ 1485 w 2042"/>
                <a:gd name="T35" fmla="*/ 243 h 2450"/>
                <a:gd name="T36" fmla="*/ 1470 w 2042"/>
                <a:gd name="T37" fmla="*/ 423 h 2450"/>
                <a:gd name="T38" fmla="*/ 1585 w 2042"/>
                <a:gd name="T39" fmla="*/ 556 h 2450"/>
                <a:gd name="T40" fmla="*/ 1765 w 2042"/>
                <a:gd name="T41" fmla="*/ 571 h 2450"/>
                <a:gd name="T42" fmla="*/ 1899 w 2042"/>
                <a:gd name="T43" fmla="*/ 457 h 2450"/>
                <a:gd name="T44" fmla="*/ 1914 w 2042"/>
                <a:gd name="T45" fmla="*/ 275 h 2450"/>
                <a:gd name="T46" fmla="*/ 1799 w 2042"/>
                <a:gd name="T47" fmla="*/ 143 h 2450"/>
                <a:gd name="T48" fmla="*/ 1740 w 2042"/>
                <a:gd name="T49" fmla="*/ 3 h 2450"/>
                <a:gd name="T50" fmla="*/ 1939 w 2042"/>
                <a:gd name="T51" fmla="*/ 103 h 2450"/>
                <a:gd name="T52" fmla="*/ 2039 w 2042"/>
                <a:gd name="T53" fmla="*/ 302 h 2450"/>
                <a:gd name="T54" fmla="*/ 1994 w 2042"/>
                <a:gd name="T55" fmla="*/ 526 h 2450"/>
                <a:gd name="T56" fmla="*/ 1828 w 2042"/>
                <a:gd name="T57" fmla="*/ 672 h 2450"/>
                <a:gd name="T58" fmla="*/ 1601 w 2042"/>
                <a:gd name="T59" fmla="*/ 688 h 2450"/>
                <a:gd name="T60" fmla="*/ 1419 w 2042"/>
                <a:gd name="T61" fmla="*/ 569 h 2450"/>
                <a:gd name="T62" fmla="*/ 640 w 2042"/>
                <a:gd name="T63" fmla="*/ 1030 h 2450"/>
                <a:gd name="T64" fmla="*/ 700 w 2042"/>
                <a:gd name="T65" fmla="*/ 1225 h 2450"/>
                <a:gd name="T66" fmla="*/ 640 w 2042"/>
                <a:gd name="T67" fmla="*/ 1420 h 2450"/>
                <a:gd name="T68" fmla="*/ 1419 w 2042"/>
                <a:gd name="T69" fmla="*/ 1880 h 2450"/>
                <a:gd name="T70" fmla="*/ 1601 w 2042"/>
                <a:gd name="T71" fmla="*/ 1761 h 2450"/>
                <a:gd name="T72" fmla="*/ 1828 w 2042"/>
                <a:gd name="T73" fmla="*/ 1777 h 2450"/>
                <a:gd name="T74" fmla="*/ 1994 w 2042"/>
                <a:gd name="T75" fmla="*/ 1924 h 2450"/>
                <a:gd name="T76" fmla="*/ 2039 w 2042"/>
                <a:gd name="T77" fmla="*/ 2147 h 2450"/>
                <a:gd name="T78" fmla="*/ 1939 w 2042"/>
                <a:gd name="T79" fmla="*/ 2347 h 2450"/>
                <a:gd name="T80" fmla="*/ 1740 w 2042"/>
                <a:gd name="T81" fmla="*/ 2446 h 2450"/>
                <a:gd name="T82" fmla="*/ 1524 w 2042"/>
                <a:gd name="T83" fmla="*/ 2406 h 2450"/>
                <a:gd name="T84" fmla="*/ 1379 w 2042"/>
                <a:gd name="T85" fmla="*/ 2256 h 2450"/>
                <a:gd name="T86" fmla="*/ 483 w 2042"/>
                <a:gd name="T87" fmla="*/ 1548 h 2450"/>
                <a:gd name="T88" fmla="*/ 257 w 2042"/>
                <a:gd name="T89" fmla="*/ 1562 h 2450"/>
                <a:gd name="T90" fmla="*/ 74 w 2042"/>
                <a:gd name="T91" fmla="*/ 1439 h 2450"/>
                <a:gd name="T92" fmla="*/ 0 w 2042"/>
                <a:gd name="T93" fmla="*/ 1225 h 2450"/>
                <a:gd name="T94" fmla="*/ 74 w 2042"/>
                <a:gd name="T95" fmla="*/ 1010 h 2450"/>
                <a:gd name="T96" fmla="*/ 257 w 2042"/>
                <a:gd name="T97" fmla="*/ 887 h 2450"/>
                <a:gd name="T98" fmla="*/ 483 w 2042"/>
                <a:gd name="T99" fmla="*/ 901 h 2450"/>
                <a:gd name="T100" fmla="*/ 1379 w 2042"/>
                <a:gd name="T101" fmla="*/ 194 h 2450"/>
                <a:gd name="T102" fmla="*/ 1524 w 2042"/>
                <a:gd name="T103" fmla="*/ 42 h 2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2" h="2450">
                  <a:moveTo>
                    <a:pt x="1692" y="1866"/>
                  </a:moveTo>
                  <a:lnTo>
                    <a:pt x="1654" y="1870"/>
                  </a:lnTo>
                  <a:lnTo>
                    <a:pt x="1618" y="1878"/>
                  </a:lnTo>
                  <a:lnTo>
                    <a:pt x="1585" y="1893"/>
                  </a:lnTo>
                  <a:lnTo>
                    <a:pt x="1554" y="1911"/>
                  </a:lnTo>
                  <a:lnTo>
                    <a:pt x="1527" y="1934"/>
                  </a:lnTo>
                  <a:lnTo>
                    <a:pt x="1503" y="1962"/>
                  </a:lnTo>
                  <a:lnTo>
                    <a:pt x="1485" y="1993"/>
                  </a:lnTo>
                  <a:lnTo>
                    <a:pt x="1470" y="2025"/>
                  </a:lnTo>
                  <a:lnTo>
                    <a:pt x="1462" y="2061"/>
                  </a:lnTo>
                  <a:lnTo>
                    <a:pt x="1459" y="2100"/>
                  </a:lnTo>
                  <a:lnTo>
                    <a:pt x="1462" y="2138"/>
                  </a:lnTo>
                  <a:lnTo>
                    <a:pt x="1470" y="2173"/>
                  </a:lnTo>
                  <a:lnTo>
                    <a:pt x="1485" y="2207"/>
                  </a:lnTo>
                  <a:lnTo>
                    <a:pt x="1503" y="2238"/>
                  </a:lnTo>
                  <a:lnTo>
                    <a:pt x="1527" y="2264"/>
                  </a:lnTo>
                  <a:lnTo>
                    <a:pt x="1554" y="2287"/>
                  </a:lnTo>
                  <a:lnTo>
                    <a:pt x="1585" y="2306"/>
                  </a:lnTo>
                  <a:lnTo>
                    <a:pt x="1618" y="2321"/>
                  </a:lnTo>
                  <a:lnTo>
                    <a:pt x="1654" y="2330"/>
                  </a:lnTo>
                  <a:lnTo>
                    <a:pt x="1692" y="2333"/>
                  </a:lnTo>
                  <a:lnTo>
                    <a:pt x="1730" y="2330"/>
                  </a:lnTo>
                  <a:lnTo>
                    <a:pt x="1765" y="2321"/>
                  </a:lnTo>
                  <a:lnTo>
                    <a:pt x="1799" y="2306"/>
                  </a:lnTo>
                  <a:lnTo>
                    <a:pt x="1830" y="2287"/>
                  </a:lnTo>
                  <a:lnTo>
                    <a:pt x="1856" y="2264"/>
                  </a:lnTo>
                  <a:lnTo>
                    <a:pt x="1880" y="2238"/>
                  </a:lnTo>
                  <a:lnTo>
                    <a:pt x="1899" y="2207"/>
                  </a:lnTo>
                  <a:lnTo>
                    <a:pt x="1914" y="2173"/>
                  </a:lnTo>
                  <a:lnTo>
                    <a:pt x="1922" y="2138"/>
                  </a:lnTo>
                  <a:lnTo>
                    <a:pt x="1925" y="2100"/>
                  </a:lnTo>
                  <a:lnTo>
                    <a:pt x="1922" y="2061"/>
                  </a:lnTo>
                  <a:lnTo>
                    <a:pt x="1914" y="2025"/>
                  </a:lnTo>
                  <a:lnTo>
                    <a:pt x="1899" y="1993"/>
                  </a:lnTo>
                  <a:lnTo>
                    <a:pt x="1880" y="1962"/>
                  </a:lnTo>
                  <a:lnTo>
                    <a:pt x="1856" y="1934"/>
                  </a:lnTo>
                  <a:lnTo>
                    <a:pt x="1830" y="1911"/>
                  </a:lnTo>
                  <a:lnTo>
                    <a:pt x="1799" y="1893"/>
                  </a:lnTo>
                  <a:lnTo>
                    <a:pt x="1765" y="1878"/>
                  </a:lnTo>
                  <a:lnTo>
                    <a:pt x="1730" y="1870"/>
                  </a:lnTo>
                  <a:lnTo>
                    <a:pt x="1692" y="1866"/>
                  </a:lnTo>
                  <a:close/>
                  <a:moveTo>
                    <a:pt x="350" y="991"/>
                  </a:moveTo>
                  <a:lnTo>
                    <a:pt x="312" y="995"/>
                  </a:lnTo>
                  <a:lnTo>
                    <a:pt x="277" y="1003"/>
                  </a:lnTo>
                  <a:lnTo>
                    <a:pt x="243" y="1018"/>
                  </a:lnTo>
                  <a:lnTo>
                    <a:pt x="212" y="1036"/>
                  </a:lnTo>
                  <a:lnTo>
                    <a:pt x="186" y="1059"/>
                  </a:lnTo>
                  <a:lnTo>
                    <a:pt x="163" y="1087"/>
                  </a:lnTo>
                  <a:lnTo>
                    <a:pt x="144" y="1118"/>
                  </a:lnTo>
                  <a:lnTo>
                    <a:pt x="129" y="1150"/>
                  </a:lnTo>
                  <a:lnTo>
                    <a:pt x="120" y="1186"/>
                  </a:lnTo>
                  <a:lnTo>
                    <a:pt x="117" y="1225"/>
                  </a:lnTo>
                  <a:lnTo>
                    <a:pt x="120" y="1263"/>
                  </a:lnTo>
                  <a:lnTo>
                    <a:pt x="129" y="1298"/>
                  </a:lnTo>
                  <a:lnTo>
                    <a:pt x="144" y="1332"/>
                  </a:lnTo>
                  <a:lnTo>
                    <a:pt x="163" y="1363"/>
                  </a:lnTo>
                  <a:lnTo>
                    <a:pt x="186" y="1389"/>
                  </a:lnTo>
                  <a:lnTo>
                    <a:pt x="212" y="1412"/>
                  </a:lnTo>
                  <a:lnTo>
                    <a:pt x="243" y="1431"/>
                  </a:lnTo>
                  <a:lnTo>
                    <a:pt x="277" y="1446"/>
                  </a:lnTo>
                  <a:lnTo>
                    <a:pt x="312" y="1455"/>
                  </a:lnTo>
                  <a:lnTo>
                    <a:pt x="350" y="1458"/>
                  </a:lnTo>
                  <a:lnTo>
                    <a:pt x="389" y="1455"/>
                  </a:lnTo>
                  <a:lnTo>
                    <a:pt x="425" y="1446"/>
                  </a:lnTo>
                  <a:lnTo>
                    <a:pt x="457" y="1431"/>
                  </a:lnTo>
                  <a:lnTo>
                    <a:pt x="488" y="1412"/>
                  </a:lnTo>
                  <a:lnTo>
                    <a:pt x="516" y="1389"/>
                  </a:lnTo>
                  <a:lnTo>
                    <a:pt x="539" y="1363"/>
                  </a:lnTo>
                  <a:lnTo>
                    <a:pt x="557" y="1332"/>
                  </a:lnTo>
                  <a:lnTo>
                    <a:pt x="572" y="1298"/>
                  </a:lnTo>
                  <a:lnTo>
                    <a:pt x="580" y="1263"/>
                  </a:lnTo>
                  <a:lnTo>
                    <a:pt x="584" y="1225"/>
                  </a:lnTo>
                  <a:lnTo>
                    <a:pt x="580" y="1186"/>
                  </a:lnTo>
                  <a:lnTo>
                    <a:pt x="572" y="1150"/>
                  </a:lnTo>
                  <a:lnTo>
                    <a:pt x="557" y="1118"/>
                  </a:lnTo>
                  <a:lnTo>
                    <a:pt x="539" y="1087"/>
                  </a:lnTo>
                  <a:lnTo>
                    <a:pt x="516" y="1059"/>
                  </a:lnTo>
                  <a:lnTo>
                    <a:pt x="488" y="1036"/>
                  </a:lnTo>
                  <a:lnTo>
                    <a:pt x="457" y="1018"/>
                  </a:lnTo>
                  <a:lnTo>
                    <a:pt x="425" y="1003"/>
                  </a:lnTo>
                  <a:lnTo>
                    <a:pt x="389" y="995"/>
                  </a:lnTo>
                  <a:lnTo>
                    <a:pt x="350" y="991"/>
                  </a:lnTo>
                  <a:close/>
                  <a:moveTo>
                    <a:pt x="1692" y="116"/>
                  </a:moveTo>
                  <a:lnTo>
                    <a:pt x="1654" y="120"/>
                  </a:lnTo>
                  <a:lnTo>
                    <a:pt x="1618" y="128"/>
                  </a:lnTo>
                  <a:lnTo>
                    <a:pt x="1585" y="143"/>
                  </a:lnTo>
                  <a:lnTo>
                    <a:pt x="1554" y="161"/>
                  </a:lnTo>
                  <a:lnTo>
                    <a:pt x="1527" y="184"/>
                  </a:lnTo>
                  <a:lnTo>
                    <a:pt x="1503" y="212"/>
                  </a:lnTo>
                  <a:lnTo>
                    <a:pt x="1485" y="243"/>
                  </a:lnTo>
                  <a:lnTo>
                    <a:pt x="1470" y="275"/>
                  </a:lnTo>
                  <a:lnTo>
                    <a:pt x="1462" y="311"/>
                  </a:lnTo>
                  <a:lnTo>
                    <a:pt x="1459" y="350"/>
                  </a:lnTo>
                  <a:lnTo>
                    <a:pt x="1462" y="388"/>
                  </a:lnTo>
                  <a:lnTo>
                    <a:pt x="1470" y="423"/>
                  </a:lnTo>
                  <a:lnTo>
                    <a:pt x="1485" y="457"/>
                  </a:lnTo>
                  <a:lnTo>
                    <a:pt x="1503" y="488"/>
                  </a:lnTo>
                  <a:lnTo>
                    <a:pt x="1527" y="514"/>
                  </a:lnTo>
                  <a:lnTo>
                    <a:pt x="1554" y="537"/>
                  </a:lnTo>
                  <a:lnTo>
                    <a:pt x="1585" y="556"/>
                  </a:lnTo>
                  <a:lnTo>
                    <a:pt x="1618" y="571"/>
                  </a:lnTo>
                  <a:lnTo>
                    <a:pt x="1654" y="580"/>
                  </a:lnTo>
                  <a:lnTo>
                    <a:pt x="1692" y="583"/>
                  </a:lnTo>
                  <a:lnTo>
                    <a:pt x="1730" y="580"/>
                  </a:lnTo>
                  <a:lnTo>
                    <a:pt x="1765" y="571"/>
                  </a:lnTo>
                  <a:lnTo>
                    <a:pt x="1799" y="556"/>
                  </a:lnTo>
                  <a:lnTo>
                    <a:pt x="1830" y="537"/>
                  </a:lnTo>
                  <a:lnTo>
                    <a:pt x="1856" y="514"/>
                  </a:lnTo>
                  <a:lnTo>
                    <a:pt x="1880" y="488"/>
                  </a:lnTo>
                  <a:lnTo>
                    <a:pt x="1899" y="457"/>
                  </a:lnTo>
                  <a:lnTo>
                    <a:pt x="1914" y="423"/>
                  </a:lnTo>
                  <a:lnTo>
                    <a:pt x="1922" y="388"/>
                  </a:lnTo>
                  <a:lnTo>
                    <a:pt x="1925" y="350"/>
                  </a:lnTo>
                  <a:lnTo>
                    <a:pt x="1922" y="311"/>
                  </a:lnTo>
                  <a:lnTo>
                    <a:pt x="1914" y="275"/>
                  </a:lnTo>
                  <a:lnTo>
                    <a:pt x="1899" y="243"/>
                  </a:lnTo>
                  <a:lnTo>
                    <a:pt x="1880" y="212"/>
                  </a:lnTo>
                  <a:lnTo>
                    <a:pt x="1856" y="184"/>
                  </a:lnTo>
                  <a:lnTo>
                    <a:pt x="1830" y="161"/>
                  </a:lnTo>
                  <a:lnTo>
                    <a:pt x="1799" y="143"/>
                  </a:lnTo>
                  <a:lnTo>
                    <a:pt x="1765" y="128"/>
                  </a:lnTo>
                  <a:lnTo>
                    <a:pt x="1730" y="120"/>
                  </a:lnTo>
                  <a:lnTo>
                    <a:pt x="1692" y="116"/>
                  </a:lnTo>
                  <a:close/>
                  <a:moveTo>
                    <a:pt x="1692" y="0"/>
                  </a:moveTo>
                  <a:lnTo>
                    <a:pt x="1740" y="3"/>
                  </a:lnTo>
                  <a:lnTo>
                    <a:pt x="1785" y="12"/>
                  </a:lnTo>
                  <a:lnTo>
                    <a:pt x="1828" y="27"/>
                  </a:lnTo>
                  <a:lnTo>
                    <a:pt x="1868" y="47"/>
                  </a:lnTo>
                  <a:lnTo>
                    <a:pt x="1906" y="73"/>
                  </a:lnTo>
                  <a:lnTo>
                    <a:pt x="1939" y="103"/>
                  </a:lnTo>
                  <a:lnTo>
                    <a:pt x="1969" y="135"/>
                  </a:lnTo>
                  <a:lnTo>
                    <a:pt x="1994" y="174"/>
                  </a:lnTo>
                  <a:lnTo>
                    <a:pt x="2014" y="214"/>
                  </a:lnTo>
                  <a:lnTo>
                    <a:pt x="2029" y="256"/>
                  </a:lnTo>
                  <a:lnTo>
                    <a:pt x="2039" y="302"/>
                  </a:lnTo>
                  <a:lnTo>
                    <a:pt x="2042" y="350"/>
                  </a:lnTo>
                  <a:lnTo>
                    <a:pt x="2039" y="397"/>
                  </a:lnTo>
                  <a:lnTo>
                    <a:pt x="2029" y="443"/>
                  </a:lnTo>
                  <a:lnTo>
                    <a:pt x="2014" y="485"/>
                  </a:lnTo>
                  <a:lnTo>
                    <a:pt x="1994" y="526"/>
                  </a:lnTo>
                  <a:lnTo>
                    <a:pt x="1969" y="564"/>
                  </a:lnTo>
                  <a:lnTo>
                    <a:pt x="1939" y="597"/>
                  </a:lnTo>
                  <a:lnTo>
                    <a:pt x="1906" y="626"/>
                  </a:lnTo>
                  <a:lnTo>
                    <a:pt x="1868" y="652"/>
                  </a:lnTo>
                  <a:lnTo>
                    <a:pt x="1828" y="672"/>
                  </a:lnTo>
                  <a:lnTo>
                    <a:pt x="1785" y="687"/>
                  </a:lnTo>
                  <a:lnTo>
                    <a:pt x="1740" y="696"/>
                  </a:lnTo>
                  <a:lnTo>
                    <a:pt x="1692" y="700"/>
                  </a:lnTo>
                  <a:lnTo>
                    <a:pt x="1645" y="696"/>
                  </a:lnTo>
                  <a:lnTo>
                    <a:pt x="1601" y="688"/>
                  </a:lnTo>
                  <a:lnTo>
                    <a:pt x="1559" y="673"/>
                  </a:lnTo>
                  <a:lnTo>
                    <a:pt x="1519" y="654"/>
                  </a:lnTo>
                  <a:lnTo>
                    <a:pt x="1483" y="630"/>
                  </a:lnTo>
                  <a:lnTo>
                    <a:pt x="1449" y="601"/>
                  </a:lnTo>
                  <a:lnTo>
                    <a:pt x="1419" y="569"/>
                  </a:lnTo>
                  <a:lnTo>
                    <a:pt x="1394" y="533"/>
                  </a:lnTo>
                  <a:lnTo>
                    <a:pt x="1374" y="495"/>
                  </a:lnTo>
                  <a:lnTo>
                    <a:pt x="1358" y="454"/>
                  </a:lnTo>
                  <a:lnTo>
                    <a:pt x="615" y="998"/>
                  </a:lnTo>
                  <a:lnTo>
                    <a:pt x="640" y="1030"/>
                  </a:lnTo>
                  <a:lnTo>
                    <a:pt x="661" y="1065"/>
                  </a:lnTo>
                  <a:lnTo>
                    <a:pt x="678" y="1102"/>
                  </a:lnTo>
                  <a:lnTo>
                    <a:pt x="690" y="1141"/>
                  </a:lnTo>
                  <a:lnTo>
                    <a:pt x="698" y="1182"/>
                  </a:lnTo>
                  <a:lnTo>
                    <a:pt x="700" y="1225"/>
                  </a:lnTo>
                  <a:lnTo>
                    <a:pt x="698" y="1267"/>
                  </a:lnTo>
                  <a:lnTo>
                    <a:pt x="690" y="1308"/>
                  </a:lnTo>
                  <a:lnTo>
                    <a:pt x="678" y="1348"/>
                  </a:lnTo>
                  <a:lnTo>
                    <a:pt x="661" y="1385"/>
                  </a:lnTo>
                  <a:lnTo>
                    <a:pt x="640" y="1420"/>
                  </a:lnTo>
                  <a:lnTo>
                    <a:pt x="615" y="1453"/>
                  </a:lnTo>
                  <a:lnTo>
                    <a:pt x="1358" y="1996"/>
                  </a:lnTo>
                  <a:lnTo>
                    <a:pt x="1374" y="1954"/>
                  </a:lnTo>
                  <a:lnTo>
                    <a:pt x="1394" y="1915"/>
                  </a:lnTo>
                  <a:lnTo>
                    <a:pt x="1419" y="1880"/>
                  </a:lnTo>
                  <a:lnTo>
                    <a:pt x="1449" y="1847"/>
                  </a:lnTo>
                  <a:lnTo>
                    <a:pt x="1483" y="1820"/>
                  </a:lnTo>
                  <a:lnTo>
                    <a:pt x="1519" y="1795"/>
                  </a:lnTo>
                  <a:lnTo>
                    <a:pt x="1559" y="1776"/>
                  </a:lnTo>
                  <a:lnTo>
                    <a:pt x="1601" y="1761"/>
                  </a:lnTo>
                  <a:lnTo>
                    <a:pt x="1645" y="1753"/>
                  </a:lnTo>
                  <a:lnTo>
                    <a:pt x="1692" y="1750"/>
                  </a:lnTo>
                  <a:lnTo>
                    <a:pt x="1740" y="1753"/>
                  </a:lnTo>
                  <a:lnTo>
                    <a:pt x="1785" y="1762"/>
                  </a:lnTo>
                  <a:lnTo>
                    <a:pt x="1828" y="1777"/>
                  </a:lnTo>
                  <a:lnTo>
                    <a:pt x="1868" y="1797"/>
                  </a:lnTo>
                  <a:lnTo>
                    <a:pt x="1906" y="1823"/>
                  </a:lnTo>
                  <a:lnTo>
                    <a:pt x="1939" y="1853"/>
                  </a:lnTo>
                  <a:lnTo>
                    <a:pt x="1969" y="1885"/>
                  </a:lnTo>
                  <a:lnTo>
                    <a:pt x="1994" y="1924"/>
                  </a:lnTo>
                  <a:lnTo>
                    <a:pt x="2014" y="1964"/>
                  </a:lnTo>
                  <a:lnTo>
                    <a:pt x="2029" y="2006"/>
                  </a:lnTo>
                  <a:lnTo>
                    <a:pt x="2039" y="2052"/>
                  </a:lnTo>
                  <a:lnTo>
                    <a:pt x="2042" y="2100"/>
                  </a:lnTo>
                  <a:lnTo>
                    <a:pt x="2039" y="2147"/>
                  </a:lnTo>
                  <a:lnTo>
                    <a:pt x="2029" y="2193"/>
                  </a:lnTo>
                  <a:lnTo>
                    <a:pt x="2014" y="2235"/>
                  </a:lnTo>
                  <a:lnTo>
                    <a:pt x="1994" y="2276"/>
                  </a:lnTo>
                  <a:lnTo>
                    <a:pt x="1969" y="2314"/>
                  </a:lnTo>
                  <a:lnTo>
                    <a:pt x="1939" y="2347"/>
                  </a:lnTo>
                  <a:lnTo>
                    <a:pt x="1906" y="2376"/>
                  </a:lnTo>
                  <a:lnTo>
                    <a:pt x="1868" y="2402"/>
                  </a:lnTo>
                  <a:lnTo>
                    <a:pt x="1828" y="2422"/>
                  </a:lnTo>
                  <a:lnTo>
                    <a:pt x="1785" y="2437"/>
                  </a:lnTo>
                  <a:lnTo>
                    <a:pt x="1740" y="2446"/>
                  </a:lnTo>
                  <a:lnTo>
                    <a:pt x="1692" y="2450"/>
                  </a:lnTo>
                  <a:lnTo>
                    <a:pt x="1647" y="2446"/>
                  </a:lnTo>
                  <a:lnTo>
                    <a:pt x="1604" y="2438"/>
                  </a:lnTo>
                  <a:lnTo>
                    <a:pt x="1563" y="2425"/>
                  </a:lnTo>
                  <a:lnTo>
                    <a:pt x="1524" y="2406"/>
                  </a:lnTo>
                  <a:lnTo>
                    <a:pt x="1488" y="2384"/>
                  </a:lnTo>
                  <a:lnTo>
                    <a:pt x="1455" y="2357"/>
                  </a:lnTo>
                  <a:lnTo>
                    <a:pt x="1426" y="2327"/>
                  </a:lnTo>
                  <a:lnTo>
                    <a:pt x="1400" y="2293"/>
                  </a:lnTo>
                  <a:lnTo>
                    <a:pt x="1379" y="2256"/>
                  </a:lnTo>
                  <a:lnTo>
                    <a:pt x="1362" y="2216"/>
                  </a:lnTo>
                  <a:lnTo>
                    <a:pt x="1350" y="2174"/>
                  </a:lnTo>
                  <a:lnTo>
                    <a:pt x="1344" y="2130"/>
                  </a:lnTo>
                  <a:lnTo>
                    <a:pt x="523" y="1529"/>
                  </a:lnTo>
                  <a:lnTo>
                    <a:pt x="483" y="1548"/>
                  </a:lnTo>
                  <a:lnTo>
                    <a:pt x="442" y="1563"/>
                  </a:lnTo>
                  <a:lnTo>
                    <a:pt x="397" y="1571"/>
                  </a:lnTo>
                  <a:lnTo>
                    <a:pt x="350" y="1575"/>
                  </a:lnTo>
                  <a:lnTo>
                    <a:pt x="303" y="1571"/>
                  </a:lnTo>
                  <a:lnTo>
                    <a:pt x="257" y="1562"/>
                  </a:lnTo>
                  <a:lnTo>
                    <a:pt x="215" y="1547"/>
                  </a:lnTo>
                  <a:lnTo>
                    <a:pt x="174" y="1527"/>
                  </a:lnTo>
                  <a:lnTo>
                    <a:pt x="136" y="1501"/>
                  </a:lnTo>
                  <a:lnTo>
                    <a:pt x="103" y="1472"/>
                  </a:lnTo>
                  <a:lnTo>
                    <a:pt x="74" y="1439"/>
                  </a:lnTo>
                  <a:lnTo>
                    <a:pt x="48" y="1401"/>
                  </a:lnTo>
                  <a:lnTo>
                    <a:pt x="28" y="1360"/>
                  </a:lnTo>
                  <a:lnTo>
                    <a:pt x="13" y="1318"/>
                  </a:lnTo>
                  <a:lnTo>
                    <a:pt x="4" y="1272"/>
                  </a:lnTo>
                  <a:lnTo>
                    <a:pt x="0" y="1225"/>
                  </a:lnTo>
                  <a:lnTo>
                    <a:pt x="4" y="1177"/>
                  </a:lnTo>
                  <a:lnTo>
                    <a:pt x="13" y="1131"/>
                  </a:lnTo>
                  <a:lnTo>
                    <a:pt x="28" y="1089"/>
                  </a:lnTo>
                  <a:lnTo>
                    <a:pt x="48" y="1049"/>
                  </a:lnTo>
                  <a:lnTo>
                    <a:pt x="74" y="1010"/>
                  </a:lnTo>
                  <a:lnTo>
                    <a:pt x="103" y="978"/>
                  </a:lnTo>
                  <a:lnTo>
                    <a:pt x="136" y="948"/>
                  </a:lnTo>
                  <a:lnTo>
                    <a:pt x="174" y="922"/>
                  </a:lnTo>
                  <a:lnTo>
                    <a:pt x="215" y="902"/>
                  </a:lnTo>
                  <a:lnTo>
                    <a:pt x="257" y="887"/>
                  </a:lnTo>
                  <a:lnTo>
                    <a:pt x="303" y="878"/>
                  </a:lnTo>
                  <a:lnTo>
                    <a:pt x="350" y="875"/>
                  </a:lnTo>
                  <a:lnTo>
                    <a:pt x="397" y="878"/>
                  </a:lnTo>
                  <a:lnTo>
                    <a:pt x="442" y="886"/>
                  </a:lnTo>
                  <a:lnTo>
                    <a:pt x="483" y="901"/>
                  </a:lnTo>
                  <a:lnTo>
                    <a:pt x="523" y="920"/>
                  </a:lnTo>
                  <a:lnTo>
                    <a:pt x="1344" y="319"/>
                  </a:lnTo>
                  <a:lnTo>
                    <a:pt x="1350" y="275"/>
                  </a:lnTo>
                  <a:lnTo>
                    <a:pt x="1362" y="233"/>
                  </a:lnTo>
                  <a:lnTo>
                    <a:pt x="1379" y="194"/>
                  </a:lnTo>
                  <a:lnTo>
                    <a:pt x="1400" y="157"/>
                  </a:lnTo>
                  <a:lnTo>
                    <a:pt x="1426" y="123"/>
                  </a:lnTo>
                  <a:lnTo>
                    <a:pt x="1455" y="92"/>
                  </a:lnTo>
                  <a:lnTo>
                    <a:pt x="1488" y="65"/>
                  </a:lnTo>
                  <a:lnTo>
                    <a:pt x="1524" y="42"/>
                  </a:lnTo>
                  <a:lnTo>
                    <a:pt x="1563" y="24"/>
                  </a:lnTo>
                  <a:lnTo>
                    <a:pt x="1604" y="10"/>
                  </a:lnTo>
                  <a:lnTo>
                    <a:pt x="1647" y="3"/>
                  </a:lnTo>
                  <a:lnTo>
                    <a:pt x="16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2F5950E-DF1D-4E3E-8FB5-E1B2852F0B5B}"/>
              </a:ext>
            </a:extLst>
          </p:cNvPr>
          <p:cNvGrpSpPr/>
          <p:nvPr/>
        </p:nvGrpSpPr>
        <p:grpSpPr>
          <a:xfrm>
            <a:off x="4740027" y="1543425"/>
            <a:ext cx="438917" cy="444601"/>
            <a:chOff x="10983913" y="1935163"/>
            <a:chExt cx="511175" cy="509587"/>
          </a:xfrm>
          <a:solidFill>
            <a:schemeClr val="bg1"/>
          </a:solidFill>
        </p:grpSpPr>
        <p:sp>
          <p:nvSpPr>
            <p:cNvPr id="161" name="Freeform 11">
              <a:extLst>
                <a:ext uri="{FF2B5EF4-FFF2-40B4-BE49-F238E27FC236}">
                  <a16:creationId xmlns:a16="http://schemas.microsoft.com/office/drawing/2014/main" id="{5BED4FD6-1DE4-46D4-B51B-9131A17335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83913" y="2298700"/>
              <a:ext cx="146050" cy="146050"/>
            </a:xfrm>
            <a:custGeom>
              <a:avLst/>
              <a:gdLst>
                <a:gd name="T0" fmla="*/ 412 w 919"/>
                <a:gd name="T1" fmla="*/ 130 h 1007"/>
                <a:gd name="T2" fmla="*/ 325 w 919"/>
                <a:gd name="T3" fmla="*/ 156 h 1007"/>
                <a:gd name="T4" fmla="*/ 249 w 919"/>
                <a:gd name="T5" fmla="*/ 205 h 1007"/>
                <a:gd name="T6" fmla="*/ 187 w 919"/>
                <a:gd name="T7" fmla="*/ 273 h 1007"/>
                <a:gd name="T8" fmla="*/ 142 w 919"/>
                <a:gd name="T9" fmla="*/ 357 h 1007"/>
                <a:gd name="T10" fmla="*/ 118 w 919"/>
                <a:gd name="T11" fmla="*/ 452 h 1007"/>
                <a:gd name="T12" fmla="*/ 118 w 919"/>
                <a:gd name="T13" fmla="*/ 555 h 1007"/>
                <a:gd name="T14" fmla="*/ 142 w 919"/>
                <a:gd name="T15" fmla="*/ 651 h 1007"/>
                <a:gd name="T16" fmla="*/ 187 w 919"/>
                <a:gd name="T17" fmla="*/ 734 h 1007"/>
                <a:gd name="T18" fmla="*/ 249 w 919"/>
                <a:gd name="T19" fmla="*/ 803 h 1007"/>
                <a:gd name="T20" fmla="*/ 325 w 919"/>
                <a:gd name="T21" fmla="*/ 851 h 1007"/>
                <a:gd name="T22" fmla="*/ 412 w 919"/>
                <a:gd name="T23" fmla="*/ 878 h 1007"/>
                <a:gd name="T24" fmla="*/ 506 w 919"/>
                <a:gd name="T25" fmla="*/ 878 h 1007"/>
                <a:gd name="T26" fmla="*/ 593 w 919"/>
                <a:gd name="T27" fmla="*/ 851 h 1007"/>
                <a:gd name="T28" fmla="*/ 669 w 919"/>
                <a:gd name="T29" fmla="*/ 803 h 1007"/>
                <a:gd name="T30" fmla="*/ 731 w 919"/>
                <a:gd name="T31" fmla="*/ 734 h 1007"/>
                <a:gd name="T32" fmla="*/ 776 w 919"/>
                <a:gd name="T33" fmla="*/ 651 h 1007"/>
                <a:gd name="T34" fmla="*/ 800 w 919"/>
                <a:gd name="T35" fmla="*/ 555 h 1007"/>
                <a:gd name="T36" fmla="*/ 800 w 919"/>
                <a:gd name="T37" fmla="*/ 452 h 1007"/>
                <a:gd name="T38" fmla="*/ 776 w 919"/>
                <a:gd name="T39" fmla="*/ 357 h 1007"/>
                <a:gd name="T40" fmla="*/ 731 w 919"/>
                <a:gd name="T41" fmla="*/ 273 h 1007"/>
                <a:gd name="T42" fmla="*/ 669 w 919"/>
                <a:gd name="T43" fmla="*/ 205 h 1007"/>
                <a:gd name="T44" fmla="*/ 593 w 919"/>
                <a:gd name="T45" fmla="*/ 156 h 1007"/>
                <a:gd name="T46" fmla="*/ 506 w 919"/>
                <a:gd name="T47" fmla="*/ 130 h 1007"/>
                <a:gd name="T48" fmla="*/ 459 w 919"/>
                <a:gd name="T49" fmla="*/ 0 h 1007"/>
                <a:gd name="T50" fmla="*/ 564 w 919"/>
                <a:gd name="T51" fmla="*/ 13 h 1007"/>
                <a:gd name="T52" fmla="*/ 661 w 919"/>
                <a:gd name="T53" fmla="*/ 52 h 1007"/>
                <a:gd name="T54" fmla="*/ 746 w 919"/>
                <a:gd name="T55" fmla="*/ 111 h 1007"/>
                <a:gd name="T56" fmla="*/ 818 w 919"/>
                <a:gd name="T57" fmla="*/ 189 h 1007"/>
                <a:gd name="T58" fmla="*/ 872 w 919"/>
                <a:gd name="T59" fmla="*/ 282 h 1007"/>
                <a:gd name="T60" fmla="*/ 907 w 919"/>
                <a:gd name="T61" fmla="*/ 388 h 1007"/>
                <a:gd name="T62" fmla="*/ 919 w 919"/>
                <a:gd name="T63" fmla="*/ 504 h 1007"/>
                <a:gd name="T64" fmla="*/ 907 w 919"/>
                <a:gd name="T65" fmla="*/ 619 h 1007"/>
                <a:gd name="T66" fmla="*/ 872 w 919"/>
                <a:gd name="T67" fmla="*/ 725 h 1007"/>
                <a:gd name="T68" fmla="*/ 818 w 919"/>
                <a:gd name="T69" fmla="*/ 818 h 1007"/>
                <a:gd name="T70" fmla="*/ 746 w 919"/>
                <a:gd name="T71" fmla="*/ 896 h 1007"/>
                <a:gd name="T72" fmla="*/ 661 w 919"/>
                <a:gd name="T73" fmla="*/ 956 h 1007"/>
                <a:gd name="T74" fmla="*/ 564 w 919"/>
                <a:gd name="T75" fmla="*/ 994 h 1007"/>
                <a:gd name="T76" fmla="*/ 459 w 919"/>
                <a:gd name="T77" fmla="*/ 1007 h 1007"/>
                <a:gd name="T78" fmla="*/ 354 w 919"/>
                <a:gd name="T79" fmla="*/ 994 h 1007"/>
                <a:gd name="T80" fmla="*/ 257 w 919"/>
                <a:gd name="T81" fmla="*/ 956 h 1007"/>
                <a:gd name="T82" fmla="*/ 172 w 919"/>
                <a:gd name="T83" fmla="*/ 896 h 1007"/>
                <a:gd name="T84" fmla="*/ 101 w 919"/>
                <a:gd name="T85" fmla="*/ 818 h 1007"/>
                <a:gd name="T86" fmla="*/ 47 w 919"/>
                <a:gd name="T87" fmla="*/ 725 h 1007"/>
                <a:gd name="T88" fmla="*/ 12 w 919"/>
                <a:gd name="T89" fmla="*/ 619 h 1007"/>
                <a:gd name="T90" fmla="*/ 0 w 919"/>
                <a:gd name="T91" fmla="*/ 504 h 1007"/>
                <a:gd name="T92" fmla="*/ 12 w 919"/>
                <a:gd name="T93" fmla="*/ 388 h 1007"/>
                <a:gd name="T94" fmla="*/ 47 w 919"/>
                <a:gd name="T95" fmla="*/ 282 h 1007"/>
                <a:gd name="T96" fmla="*/ 101 w 919"/>
                <a:gd name="T97" fmla="*/ 189 h 1007"/>
                <a:gd name="T98" fmla="*/ 172 w 919"/>
                <a:gd name="T99" fmla="*/ 111 h 1007"/>
                <a:gd name="T100" fmla="*/ 257 w 919"/>
                <a:gd name="T101" fmla="*/ 52 h 1007"/>
                <a:gd name="T102" fmla="*/ 354 w 919"/>
                <a:gd name="T103" fmla="*/ 13 h 1007"/>
                <a:gd name="T104" fmla="*/ 459 w 919"/>
                <a:gd name="T105" fmla="*/ 0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9" h="1007">
                  <a:moveTo>
                    <a:pt x="459" y="126"/>
                  </a:moveTo>
                  <a:lnTo>
                    <a:pt x="412" y="130"/>
                  </a:lnTo>
                  <a:lnTo>
                    <a:pt x="368" y="139"/>
                  </a:lnTo>
                  <a:lnTo>
                    <a:pt x="325" y="156"/>
                  </a:lnTo>
                  <a:lnTo>
                    <a:pt x="285" y="178"/>
                  </a:lnTo>
                  <a:lnTo>
                    <a:pt x="249" y="205"/>
                  </a:lnTo>
                  <a:lnTo>
                    <a:pt x="216" y="237"/>
                  </a:lnTo>
                  <a:lnTo>
                    <a:pt x="187" y="273"/>
                  </a:lnTo>
                  <a:lnTo>
                    <a:pt x="162" y="313"/>
                  </a:lnTo>
                  <a:lnTo>
                    <a:pt x="142" y="357"/>
                  </a:lnTo>
                  <a:lnTo>
                    <a:pt x="127" y="404"/>
                  </a:lnTo>
                  <a:lnTo>
                    <a:pt x="118" y="452"/>
                  </a:lnTo>
                  <a:lnTo>
                    <a:pt x="115" y="504"/>
                  </a:lnTo>
                  <a:lnTo>
                    <a:pt x="118" y="555"/>
                  </a:lnTo>
                  <a:lnTo>
                    <a:pt x="127" y="603"/>
                  </a:lnTo>
                  <a:lnTo>
                    <a:pt x="142" y="651"/>
                  </a:lnTo>
                  <a:lnTo>
                    <a:pt x="162" y="694"/>
                  </a:lnTo>
                  <a:lnTo>
                    <a:pt x="187" y="734"/>
                  </a:lnTo>
                  <a:lnTo>
                    <a:pt x="216" y="770"/>
                  </a:lnTo>
                  <a:lnTo>
                    <a:pt x="249" y="803"/>
                  </a:lnTo>
                  <a:lnTo>
                    <a:pt x="285" y="829"/>
                  </a:lnTo>
                  <a:lnTo>
                    <a:pt x="325" y="851"/>
                  </a:lnTo>
                  <a:lnTo>
                    <a:pt x="368" y="868"/>
                  </a:lnTo>
                  <a:lnTo>
                    <a:pt x="412" y="878"/>
                  </a:lnTo>
                  <a:lnTo>
                    <a:pt x="459" y="881"/>
                  </a:lnTo>
                  <a:lnTo>
                    <a:pt x="506" y="878"/>
                  </a:lnTo>
                  <a:lnTo>
                    <a:pt x="550" y="868"/>
                  </a:lnTo>
                  <a:lnTo>
                    <a:pt x="593" y="851"/>
                  </a:lnTo>
                  <a:lnTo>
                    <a:pt x="633" y="829"/>
                  </a:lnTo>
                  <a:lnTo>
                    <a:pt x="669" y="803"/>
                  </a:lnTo>
                  <a:lnTo>
                    <a:pt x="702" y="770"/>
                  </a:lnTo>
                  <a:lnTo>
                    <a:pt x="731" y="734"/>
                  </a:lnTo>
                  <a:lnTo>
                    <a:pt x="756" y="694"/>
                  </a:lnTo>
                  <a:lnTo>
                    <a:pt x="776" y="651"/>
                  </a:lnTo>
                  <a:lnTo>
                    <a:pt x="791" y="603"/>
                  </a:lnTo>
                  <a:lnTo>
                    <a:pt x="800" y="555"/>
                  </a:lnTo>
                  <a:lnTo>
                    <a:pt x="803" y="504"/>
                  </a:lnTo>
                  <a:lnTo>
                    <a:pt x="800" y="452"/>
                  </a:lnTo>
                  <a:lnTo>
                    <a:pt x="791" y="404"/>
                  </a:lnTo>
                  <a:lnTo>
                    <a:pt x="776" y="357"/>
                  </a:lnTo>
                  <a:lnTo>
                    <a:pt x="756" y="313"/>
                  </a:lnTo>
                  <a:lnTo>
                    <a:pt x="731" y="273"/>
                  </a:lnTo>
                  <a:lnTo>
                    <a:pt x="702" y="237"/>
                  </a:lnTo>
                  <a:lnTo>
                    <a:pt x="669" y="205"/>
                  </a:lnTo>
                  <a:lnTo>
                    <a:pt x="633" y="178"/>
                  </a:lnTo>
                  <a:lnTo>
                    <a:pt x="593" y="156"/>
                  </a:lnTo>
                  <a:lnTo>
                    <a:pt x="550" y="139"/>
                  </a:lnTo>
                  <a:lnTo>
                    <a:pt x="506" y="130"/>
                  </a:lnTo>
                  <a:lnTo>
                    <a:pt x="459" y="126"/>
                  </a:lnTo>
                  <a:close/>
                  <a:moveTo>
                    <a:pt x="459" y="0"/>
                  </a:moveTo>
                  <a:lnTo>
                    <a:pt x="512" y="3"/>
                  </a:lnTo>
                  <a:lnTo>
                    <a:pt x="564" y="13"/>
                  </a:lnTo>
                  <a:lnTo>
                    <a:pt x="614" y="30"/>
                  </a:lnTo>
                  <a:lnTo>
                    <a:pt x="661" y="52"/>
                  </a:lnTo>
                  <a:lnTo>
                    <a:pt x="705" y="79"/>
                  </a:lnTo>
                  <a:lnTo>
                    <a:pt x="746" y="111"/>
                  </a:lnTo>
                  <a:lnTo>
                    <a:pt x="784" y="148"/>
                  </a:lnTo>
                  <a:lnTo>
                    <a:pt x="818" y="189"/>
                  </a:lnTo>
                  <a:lnTo>
                    <a:pt x="848" y="234"/>
                  </a:lnTo>
                  <a:lnTo>
                    <a:pt x="872" y="282"/>
                  </a:lnTo>
                  <a:lnTo>
                    <a:pt x="892" y="334"/>
                  </a:lnTo>
                  <a:lnTo>
                    <a:pt x="907" y="388"/>
                  </a:lnTo>
                  <a:lnTo>
                    <a:pt x="916" y="445"/>
                  </a:lnTo>
                  <a:lnTo>
                    <a:pt x="919" y="504"/>
                  </a:lnTo>
                  <a:lnTo>
                    <a:pt x="916" y="562"/>
                  </a:lnTo>
                  <a:lnTo>
                    <a:pt x="907" y="619"/>
                  </a:lnTo>
                  <a:lnTo>
                    <a:pt x="892" y="674"/>
                  </a:lnTo>
                  <a:lnTo>
                    <a:pt x="872" y="725"/>
                  </a:lnTo>
                  <a:lnTo>
                    <a:pt x="848" y="773"/>
                  </a:lnTo>
                  <a:lnTo>
                    <a:pt x="818" y="818"/>
                  </a:lnTo>
                  <a:lnTo>
                    <a:pt x="784" y="860"/>
                  </a:lnTo>
                  <a:lnTo>
                    <a:pt x="746" y="896"/>
                  </a:lnTo>
                  <a:lnTo>
                    <a:pt x="705" y="929"/>
                  </a:lnTo>
                  <a:lnTo>
                    <a:pt x="661" y="956"/>
                  </a:lnTo>
                  <a:lnTo>
                    <a:pt x="614" y="978"/>
                  </a:lnTo>
                  <a:lnTo>
                    <a:pt x="564" y="994"/>
                  </a:lnTo>
                  <a:lnTo>
                    <a:pt x="512" y="1004"/>
                  </a:lnTo>
                  <a:lnTo>
                    <a:pt x="459" y="1007"/>
                  </a:lnTo>
                  <a:lnTo>
                    <a:pt x="405" y="1004"/>
                  </a:lnTo>
                  <a:lnTo>
                    <a:pt x="354" y="994"/>
                  </a:lnTo>
                  <a:lnTo>
                    <a:pt x="304" y="978"/>
                  </a:lnTo>
                  <a:lnTo>
                    <a:pt x="257" y="956"/>
                  </a:lnTo>
                  <a:lnTo>
                    <a:pt x="213" y="929"/>
                  </a:lnTo>
                  <a:lnTo>
                    <a:pt x="172" y="896"/>
                  </a:lnTo>
                  <a:lnTo>
                    <a:pt x="134" y="860"/>
                  </a:lnTo>
                  <a:lnTo>
                    <a:pt x="101" y="818"/>
                  </a:lnTo>
                  <a:lnTo>
                    <a:pt x="71" y="773"/>
                  </a:lnTo>
                  <a:lnTo>
                    <a:pt x="47" y="725"/>
                  </a:lnTo>
                  <a:lnTo>
                    <a:pt x="27" y="674"/>
                  </a:lnTo>
                  <a:lnTo>
                    <a:pt x="12" y="619"/>
                  </a:lnTo>
                  <a:lnTo>
                    <a:pt x="3" y="562"/>
                  </a:lnTo>
                  <a:lnTo>
                    <a:pt x="0" y="504"/>
                  </a:lnTo>
                  <a:lnTo>
                    <a:pt x="3" y="445"/>
                  </a:lnTo>
                  <a:lnTo>
                    <a:pt x="12" y="388"/>
                  </a:lnTo>
                  <a:lnTo>
                    <a:pt x="27" y="334"/>
                  </a:lnTo>
                  <a:lnTo>
                    <a:pt x="47" y="282"/>
                  </a:lnTo>
                  <a:lnTo>
                    <a:pt x="71" y="234"/>
                  </a:lnTo>
                  <a:lnTo>
                    <a:pt x="101" y="189"/>
                  </a:lnTo>
                  <a:lnTo>
                    <a:pt x="134" y="148"/>
                  </a:lnTo>
                  <a:lnTo>
                    <a:pt x="172" y="111"/>
                  </a:lnTo>
                  <a:lnTo>
                    <a:pt x="213" y="79"/>
                  </a:lnTo>
                  <a:lnTo>
                    <a:pt x="257" y="52"/>
                  </a:lnTo>
                  <a:lnTo>
                    <a:pt x="304" y="30"/>
                  </a:lnTo>
                  <a:lnTo>
                    <a:pt x="354" y="13"/>
                  </a:lnTo>
                  <a:lnTo>
                    <a:pt x="405" y="3"/>
                  </a:lnTo>
                  <a:lnTo>
                    <a:pt x="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62" name="Freeform 12">
              <a:extLst>
                <a:ext uri="{FF2B5EF4-FFF2-40B4-BE49-F238E27FC236}">
                  <a16:creationId xmlns:a16="http://schemas.microsoft.com/office/drawing/2014/main" id="{715B7655-96C9-4D05-98D9-05DC93BCFF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66475" y="2298700"/>
              <a:ext cx="146050" cy="146050"/>
            </a:xfrm>
            <a:custGeom>
              <a:avLst/>
              <a:gdLst>
                <a:gd name="T0" fmla="*/ 412 w 918"/>
                <a:gd name="T1" fmla="*/ 130 h 1007"/>
                <a:gd name="T2" fmla="*/ 325 w 918"/>
                <a:gd name="T3" fmla="*/ 156 h 1007"/>
                <a:gd name="T4" fmla="*/ 249 w 918"/>
                <a:gd name="T5" fmla="*/ 205 h 1007"/>
                <a:gd name="T6" fmla="*/ 186 w 918"/>
                <a:gd name="T7" fmla="*/ 273 h 1007"/>
                <a:gd name="T8" fmla="*/ 142 w 918"/>
                <a:gd name="T9" fmla="*/ 357 h 1007"/>
                <a:gd name="T10" fmla="*/ 118 w 918"/>
                <a:gd name="T11" fmla="*/ 452 h 1007"/>
                <a:gd name="T12" fmla="*/ 118 w 918"/>
                <a:gd name="T13" fmla="*/ 555 h 1007"/>
                <a:gd name="T14" fmla="*/ 142 w 918"/>
                <a:gd name="T15" fmla="*/ 651 h 1007"/>
                <a:gd name="T16" fmla="*/ 186 w 918"/>
                <a:gd name="T17" fmla="*/ 734 h 1007"/>
                <a:gd name="T18" fmla="*/ 249 w 918"/>
                <a:gd name="T19" fmla="*/ 803 h 1007"/>
                <a:gd name="T20" fmla="*/ 325 w 918"/>
                <a:gd name="T21" fmla="*/ 851 h 1007"/>
                <a:gd name="T22" fmla="*/ 412 w 918"/>
                <a:gd name="T23" fmla="*/ 878 h 1007"/>
                <a:gd name="T24" fmla="*/ 505 w 918"/>
                <a:gd name="T25" fmla="*/ 878 h 1007"/>
                <a:gd name="T26" fmla="*/ 593 w 918"/>
                <a:gd name="T27" fmla="*/ 851 h 1007"/>
                <a:gd name="T28" fmla="*/ 669 w 918"/>
                <a:gd name="T29" fmla="*/ 803 h 1007"/>
                <a:gd name="T30" fmla="*/ 731 w 918"/>
                <a:gd name="T31" fmla="*/ 734 h 1007"/>
                <a:gd name="T32" fmla="*/ 776 w 918"/>
                <a:gd name="T33" fmla="*/ 651 h 1007"/>
                <a:gd name="T34" fmla="*/ 800 w 918"/>
                <a:gd name="T35" fmla="*/ 555 h 1007"/>
                <a:gd name="T36" fmla="*/ 800 w 918"/>
                <a:gd name="T37" fmla="*/ 452 h 1007"/>
                <a:gd name="T38" fmla="*/ 776 w 918"/>
                <a:gd name="T39" fmla="*/ 357 h 1007"/>
                <a:gd name="T40" fmla="*/ 731 w 918"/>
                <a:gd name="T41" fmla="*/ 273 h 1007"/>
                <a:gd name="T42" fmla="*/ 669 w 918"/>
                <a:gd name="T43" fmla="*/ 205 h 1007"/>
                <a:gd name="T44" fmla="*/ 593 w 918"/>
                <a:gd name="T45" fmla="*/ 156 h 1007"/>
                <a:gd name="T46" fmla="*/ 505 w 918"/>
                <a:gd name="T47" fmla="*/ 130 h 1007"/>
                <a:gd name="T48" fmla="*/ 459 w 918"/>
                <a:gd name="T49" fmla="*/ 0 h 1007"/>
                <a:gd name="T50" fmla="*/ 564 w 918"/>
                <a:gd name="T51" fmla="*/ 13 h 1007"/>
                <a:gd name="T52" fmla="*/ 661 w 918"/>
                <a:gd name="T53" fmla="*/ 52 h 1007"/>
                <a:gd name="T54" fmla="*/ 746 w 918"/>
                <a:gd name="T55" fmla="*/ 111 h 1007"/>
                <a:gd name="T56" fmla="*/ 817 w 918"/>
                <a:gd name="T57" fmla="*/ 189 h 1007"/>
                <a:gd name="T58" fmla="*/ 871 w 918"/>
                <a:gd name="T59" fmla="*/ 282 h 1007"/>
                <a:gd name="T60" fmla="*/ 906 w 918"/>
                <a:gd name="T61" fmla="*/ 388 h 1007"/>
                <a:gd name="T62" fmla="*/ 918 w 918"/>
                <a:gd name="T63" fmla="*/ 504 h 1007"/>
                <a:gd name="T64" fmla="*/ 906 w 918"/>
                <a:gd name="T65" fmla="*/ 619 h 1007"/>
                <a:gd name="T66" fmla="*/ 871 w 918"/>
                <a:gd name="T67" fmla="*/ 725 h 1007"/>
                <a:gd name="T68" fmla="*/ 817 w 918"/>
                <a:gd name="T69" fmla="*/ 818 h 1007"/>
                <a:gd name="T70" fmla="*/ 746 w 918"/>
                <a:gd name="T71" fmla="*/ 896 h 1007"/>
                <a:gd name="T72" fmla="*/ 661 w 918"/>
                <a:gd name="T73" fmla="*/ 956 h 1007"/>
                <a:gd name="T74" fmla="*/ 564 w 918"/>
                <a:gd name="T75" fmla="*/ 994 h 1007"/>
                <a:gd name="T76" fmla="*/ 459 w 918"/>
                <a:gd name="T77" fmla="*/ 1007 h 1007"/>
                <a:gd name="T78" fmla="*/ 354 w 918"/>
                <a:gd name="T79" fmla="*/ 994 h 1007"/>
                <a:gd name="T80" fmla="*/ 257 w 918"/>
                <a:gd name="T81" fmla="*/ 956 h 1007"/>
                <a:gd name="T82" fmla="*/ 172 w 918"/>
                <a:gd name="T83" fmla="*/ 896 h 1007"/>
                <a:gd name="T84" fmla="*/ 101 w 918"/>
                <a:gd name="T85" fmla="*/ 818 h 1007"/>
                <a:gd name="T86" fmla="*/ 46 w 918"/>
                <a:gd name="T87" fmla="*/ 725 h 1007"/>
                <a:gd name="T88" fmla="*/ 12 w 918"/>
                <a:gd name="T89" fmla="*/ 619 h 1007"/>
                <a:gd name="T90" fmla="*/ 0 w 918"/>
                <a:gd name="T91" fmla="*/ 504 h 1007"/>
                <a:gd name="T92" fmla="*/ 12 w 918"/>
                <a:gd name="T93" fmla="*/ 388 h 1007"/>
                <a:gd name="T94" fmla="*/ 46 w 918"/>
                <a:gd name="T95" fmla="*/ 282 h 1007"/>
                <a:gd name="T96" fmla="*/ 101 w 918"/>
                <a:gd name="T97" fmla="*/ 189 h 1007"/>
                <a:gd name="T98" fmla="*/ 172 w 918"/>
                <a:gd name="T99" fmla="*/ 111 h 1007"/>
                <a:gd name="T100" fmla="*/ 257 w 918"/>
                <a:gd name="T101" fmla="*/ 52 h 1007"/>
                <a:gd name="T102" fmla="*/ 354 w 918"/>
                <a:gd name="T103" fmla="*/ 13 h 1007"/>
                <a:gd name="T104" fmla="*/ 459 w 918"/>
                <a:gd name="T105" fmla="*/ 0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8" h="1007">
                  <a:moveTo>
                    <a:pt x="459" y="126"/>
                  </a:moveTo>
                  <a:lnTo>
                    <a:pt x="412" y="130"/>
                  </a:lnTo>
                  <a:lnTo>
                    <a:pt x="367" y="139"/>
                  </a:lnTo>
                  <a:lnTo>
                    <a:pt x="325" y="156"/>
                  </a:lnTo>
                  <a:lnTo>
                    <a:pt x="285" y="178"/>
                  </a:lnTo>
                  <a:lnTo>
                    <a:pt x="249" y="205"/>
                  </a:lnTo>
                  <a:lnTo>
                    <a:pt x="216" y="237"/>
                  </a:lnTo>
                  <a:lnTo>
                    <a:pt x="186" y="273"/>
                  </a:lnTo>
                  <a:lnTo>
                    <a:pt x="162" y="313"/>
                  </a:lnTo>
                  <a:lnTo>
                    <a:pt x="142" y="357"/>
                  </a:lnTo>
                  <a:lnTo>
                    <a:pt x="127" y="404"/>
                  </a:lnTo>
                  <a:lnTo>
                    <a:pt x="118" y="452"/>
                  </a:lnTo>
                  <a:lnTo>
                    <a:pt x="115" y="504"/>
                  </a:lnTo>
                  <a:lnTo>
                    <a:pt x="118" y="555"/>
                  </a:lnTo>
                  <a:lnTo>
                    <a:pt x="127" y="603"/>
                  </a:lnTo>
                  <a:lnTo>
                    <a:pt x="142" y="651"/>
                  </a:lnTo>
                  <a:lnTo>
                    <a:pt x="162" y="694"/>
                  </a:lnTo>
                  <a:lnTo>
                    <a:pt x="186" y="734"/>
                  </a:lnTo>
                  <a:lnTo>
                    <a:pt x="216" y="770"/>
                  </a:lnTo>
                  <a:lnTo>
                    <a:pt x="249" y="803"/>
                  </a:lnTo>
                  <a:lnTo>
                    <a:pt x="285" y="829"/>
                  </a:lnTo>
                  <a:lnTo>
                    <a:pt x="325" y="851"/>
                  </a:lnTo>
                  <a:lnTo>
                    <a:pt x="367" y="868"/>
                  </a:lnTo>
                  <a:lnTo>
                    <a:pt x="412" y="878"/>
                  </a:lnTo>
                  <a:lnTo>
                    <a:pt x="459" y="881"/>
                  </a:lnTo>
                  <a:lnTo>
                    <a:pt x="505" y="878"/>
                  </a:lnTo>
                  <a:lnTo>
                    <a:pt x="550" y="868"/>
                  </a:lnTo>
                  <a:lnTo>
                    <a:pt x="593" y="851"/>
                  </a:lnTo>
                  <a:lnTo>
                    <a:pt x="632" y="829"/>
                  </a:lnTo>
                  <a:lnTo>
                    <a:pt x="669" y="803"/>
                  </a:lnTo>
                  <a:lnTo>
                    <a:pt x="702" y="770"/>
                  </a:lnTo>
                  <a:lnTo>
                    <a:pt x="731" y="734"/>
                  </a:lnTo>
                  <a:lnTo>
                    <a:pt x="756" y="694"/>
                  </a:lnTo>
                  <a:lnTo>
                    <a:pt x="776" y="651"/>
                  </a:lnTo>
                  <a:lnTo>
                    <a:pt x="791" y="603"/>
                  </a:lnTo>
                  <a:lnTo>
                    <a:pt x="800" y="555"/>
                  </a:lnTo>
                  <a:lnTo>
                    <a:pt x="803" y="504"/>
                  </a:lnTo>
                  <a:lnTo>
                    <a:pt x="800" y="452"/>
                  </a:lnTo>
                  <a:lnTo>
                    <a:pt x="791" y="404"/>
                  </a:lnTo>
                  <a:lnTo>
                    <a:pt x="776" y="357"/>
                  </a:lnTo>
                  <a:lnTo>
                    <a:pt x="756" y="313"/>
                  </a:lnTo>
                  <a:lnTo>
                    <a:pt x="731" y="273"/>
                  </a:lnTo>
                  <a:lnTo>
                    <a:pt x="702" y="237"/>
                  </a:lnTo>
                  <a:lnTo>
                    <a:pt x="669" y="205"/>
                  </a:lnTo>
                  <a:lnTo>
                    <a:pt x="632" y="178"/>
                  </a:lnTo>
                  <a:lnTo>
                    <a:pt x="593" y="156"/>
                  </a:lnTo>
                  <a:lnTo>
                    <a:pt x="550" y="139"/>
                  </a:lnTo>
                  <a:lnTo>
                    <a:pt x="505" y="130"/>
                  </a:lnTo>
                  <a:lnTo>
                    <a:pt x="459" y="126"/>
                  </a:lnTo>
                  <a:close/>
                  <a:moveTo>
                    <a:pt x="459" y="0"/>
                  </a:moveTo>
                  <a:lnTo>
                    <a:pt x="512" y="3"/>
                  </a:lnTo>
                  <a:lnTo>
                    <a:pt x="564" y="13"/>
                  </a:lnTo>
                  <a:lnTo>
                    <a:pt x="613" y="30"/>
                  </a:lnTo>
                  <a:lnTo>
                    <a:pt x="661" y="52"/>
                  </a:lnTo>
                  <a:lnTo>
                    <a:pt x="705" y="79"/>
                  </a:lnTo>
                  <a:lnTo>
                    <a:pt x="746" y="111"/>
                  </a:lnTo>
                  <a:lnTo>
                    <a:pt x="783" y="148"/>
                  </a:lnTo>
                  <a:lnTo>
                    <a:pt x="817" y="189"/>
                  </a:lnTo>
                  <a:lnTo>
                    <a:pt x="846" y="234"/>
                  </a:lnTo>
                  <a:lnTo>
                    <a:pt x="871" y="282"/>
                  </a:lnTo>
                  <a:lnTo>
                    <a:pt x="891" y="334"/>
                  </a:lnTo>
                  <a:lnTo>
                    <a:pt x="906" y="388"/>
                  </a:lnTo>
                  <a:lnTo>
                    <a:pt x="915" y="445"/>
                  </a:lnTo>
                  <a:lnTo>
                    <a:pt x="918" y="504"/>
                  </a:lnTo>
                  <a:lnTo>
                    <a:pt x="915" y="562"/>
                  </a:lnTo>
                  <a:lnTo>
                    <a:pt x="906" y="619"/>
                  </a:lnTo>
                  <a:lnTo>
                    <a:pt x="891" y="674"/>
                  </a:lnTo>
                  <a:lnTo>
                    <a:pt x="871" y="725"/>
                  </a:lnTo>
                  <a:lnTo>
                    <a:pt x="846" y="773"/>
                  </a:lnTo>
                  <a:lnTo>
                    <a:pt x="817" y="818"/>
                  </a:lnTo>
                  <a:lnTo>
                    <a:pt x="783" y="860"/>
                  </a:lnTo>
                  <a:lnTo>
                    <a:pt x="746" y="896"/>
                  </a:lnTo>
                  <a:lnTo>
                    <a:pt x="705" y="929"/>
                  </a:lnTo>
                  <a:lnTo>
                    <a:pt x="661" y="956"/>
                  </a:lnTo>
                  <a:lnTo>
                    <a:pt x="613" y="978"/>
                  </a:lnTo>
                  <a:lnTo>
                    <a:pt x="564" y="994"/>
                  </a:lnTo>
                  <a:lnTo>
                    <a:pt x="512" y="1004"/>
                  </a:lnTo>
                  <a:lnTo>
                    <a:pt x="459" y="1007"/>
                  </a:lnTo>
                  <a:lnTo>
                    <a:pt x="405" y="1004"/>
                  </a:lnTo>
                  <a:lnTo>
                    <a:pt x="354" y="994"/>
                  </a:lnTo>
                  <a:lnTo>
                    <a:pt x="304" y="978"/>
                  </a:lnTo>
                  <a:lnTo>
                    <a:pt x="257" y="956"/>
                  </a:lnTo>
                  <a:lnTo>
                    <a:pt x="213" y="929"/>
                  </a:lnTo>
                  <a:lnTo>
                    <a:pt x="172" y="896"/>
                  </a:lnTo>
                  <a:lnTo>
                    <a:pt x="134" y="860"/>
                  </a:lnTo>
                  <a:lnTo>
                    <a:pt x="101" y="818"/>
                  </a:lnTo>
                  <a:lnTo>
                    <a:pt x="71" y="773"/>
                  </a:lnTo>
                  <a:lnTo>
                    <a:pt x="46" y="725"/>
                  </a:lnTo>
                  <a:lnTo>
                    <a:pt x="27" y="674"/>
                  </a:lnTo>
                  <a:lnTo>
                    <a:pt x="12" y="619"/>
                  </a:lnTo>
                  <a:lnTo>
                    <a:pt x="3" y="562"/>
                  </a:lnTo>
                  <a:lnTo>
                    <a:pt x="0" y="504"/>
                  </a:lnTo>
                  <a:lnTo>
                    <a:pt x="3" y="445"/>
                  </a:lnTo>
                  <a:lnTo>
                    <a:pt x="12" y="388"/>
                  </a:lnTo>
                  <a:lnTo>
                    <a:pt x="27" y="334"/>
                  </a:lnTo>
                  <a:lnTo>
                    <a:pt x="46" y="282"/>
                  </a:lnTo>
                  <a:lnTo>
                    <a:pt x="71" y="234"/>
                  </a:lnTo>
                  <a:lnTo>
                    <a:pt x="101" y="189"/>
                  </a:lnTo>
                  <a:lnTo>
                    <a:pt x="134" y="148"/>
                  </a:lnTo>
                  <a:lnTo>
                    <a:pt x="172" y="111"/>
                  </a:lnTo>
                  <a:lnTo>
                    <a:pt x="213" y="79"/>
                  </a:lnTo>
                  <a:lnTo>
                    <a:pt x="257" y="52"/>
                  </a:lnTo>
                  <a:lnTo>
                    <a:pt x="304" y="30"/>
                  </a:lnTo>
                  <a:lnTo>
                    <a:pt x="354" y="13"/>
                  </a:lnTo>
                  <a:lnTo>
                    <a:pt x="405" y="3"/>
                  </a:lnTo>
                  <a:lnTo>
                    <a:pt x="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63" name="Freeform 13">
              <a:extLst>
                <a:ext uri="{FF2B5EF4-FFF2-40B4-BE49-F238E27FC236}">
                  <a16:creationId xmlns:a16="http://schemas.microsoft.com/office/drawing/2014/main" id="{B8380A7E-ABDE-4B12-B0E2-6AD0D1452C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49038" y="2298700"/>
              <a:ext cx="146050" cy="146050"/>
            </a:xfrm>
            <a:custGeom>
              <a:avLst/>
              <a:gdLst>
                <a:gd name="T0" fmla="*/ 413 w 919"/>
                <a:gd name="T1" fmla="*/ 130 h 1007"/>
                <a:gd name="T2" fmla="*/ 326 w 919"/>
                <a:gd name="T3" fmla="*/ 156 h 1007"/>
                <a:gd name="T4" fmla="*/ 249 w 919"/>
                <a:gd name="T5" fmla="*/ 205 h 1007"/>
                <a:gd name="T6" fmla="*/ 187 w 919"/>
                <a:gd name="T7" fmla="*/ 273 h 1007"/>
                <a:gd name="T8" fmla="*/ 143 w 919"/>
                <a:gd name="T9" fmla="*/ 357 h 1007"/>
                <a:gd name="T10" fmla="*/ 118 w 919"/>
                <a:gd name="T11" fmla="*/ 452 h 1007"/>
                <a:gd name="T12" fmla="*/ 118 w 919"/>
                <a:gd name="T13" fmla="*/ 555 h 1007"/>
                <a:gd name="T14" fmla="*/ 143 w 919"/>
                <a:gd name="T15" fmla="*/ 651 h 1007"/>
                <a:gd name="T16" fmla="*/ 187 w 919"/>
                <a:gd name="T17" fmla="*/ 734 h 1007"/>
                <a:gd name="T18" fmla="*/ 249 w 919"/>
                <a:gd name="T19" fmla="*/ 803 h 1007"/>
                <a:gd name="T20" fmla="*/ 326 w 919"/>
                <a:gd name="T21" fmla="*/ 851 h 1007"/>
                <a:gd name="T22" fmla="*/ 413 w 919"/>
                <a:gd name="T23" fmla="*/ 878 h 1007"/>
                <a:gd name="T24" fmla="*/ 506 w 919"/>
                <a:gd name="T25" fmla="*/ 878 h 1007"/>
                <a:gd name="T26" fmla="*/ 593 w 919"/>
                <a:gd name="T27" fmla="*/ 851 h 1007"/>
                <a:gd name="T28" fmla="*/ 670 w 919"/>
                <a:gd name="T29" fmla="*/ 803 h 1007"/>
                <a:gd name="T30" fmla="*/ 732 w 919"/>
                <a:gd name="T31" fmla="*/ 734 h 1007"/>
                <a:gd name="T32" fmla="*/ 777 w 919"/>
                <a:gd name="T33" fmla="*/ 651 h 1007"/>
                <a:gd name="T34" fmla="*/ 801 w 919"/>
                <a:gd name="T35" fmla="*/ 555 h 1007"/>
                <a:gd name="T36" fmla="*/ 801 w 919"/>
                <a:gd name="T37" fmla="*/ 452 h 1007"/>
                <a:gd name="T38" fmla="*/ 777 w 919"/>
                <a:gd name="T39" fmla="*/ 357 h 1007"/>
                <a:gd name="T40" fmla="*/ 732 w 919"/>
                <a:gd name="T41" fmla="*/ 273 h 1007"/>
                <a:gd name="T42" fmla="*/ 670 w 919"/>
                <a:gd name="T43" fmla="*/ 205 h 1007"/>
                <a:gd name="T44" fmla="*/ 593 w 919"/>
                <a:gd name="T45" fmla="*/ 156 h 1007"/>
                <a:gd name="T46" fmla="*/ 506 w 919"/>
                <a:gd name="T47" fmla="*/ 130 h 1007"/>
                <a:gd name="T48" fmla="*/ 460 w 919"/>
                <a:gd name="T49" fmla="*/ 0 h 1007"/>
                <a:gd name="T50" fmla="*/ 565 w 919"/>
                <a:gd name="T51" fmla="*/ 13 h 1007"/>
                <a:gd name="T52" fmla="*/ 661 w 919"/>
                <a:gd name="T53" fmla="*/ 52 h 1007"/>
                <a:gd name="T54" fmla="*/ 747 w 919"/>
                <a:gd name="T55" fmla="*/ 111 h 1007"/>
                <a:gd name="T56" fmla="*/ 818 w 919"/>
                <a:gd name="T57" fmla="*/ 189 h 1007"/>
                <a:gd name="T58" fmla="*/ 872 w 919"/>
                <a:gd name="T59" fmla="*/ 282 h 1007"/>
                <a:gd name="T60" fmla="*/ 907 w 919"/>
                <a:gd name="T61" fmla="*/ 388 h 1007"/>
                <a:gd name="T62" fmla="*/ 919 w 919"/>
                <a:gd name="T63" fmla="*/ 504 h 1007"/>
                <a:gd name="T64" fmla="*/ 907 w 919"/>
                <a:gd name="T65" fmla="*/ 619 h 1007"/>
                <a:gd name="T66" fmla="*/ 872 w 919"/>
                <a:gd name="T67" fmla="*/ 725 h 1007"/>
                <a:gd name="T68" fmla="*/ 818 w 919"/>
                <a:gd name="T69" fmla="*/ 818 h 1007"/>
                <a:gd name="T70" fmla="*/ 747 w 919"/>
                <a:gd name="T71" fmla="*/ 896 h 1007"/>
                <a:gd name="T72" fmla="*/ 661 w 919"/>
                <a:gd name="T73" fmla="*/ 956 h 1007"/>
                <a:gd name="T74" fmla="*/ 565 w 919"/>
                <a:gd name="T75" fmla="*/ 994 h 1007"/>
                <a:gd name="T76" fmla="*/ 460 w 919"/>
                <a:gd name="T77" fmla="*/ 1007 h 1007"/>
                <a:gd name="T78" fmla="*/ 354 w 919"/>
                <a:gd name="T79" fmla="*/ 994 h 1007"/>
                <a:gd name="T80" fmla="*/ 258 w 919"/>
                <a:gd name="T81" fmla="*/ 956 h 1007"/>
                <a:gd name="T82" fmla="*/ 173 w 919"/>
                <a:gd name="T83" fmla="*/ 896 h 1007"/>
                <a:gd name="T84" fmla="*/ 101 w 919"/>
                <a:gd name="T85" fmla="*/ 818 h 1007"/>
                <a:gd name="T86" fmla="*/ 46 w 919"/>
                <a:gd name="T87" fmla="*/ 725 h 1007"/>
                <a:gd name="T88" fmla="*/ 12 w 919"/>
                <a:gd name="T89" fmla="*/ 619 h 1007"/>
                <a:gd name="T90" fmla="*/ 0 w 919"/>
                <a:gd name="T91" fmla="*/ 504 h 1007"/>
                <a:gd name="T92" fmla="*/ 12 w 919"/>
                <a:gd name="T93" fmla="*/ 388 h 1007"/>
                <a:gd name="T94" fmla="*/ 46 w 919"/>
                <a:gd name="T95" fmla="*/ 282 h 1007"/>
                <a:gd name="T96" fmla="*/ 101 w 919"/>
                <a:gd name="T97" fmla="*/ 189 h 1007"/>
                <a:gd name="T98" fmla="*/ 173 w 919"/>
                <a:gd name="T99" fmla="*/ 111 h 1007"/>
                <a:gd name="T100" fmla="*/ 258 w 919"/>
                <a:gd name="T101" fmla="*/ 52 h 1007"/>
                <a:gd name="T102" fmla="*/ 354 w 919"/>
                <a:gd name="T103" fmla="*/ 13 h 1007"/>
                <a:gd name="T104" fmla="*/ 460 w 919"/>
                <a:gd name="T105" fmla="*/ 0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9" h="1007">
                  <a:moveTo>
                    <a:pt x="460" y="126"/>
                  </a:moveTo>
                  <a:lnTo>
                    <a:pt x="413" y="130"/>
                  </a:lnTo>
                  <a:lnTo>
                    <a:pt x="368" y="139"/>
                  </a:lnTo>
                  <a:lnTo>
                    <a:pt x="326" y="156"/>
                  </a:lnTo>
                  <a:lnTo>
                    <a:pt x="286" y="178"/>
                  </a:lnTo>
                  <a:lnTo>
                    <a:pt x="249" y="205"/>
                  </a:lnTo>
                  <a:lnTo>
                    <a:pt x="216" y="237"/>
                  </a:lnTo>
                  <a:lnTo>
                    <a:pt x="187" y="273"/>
                  </a:lnTo>
                  <a:lnTo>
                    <a:pt x="162" y="313"/>
                  </a:lnTo>
                  <a:lnTo>
                    <a:pt x="143" y="357"/>
                  </a:lnTo>
                  <a:lnTo>
                    <a:pt x="128" y="404"/>
                  </a:lnTo>
                  <a:lnTo>
                    <a:pt x="118" y="452"/>
                  </a:lnTo>
                  <a:lnTo>
                    <a:pt x="114" y="504"/>
                  </a:lnTo>
                  <a:lnTo>
                    <a:pt x="118" y="555"/>
                  </a:lnTo>
                  <a:lnTo>
                    <a:pt x="128" y="603"/>
                  </a:lnTo>
                  <a:lnTo>
                    <a:pt x="143" y="651"/>
                  </a:lnTo>
                  <a:lnTo>
                    <a:pt x="162" y="694"/>
                  </a:lnTo>
                  <a:lnTo>
                    <a:pt x="187" y="734"/>
                  </a:lnTo>
                  <a:lnTo>
                    <a:pt x="216" y="770"/>
                  </a:lnTo>
                  <a:lnTo>
                    <a:pt x="249" y="803"/>
                  </a:lnTo>
                  <a:lnTo>
                    <a:pt x="286" y="829"/>
                  </a:lnTo>
                  <a:lnTo>
                    <a:pt x="326" y="851"/>
                  </a:lnTo>
                  <a:lnTo>
                    <a:pt x="368" y="868"/>
                  </a:lnTo>
                  <a:lnTo>
                    <a:pt x="413" y="878"/>
                  </a:lnTo>
                  <a:lnTo>
                    <a:pt x="460" y="881"/>
                  </a:lnTo>
                  <a:lnTo>
                    <a:pt x="506" y="878"/>
                  </a:lnTo>
                  <a:lnTo>
                    <a:pt x="551" y="868"/>
                  </a:lnTo>
                  <a:lnTo>
                    <a:pt x="593" y="851"/>
                  </a:lnTo>
                  <a:lnTo>
                    <a:pt x="633" y="829"/>
                  </a:lnTo>
                  <a:lnTo>
                    <a:pt x="670" y="803"/>
                  </a:lnTo>
                  <a:lnTo>
                    <a:pt x="703" y="770"/>
                  </a:lnTo>
                  <a:lnTo>
                    <a:pt x="732" y="734"/>
                  </a:lnTo>
                  <a:lnTo>
                    <a:pt x="757" y="694"/>
                  </a:lnTo>
                  <a:lnTo>
                    <a:pt x="777" y="651"/>
                  </a:lnTo>
                  <a:lnTo>
                    <a:pt x="792" y="603"/>
                  </a:lnTo>
                  <a:lnTo>
                    <a:pt x="801" y="555"/>
                  </a:lnTo>
                  <a:lnTo>
                    <a:pt x="804" y="504"/>
                  </a:lnTo>
                  <a:lnTo>
                    <a:pt x="801" y="452"/>
                  </a:lnTo>
                  <a:lnTo>
                    <a:pt x="792" y="404"/>
                  </a:lnTo>
                  <a:lnTo>
                    <a:pt x="777" y="357"/>
                  </a:lnTo>
                  <a:lnTo>
                    <a:pt x="757" y="313"/>
                  </a:lnTo>
                  <a:lnTo>
                    <a:pt x="732" y="273"/>
                  </a:lnTo>
                  <a:lnTo>
                    <a:pt x="703" y="237"/>
                  </a:lnTo>
                  <a:lnTo>
                    <a:pt x="670" y="205"/>
                  </a:lnTo>
                  <a:lnTo>
                    <a:pt x="633" y="178"/>
                  </a:lnTo>
                  <a:lnTo>
                    <a:pt x="593" y="156"/>
                  </a:lnTo>
                  <a:lnTo>
                    <a:pt x="551" y="139"/>
                  </a:lnTo>
                  <a:lnTo>
                    <a:pt x="506" y="130"/>
                  </a:lnTo>
                  <a:lnTo>
                    <a:pt x="460" y="126"/>
                  </a:lnTo>
                  <a:close/>
                  <a:moveTo>
                    <a:pt x="460" y="0"/>
                  </a:moveTo>
                  <a:lnTo>
                    <a:pt x="513" y="3"/>
                  </a:lnTo>
                  <a:lnTo>
                    <a:pt x="565" y="13"/>
                  </a:lnTo>
                  <a:lnTo>
                    <a:pt x="614" y="30"/>
                  </a:lnTo>
                  <a:lnTo>
                    <a:pt x="661" y="52"/>
                  </a:lnTo>
                  <a:lnTo>
                    <a:pt x="706" y="79"/>
                  </a:lnTo>
                  <a:lnTo>
                    <a:pt x="747" y="111"/>
                  </a:lnTo>
                  <a:lnTo>
                    <a:pt x="784" y="148"/>
                  </a:lnTo>
                  <a:lnTo>
                    <a:pt x="818" y="189"/>
                  </a:lnTo>
                  <a:lnTo>
                    <a:pt x="847" y="234"/>
                  </a:lnTo>
                  <a:lnTo>
                    <a:pt x="872" y="282"/>
                  </a:lnTo>
                  <a:lnTo>
                    <a:pt x="892" y="334"/>
                  </a:lnTo>
                  <a:lnTo>
                    <a:pt x="907" y="388"/>
                  </a:lnTo>
                  <a:lnTo>
                    <a:pt x="916" y="445"/>
                  </a:lnTo>
                  <a:lnTo>
                    <a:pt x="919" y="504"/>
                  </a:lnTo>
                  <a:lnTo>
                    <a:pt x="916" y="562"/>
                  </a:lnTo>
                  <a:lnTo>
                    <a:pt x="907" y="619"/>
                  </a:lnTo>
                  <a:lnTo>
                    <a:pt x="892" y="674"/>
                  </a:lnTo>
                  <a:lnTo>
                    <a:pt x="872" y="725"/>
                  </a:lnTo>
                  <a:lnTo>
                    <a:pt x="847" y="773"/>
                  </a:lnTo>
                  <a:lnTo>
                    <a:pt x="818" y="818"/>
                  </a:lnTo>
                  <a:lnTo>
                    <a:pt x="784" y="860"/>
                  </a:lnTo>
                  <a:lnTo>
                    <a:pt x="747" y="896"/>
                  </a:lnTo>
                  <a:lnTo>
                    <a:pt x="706" y="929"/>
                  </a:lnTo>
                  <a:lnTo>
                    <a:pt x="661" y="956"/>
                  </a:lnTo>
                  <a:lnTo>
                    <a:pt x="614" y="978"/>
                  </a:lnTo>
                  <a:lnTo>
                    <a:pt x="565" y="994"/>
                  </a:lnTo>
                  <a:lnTo>
                    <a:pt x="513" y="1004"/>
                  </a:lnTo>
                  <a:lnTo>
                    <a:pt x="460" y="1007"/>
                  </a:lnTo>
                  <a:lnTo>
                    <a:pt x="406" y="1004"/>
                  </a:lnTo>
                  <a:lnTo>
                    <a:pt x="354" y="994"/>
                  </a:lnTo>
                  <a:lnTo>
                    <a:pt x="305" y="978"/>
                  </a:lnTo>
                  <a:lnTo>
                    <a:pt x="258" y="956"/>
                  </a:lnTo>
                  <a:lnTo>
                    <a:pt x="214" y="929"/>
                  </a:lnTo>
                  <a:lnTo>
                    <a:pt x="173" y="896"/>
                  </a:lnTo>
                  <a:lnTo>
                    <a:pt x="135" y="860"/>
                  </a:lnTo>
                  <a:lnTo>
                    <a:pt x="101" y="818"/>
                  </a:lnTo>
                  <a:lnTo>
                    <a:pt x="71" y="773"/>
                  </a:lnTo>
                  <a:lnTo>
                    <a:pt x="46" y="725"/>
                  </a:lnTo>
                  <a:lnTo>
                    <a:pt x="26" y="674"/>
                  </a:lnTo>
                  <a:lnTo>
                    <a:pt x="12" y="619"/>
                  </a:lnTo>
                  <a:lnTo>
                    <a:pt x="3" y="562"/>
                  </a:lnTo>
                  <a:lnTo>
                    <a:pt x="0" y="504"/>
                  </a:lnTo>
                  <a:lnTo>
                    <a:pt x="3" y="445"/>
                  </a:lnTo>
                  <a:lnTo>
                    <a:pt x="12" y="388"/>
                  </a:lnTo>
                  <a:lnTo>
                    <a:pt x="26" y="334"/>
                  </a:lnTo>
                  <a:lnTo>
                    <a:pt x="46" y="282"/>
                  </a:lnTo>
                  <a:lnTo>
                    <a:pt x="71" y="234"/>
                  </a:lnTo>
                  <a:lnTo>
                    <a:pt x="101" y="189"/>
                  </a:lnTo>
                  <a:lnTo>
                    <a:pt x="135" y="148"/>
                  </a:lnTo>
                  <a:lnTo>
                    <a:pt x="173" y="111"/>
                  </a:lnTo>
                  <a:lnTo>
                    <a:pt x="214" y="79"/>
                  </a:lnTo>
                  <a:lnTo>
                    <a:pt x="258" y="52"/>
                  </a:lnTo>
                  <a:lnTo>
                    <a:pt x="305" y="30"/>
                  </a:lnTo>
                  <a:lnTo>
                    <a:pt x="354" y="13"/>
                  </a:lnTo>
                  <a:lnTo>
                    <a:pt x="406" y="3"/>
                  </a:lnTo>
                  <a:lnTo>
                    <a:pt x="4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64" name="Freeform 14">
              <a:extLst>
                <a:ext uri="{FF2B5EF4-FFF2-40B4-BE49-F238E27FC236}">
                  <a16:creationId xmlns:a16="http://schemas.microsoft.com/office/drawing/2014/main" id="{6205FCB3-B1D0-4F9E-B531-E9A2500CE9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83913" y="2117725"/>
              <a:ext cx="146050" cy="144463"/>
            </a:xfrm>
            <a:custGeom>
              <a:avLst/>
              <a:gdLst>
                <a:gd name="T0" fmla="*/ 412 w 919"/>
                <a:gd name="T1" fmla="*/ 130 h 1008"/>
                <a:gd name="T2" fmla="*/ 325 w 919"/>
                <a:gd name="T3" fmla="*/ 156 h 1008"/>
                <a:gd name="T4" fmla="*/ 249 w 919"/>
                <a:gd name="T5" fmla="*/ 205 h 1008"/>
                <a:gd name="T6" fmla="*/ 187 w 919"/>
                <a:gd name="T7" fmla="*/ 273 h 1008"/>
                <a:gd name="T8" fmla="*/ 142 w 919"/>
                <a:gd name="T9" fmla="*/ 357 h 1008"/>
                <a:gd name="T10" fmla="*/ 118 w 919"/>
                <a:gd name="T11" fmla="*/ 453 h 1008"/>
                <a:gd name="T12" fmla="*/ 118 w 919"/>
                <a:gd name="T13" fmla="*/ 555 h 1008"/>
                <a:gd name="T14" fmla="*/ 142 w 919"/>
                <a:gd name="T15" fmla="*/ 651 h 1008"/>
                <a:gd name="T16" fmla="*/ 187 w 919"/>
                <a:gd name="T17" fmla="*/ 735 h 1008"/>
                <a:gd name="T18" fmla="*/ 249 w 919"/>
                <a:gd name="T19" fmla="*/ 803 h 1008"/>
                <a:gd name="T20" fmla="*/ 325 w 919"/>
                <a:gd name="T21" fmla="*/ 851 h 1008"/>
                <a:gd name="T22" fmla="*/ 412 w 919"/>
                <a:gd name="T23" fmla="*/ 878 h 1008"/>
                <a:gd name="T24" fmla="*/ 506 w 919"/>
                <a:gd name="T25" fmla="*/ 878 h 1008"/>
                <a:gd name="T26" fmla="*/ 593 w 919"/>
                <a:gd name="T27" fmla="*/ 851 h 1008"/>
                <a:gd name="T28" fmla="*/ 669 w 919"/>
                <a:gd name="T29" fmla="*/ 803 h 1008"/>
                <a:gd name="T30" fmla="*/ 731 w 919"/>
                <a:gd name="T31" fmla="*/ 735 h 1008"/>
                <a:gd name="T32" fmla="*/ 776 w 919"/>
                <a:gd name="T33" fmla="*/ 651 h 1008"/>
                <a:gd name="T34" fmla="*/ 800 w 919"/>
                <a:gd name="T35" fmla="*/ 555 h 1008"/>
                <a:gd name="T36" fmla="*/ 800 w 919"/>
                <a:gd name="T37" fmla="*/ 453 h 1008"/>
                <a:gd name="T38" fmla="*/ 776 w 919"/>
                <a:gd name="T39" fmla="*/ 357 h 1008"/>
                <a:gd name="T40" fmla="*/ 731 w 919"/>
                <a:gd name="T41" fmla="*/ 273 h 1008"/>
                <a:gd name="T42" fmla="*/ 669 w 919"/>
                <a:gd name="T43" fmla="*/ 205 h 1008"/>
                <a:gd name="T44" fmla="*/ 593 w 919"/>
                <a:gd name="T45" fmla="*/ 156 h 1008"/>
                <a:gd name="T46" fmla="*/ 506 w 919"/>
                <a:gd name="T47" fmla="*/ 130 h 1008"/>
                <a:gd name="T48" fmla="*/ 459 w 919"/>
                <a:gd name="T49" fmla="*/ 0 h 1008"/>
                <a:gd name="T50" fmla="*/ 564 w 919"/>
                <a:gd name="T51" fmla="*/ 13 h 1008"/>
                <a:gd name="T52" fmla="*/ 661 w 919"/>
                <a:gd name="T53" fmla="*/ 52 h 1008"/>
                <a:gd name="T54" fmla="*/ 746 w 919"/>
                <a:gd name="T55" fmla="*/ 111 h 1008"/>
                <a:gd name="T56" fmla="*/ 818 w 919"/>
                <a:gd name="T57" fmla="*/ 189 h 1008"/>
                <a:gd name="T58" fmla="*/ 872 w 919"/>
                <a:gd name="T59" fmla="*/ 283 h 1008"/>
                <a:gd name="T60" fmla="*/ 907 w 919"/>
                <a:gd name="T61" fmla="*/ 388 h 1008"/>
                <a:gd name="T62" fmla="*/ 919 w 919"/>
                <a:gd name="T63" fmla="*/ 504 h 1008"/>
                <a:gd name="T64" fmla="*/ 907 w 919"/>
                <a:gd name="T65" fmla="*/ 619 h 1008"/>
                <a:gd name="T66" fmla="*/ 872 w 919"/>
                <a:gd name="T67" fmla="*/ 725 h 1008"/>
                <a:gd name="T68" fmla="*/ 818 w 919"/>
                <a:gd name="T69" fmla="*/ 818 h 1008"/>
                <a:gd name="T70" fmla="*/ 746 w 919"/>
                <a:gd name="T71" fmla="*/ 896 h 1008"/>
                <a:gd name="T72" fmla="*/ 661 w 919"/>
                <a:gd name="T73" fmla="*/ 957 h 1008"/>
                <a:gd name="T74" fmla="*/ 564 w 919"/>
                <a:gd name="T75" fmla="*/ 994 h 1008"/>
                <a:gd name="T76" fmla="*/ 459 w 919"/>
                <a:gd name="T77" fmla="*/ 1008 h 1008"/>
                <a:gd name="T78" fmla="*/ 354 w 919"/>
                <a:gd name="T79" fmla="*/ 994 h 1008"/>
                <a:gd name="T80" fmla="*/ 257 w 919"/>
                <a:gd name="T81" fmla="*/ 957 h 1008"/>
                <a:gd name="T82" fmla="*/ 172 w 919"/>
                <a:gd name="T83" fmla="*/ 896 h 1008"/>
                <a:gd name="T84" fmla="*/ 101 w 919"/>
                <a:gd name="T85" fmla="*/ 818 h 1008"/>
                <a:gd name="T86" fmla="*/ 47 w 919"/>
                <a:gd name="T87" fmla="*/ 725 h 1008"/>
                <a:gd name="T88" fmla="*/ 12 w 919"/>
                <a:gd name="T89" fmla="*/ 619 h 1008"/>
                <a:gd name="T90" fmla="*/ 0 w 919"/>
                <a:gd name="T91" fmla="*/ 504 h 1008"/>
                <a:gd name="T92" fmla="*/ 12 w 919"/>
                <a:gd name="T93" fmla="*/ 388 h 1008"/>
                <a:gd name="T94" fmla="*/ 47 w 919"/>
                <a:gd name="T95" fmla="*/ 283 h 1008"/>
                <a:gd name="T96" fmla="*/ 101 w 919"/>
                <a:gd name="T97" fmla="*/ 189 h 1008"/>
                <a:gd name="T98" fmla="*/ 172 w 919"/>
                <a:gd name="T99" fmla="*/ 111 h 1008"/>
                <a:gd name="T100" fmla="*/ 257 w 919"/>
                <a:gd name="T101" fmla="*/ 52 h 1008"/>
                <a:gd name="T102" fmla="*/ 354 w 919"/>
                <a:gd name="T103" fmla="*/ 13 h 1008"/>
                <a:gd name="T104" fmla="*/ 459 w 919"/>
                <a:gd name="T105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9" h="1008">
                  <a:moveTo>
                    <a:pt x="459" y="126"/>
                  </a:moveTo>
                  <a:lnTo>
                    <a:pt x="412" y="130"/>
                  </a:lnTo>
                  <a:lnTo>
                    <a:pt x="368" y="140"/>
                  </a:lnTo>
                  <a:lnTo>
                    <a:pt x="325" y="156"/>
                  </a:lnTo>
                  <a:lnTo>
                    <a:pt x="285" y="178"/>
                  </a:lnTo>
                  <a:lnTo>
                    <a:pt x="249" y="205"/>
                  </a:lnTo>
                  <a:lnTo>
                    <a:pt x="216" y="237"/>
                  </a:lnTo>
                  <a:lnTo>
                    <a:pt x="187" y="273"/>
                  </a:lnTo>
                  <a:lnTo>
                    <a:pt x="162" y="314"/>
                  </a:lnTo>
                  <a:lnTo>
                    <a:pt x="142" y="357"/>
                  </a:lnTo>
                  <a:lnTo>
                    <a:pt x="127" y="404"/>
                  </a:lnTo>
                  <a:lnTo>
                    <a:pt x="118" y="453"/>
                  </a:lnTo>
                  <a:lnTo>
                    <a:pt x="115" y="504"/>
                  </a:lnTo>
                  <a:lnTo>
                    <a:pt x="118" y="555"/>
                  </a:lnTo>
                  <a:lnTo>
                    <a:pt x="127" y="604"/>
                  </a:lnTo>
                  <a:lnTo>
                    <a:pt x="142" y="651"/>
                  </a:lnTo>
                  <a:lnTo>
                    <a:pt x="162" y="694"/>
                  </a:lnTo>
                  <a:lnTo>
                    <a:pt x="187" y="735"/>
                  </a:lnTo>
                  <a:lnTo>
                    <a:pt x="216" y="771"/>
                  </a:lnTo>
                  <a:lnTo>
                    <a:pt x="249" y="803"/>
                  </a:lnTo>
                  <a:lnTo>
                    <a:pt x="285" y="830"/>
                  </a:lnTo>
                  <a:lnTo>
                    <a:pt x="325" y="851"/>
                  </a:lnTo>
                  <a:lnTo>
                    <a:pt x="368" y="868"/>
                  </a:lnTo>
                  <a:lnTo>
                    <a:pt x="412" y="878"/>
                  </a:lnTo>
                  <a:lnTo>
                    <a:pt x="459" y="882"/>
                  </a:lnTo>
                  <a:lnTo>
                    <a:pt x="506" y="878"/>
                  </a:lnTo>
                  <a:lnTo>
                    <a:pt x="550" y="868"/>
                  </a:lnTo>
                  <a:lnTo>
                    <a:pt x="593" y="851"/>
                  </a:lnTo>
                  <a:lnTo>
                    <a:pt x="633" y="830"/>
                  </a:lnTo>
                  <a:lnTo>
                    <a:pt x="669" y="803"/>
                  </a:lnTo>
                  <a:lnTo>
                    <a:pt x="702" y="771"/>
                  </a:lnTo>
                  <a:lnTo>
                    <a:pt x="731" y="735"/>
                  </a:lnTo>
                  <a:lnTo>
                    <a:pt x="756" y="694"/>
                  </a:lnTo>
                  <a:lnTo>
                    <a:pt x="776" y="651"/>
                  </a:lnTo>
                  <a:lnTo>
                    <a:pt x="791" y="604"/>
                  </a:lnTo>
                  <a:lnTo>
                    <a:pt x="800" y="555"/>
                  </a:lnTo>
                  <a:lnTo>
                    <a:pt x="803" y="504"/>
                  </a:lnTo>
                  <a:lnTo>
                    <a:pt x="800" y="453"/>
                  </a:lnTo>
                  <a:lnTo>
                    <a:pt x="791" y="404"/>
                  </a:lnTo>
                  <a:lnTo>
                    <a:pt x="776" y="357"/>
                  </a:lnTo>
                  <a:lnTo>
                    <a:pt x="756" y="314"/>
                  </a:lnTo>
                  <a:lnTo>
                    <a:pt x="731" y="273"/>
                  </a:lnTo>
                  <a:lnTo>
                    <a:pt x="702" y="237"/>
                  </a:lnTo>
                  <a:lnTo>
                    <a:pt x="669" y="205"/>
                  </a:lnTo>
                  <a:lnTo>
                    <a:pt x="633" y="178"/>
                  </a:lnTo>
                  <a:lnTo>
                    <a:pt x="593" y="156"/>
                  </a:lnTo>
                  <a:lnTo>
                    <a:pt x="550" y="140"/>
                  </a:lnTo>
                  <a:lnTo>
                    <a:pt x="506" y="130"/>
                  </a:lnTo>
                  <a:lnTo>
                    <a:pt x="459" y="126"/>
                  </a:lnTo>
                  <a:close/>
                  <a:moveTo>
                    <a:pt x="459" y="0"/>
                  </a:moveTo>
                  <a:lnTo>
                    <a:pt x="512" y="4"/>
                  </a:lnTo>
                  <a:lnTo>
                    <a:pt x="564" y="13"/>
                  </a:lnTo>
                  <a:lnTo>
                    <a:pt x="614" y="30"/>
                  </a:lnTo>
                  <a:lnTo>
                    <a:pt x="661" y="52"/>
                  </a:lnTo>
                  <a:lnTo>
                    <a:pt x="705" y="79"/>
                  </a:lnTo>
                  <a:lnTo>
                    <a:pt x="746" y="111"/>
                  </a:lnTo>
                  <a:lnTo>
                    <a:pt x="784" y="148"/>
                  </a:lnTo>
                  <a:lnTo>
                    <a:pt x="818" y="189"/>
                  </a:lnTo>
                  <a:lnTo>
                    <a:pt x="848" y="234"/>
                  </a:lnTo>
                  <a:lnTo>
                    <a:pt x="872" y="283"/>
                  </a:lnTo>
                  <a:lnTo>
                    <a:pt x="892" y="335"/>
                  </a:lnTo>
                  <a:lnTo>
                    <a:pt x="907" y="388"/>
                  </a:lnTo>
                  <a:lnTo>
                    <a:pt x="916" y="445"/>
                  </a:lnTo>
                  <a:lnTo>
                    <a:pt x="919" y="504"/>
                  </a:lnTo>
                  <a:lnTo>
                    <a:pt x="916" y="563"/>
                  </a:lnTo>
                  <a:lnTo>
                    <a:pt x="907" y="619"/>
                  </a:lnTo>
                  <a:lnTo>
                    <a:pt x="892" y="674"/>
                  </a:lnTo>
                  <a:lnTo>
                    <a:pt x="872" y="725"/>
                  </a:lnTo>
                  <a:lnTo>
                    <a:pt x="848" y="773"/>
                  </a:lnTo>
                  <a:lnTo>
                    <a:pt x="818" y="818"/>
                  </a:lnTo>
                  <a:lnTo>
                    <a:pt x="784" y="860"/>
                  </a:lnTo>
                  <a:lnTo>
                    <a:pt x="746" y="896"/>
                  </a:lnTo>
                  <a:lnTo>
                    <a:pt x="705" y="929"/>
                  </a:lnTo>
                  <a:lnTo>
                    <a:pt x="661" y="957"/>
                  </a:lnTo>
                  <a:lnTo>
                    <a:pt x="614" y="978"/>
                  </a:lnTo>
                  <a:lnTo>
                    <a:pt x="564" y="994"/>
                  </a:lnTo>
                  <a:lnTo>
                    <a:pt x="512" y="1004"/>
                  </a:lnTo>
                  <a:lnTo>
                    <a:pt x="459" y="1008"/>
                  </a:lnTo>
                  <a:lnTo>
                    <a:pt x="405" y="1004"/>
                  </a:lnTo>
                  <a:lnTo>
                    <a:pt x="354" y="994"/>
                  </a:lnTo>
                  <a:lnTo>
                    <a:pt x="304" y="978"/>
                  </a:lnTo>
                  <a:lnTo>
                    <a:pt x="257" y="957"/>
                  </a:lnTo>
                  <a:lnTo>
                    <a:pt x="213" y="929"/>
                  </a:lnTo>
                  <a:lnTo>
                    <a:pt x="172" y="896"/>
                  </a:lnTo>
                  <a:lnTo>
                    <a:pt x="134" y="860"/>
                  </a:lnTo>
                  <a:lnTo>
                    <a:pt x="101" y="818"/>
                  </a:lnTo>
                  <a:lnTo>
                    <a:pt x="71" y="773"/>
                  </a:lnTo>
                  <a:lnTo>
                    <a:pt x="47" y="725"/>
                  </a:lnTo>
                  <a:lnTo>
                    <a:pt x="27" y="674"/>
                  </a:lnTo>
                  <a:lnTo>
                    <a:pt x="12" y="619"/>
                  </a:lnTo>
                  <a:lnTo>
                    <a:pt x="3" y="563"/>
                  </a:lnTo>
                  <a:lnTo>
                    <a:pt x="0" y="504"/>
                  </a:lnTo>
                  <a:lnTo>
                    <a:pt x="3" y="445"/>
                  </a:lnTo>
                  <a:lnTo>
                    <a:pt x="12" y="388"/>
                  </a:lnTo>
                  <a:lnTo>
                    <a:pt x="27" y="335"/>
                  </a:lnTo>
                  <a:lnTo>
                    <a:pt x="47" y="283"/>
                  </a:lnTo>
                  <a:lnTo>
                    <a:pt x="71" y="234"/>
                  </a:lnTo>
                  <a:lnTo>
                    <a:pt x="101" y="189"/>
                  </a:lnTo>
                  <a:lnTo>
                    <a:pt x="134" y="148"/>
                  </a:lnTo>
                  <a:lnTo>
                    <a:pt x="172" y="111"/>
                  </a:lnTo>
                  <a:lnTo>
                    <a:pt x="213" y="79"/>
                  </a:lnTo>
                  <a:lnTo>
                    <a:pt x="257" y="52"/>
                  </a:lnTo>
                  <a:lnTo>
                    <a:pt x="304" y="30"/>
                  </a:lnTo>
                  <a:lnTo>
                    <a:pt x="354" y="13"/>
                  </a:lnTo>
                  <a:lnTo>
                    <a:pt x="405" y="4"/>
                  </a:lnTo>
                  <a:lnTo>
                    <a:pt x="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65" name="Freeform 15">
              <a:extLst>
                <a:ext uri="{FF2B5EF4-FFF2-40B4-BE49-F238E27FC236}">
                  <a16:creationId xmlns:a16="http://schemas.microsoft.com/office/drawing/2014/main" id="{4C875317-FC47-4FDC-939C-620A65A827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66475" y="2117725"/>
              <a:ext cx="146050" cy="144463"/>
            </a:xfrm>
            <a:custGeom>
              <a:avLst/>
              <a:gdLst>
                <a:gd name="T0" fmla="*/ 412 w 918"/>
                <a:gd name="T1" fmla="*/ 130 h 1008"/>
                <a:gd name="T2" fmla="*/ 325 w 918"/>
                <a:gd name="T3" fmla="*/ 156 h 1008"/>
                <a:gd name="T4" fmla="*/ 249 w 918"/>
                <a:gd name="T5" fmla="*/ 205 h 1008"/>
                <a:gd name="T6" fmla="*/ 186 w 918"/>
                <a:gd name="T7" fmla="*/ 273 h 1008"/>
                <a:gd name="T8" fmla="*/ 142 w 918"/>
                <a:gd name="T9" fmla="*/ 357 h 1008"/>
                <a:gd name="T10" fmla="*/ 118 w 918"/>
                <a:gd name="T11" fmla="*/ 453 h 1008"/>
                <a:gd name="T12" fmla="*/ 118 w 918"/>
                <a:gd name="T13" fmla="*/ 555 h 1008"/>
                <a:gd name="T14" fmla="*/ 142 w 918"/>
                <a:gd name="T15" fmla="*/ 651 h 1008"/>
                <a:gd name="T16" fmla="*/ 186 w 918"/>
                <a:gd name="T17" fmla="*/ 735 h 1008"/>
                <a:gd name="T18" fmla="*/ 249 w 918"/>
                <a:gd name="T19" fmla="*/ 803 h 1008"/>
                <a:gd name="T20" fmla="*/ 325 w 918"/>
                <a:gd name="T21" fmla="*/ 851 h 1008"/>
                <a:gd name="T22" fmla="*/ 412 w 918"/>
                <a:gd name="T23" fmla="*/ 878 h 1008"/>
                <a:gd name="T24" fmla="*/ 505 w 918"/>
                <a:gd name="T25" fmla="*/ 878 h 1008"/>
                <a:gd name="T26" fmla="*/ 593 w 918"/>
                <a:gd name="T27" fmla="*/ 851 h 1008"/>
                <a:gd name="T28" fmla="*/ 669 w 918"/>
                <a:gd name="T29" fmla="*/ 803 h 1008"/>
                <a:gd name="T30" fmla="*/ 731 w 918"/>
                <a:gd name="T31" fmla="*/ 735 h 1008"/>
                <a:gd name="T32" fmla="*/ 776 w 918"/>
                <a:gd name="T33" fmla="*/ 651 h 1008"/>
                <a:gd name="T34" fmla="*/ 800 w 918"/>
                <a:gd name="T35" fmla="*/ 555 h 1008"/>
                <a:gd name="T36" fmla="*/ 800 w 918"/>
                <a:gd name="T37" fmla="*/ 453 h 1008"/>
                <a:gd name="T38" fmla="*/ 776 w 918"/>
                <a:gd name="T39" fmla="*/ 357 h 1008"/>
                <a:gd name="T40" fmla="*/ 731 w 918"/>
                <a:gd name="T41" fmla="*/ 273 h 1008"/>
                <a:gd name="T42" fmla="*/ 669 w 918"/>
                <a:gd name="T43" fmla="*/ 205 h 1008"/>
                <a:gd name="T44" fmla="*/ 593 w 918"/>
                <a:gd name="T45" fmla="*/ 156 h 1008"/>
                <a:gd name="T46" fmla="*/ 505 w 918"/>
                <a:gd name="T47" fmla="*/ 130 h 1008"/>
                <a:gd name="T48" fmla="*/ 459 w 918"/>
                <a:gd name="T49" fmla="*/ 0 h 1008"/>
                <a:gd name="T50" fmla="*/ 564 w 918"/>
                <a:gd name="T51" fmla="*/ 13 h 1008"/>
                <a:gd name="T52" fmla="*/ 661 w 918"/>
                <a:gd name="T53" fmla="*/ 52 h 1008"/>
                <a:gd name="T54" fmla="*/ 746 w 918"/>
                <a:gd name="T55" fmla="*/ 111 h 1008"/>
                <a:gd name="T56" fmla="*/ 817 w 918"/>
                <a:gd name="T57" fmla="*/ 189 h 1008"/>
                <a:gd name="T58" fmla="*/ 871 w 918"/>
                <a:gd name="T59" fmla="*/ 283 h 1008"/>
                <a:gd name="T60" fmla="*/ 906 w 918"/>
                <a:gd name="T61" fmla="*/ 388 h 1008"/>
                <a:gd name="T62" fmla="*/ 918 w 918"/>
                <a:gd name="T63" fmla="*/ 504 h 1008"/>
                <a:gd name="T64" fmla="*/ 906 w 918"/>
                <a:gd name="T65" fmla="*/ 619 h 1008"/>
                <a:gd name="T66" fmla="*/ 871 w 918"/>
                <a:gd name="T67" fmla="*/ 725 h 1008"/>
                <a:gd name="T68" fmla="*/ 817 w 918"/>
                <a:gd name="T69" fmla="*/ 818 h 1008"/>
                <a:gd name="T70" fmla="*/ 746 w 918"/>
                <a:gd name="T71" fmla="*/ 896 h 1008"/>
                <a:gd name="T72" fmla="*/ 661 w 918"/>
                <a:gd name="T73" fmla="*/ 957 h 1008"/>
                <a:gd name="T74" fmla="*/ 564 w 918"/>
                <a:gd name="T75" fmla="*/ 994 h 1008"/>
                <a:gd name="T76" fmla="*/ 459 w 918"/>
                <a:gd name="T77" fmla="*/ 1008 h 1008"/>
                <a:gd name="T78" fmla="*/ 354 w 918"/>
                <a:gd name="T79" fmla="*/ 994 h 1008"/>
                <a:gd name="T80" fmla="*/ 257 w 918"/>
                <a:gd name="T81" fmla="*/ 957 h 1008"/>
                <a:gd name="T82" fmla="*/ 172 w 918"/>
                <a:gd name="T83" fmla="*/ 896 h 1008"/>
                <a:gd name="T84" fmla="*/ 101 w 918"/>
                <a:gd name="T85" fmla="*/ 818 h 1008"/>
                <a:gd name="T86" fmla="*/ 46 w 918"/>
                <a:gd name="T87" fmla="*/ 725 h 1008"/>
                <a:gd name="T88" fmla="*/ 12 w 918"/>
                <a:gd name="T89" fmla="*/ 619 h 1008"/>
                <a:gd name="T90" fmla="*/ 0 w 918"/>
                <a:gd name="T91" fmla="*/ 504 h 1008"/>
                <a:gd name="T92" fmla="*/ 12 w 918"/>
                <a:gd name="T93" fmla="*/ 388 h 1008"/>
                <a:gd name="T94" fmla="*/ 46 w 918"/>
                <a:gd name="T95" fmla="*/ 283 h 1008"/>
                <a:gd name="T96" fmla="*/ 101 w 918"/>
                <a:gd name="T97" fmla="*/ 189 h 1008"/>
                <a:gd name="T98" fmla="*/ 172 w 918"/>
                <a:gd name="T99" fmla="*/ 111 h 1008"/>
                <a:gd name="T100" fmla="*/ 257 w 918"/>
                <a:gd name="T101" fmla="*/ 52 h 1008"/>
                <a:gd name="T102" fmla="*/ 354 w 918"/>
                <a:gd name="T103" fmla="*/ 13 h 1008"/>
                <a:gd name="T104" fmla="*/ 459 w 918"/>
                <a:gd name="T105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8" h="1008">
                  <a:moveTo>
                    <a:pt x="459" y="126"/>
                  </a:moveTo>
                  <a:lnTo>
                    <a:pt x="412" y="130"/>
                  </a:lnTo>
                  <a:lnTo>
                    <a:pt x="367" y="140"/>
                  </a:lnTo>
                  <a:lnTo>
                    <a:pt x="325" y="156"/>
                  </a:lnTo>
                  <a:lnTo>
                    <a:pt x="285" y="178"/>
                  </a:lnTo>
                  <a:lnTo>
                    <a:pt x="249" y="205"/>
                  </a:lnTo>
                  <a:lnTo>
                    <a:pt x="216" y="237"/>
                  </a:lnTo>
                  <a:lnTo>
                    <a:pt x="186" y="273"/>
                  </a:lnTo>
                  <a:lnTo>
                    <a:pt x="162" y="314"/>
                  </a:lnTo>
                  <a:lnTo>
                    <a:pt x="142" y="357"/>
                  </a:lnTo>
                  <a:lnTo>
                    <a:pt x="127" y="404"/>
                  </a:lnTo>
                  <a:lnTo>
                    <a:pt x="118" y="453"/>
                  </a:lnTo>
                  <a:lnTo>
                    <a:pt x="115" y="504"/>
                  </a:lnTo>
                  <a:lnTo>
                    <a:pt x="118" y="555"/>
                  </a:lnTo>
                  <a:lnTo>
                    <a:pt x="127" y="604"/>
                  </a:lnTo>
                  <a:lnTo>
                    <a:pt x="142" y="651"/>
                  </a:lnTo>
                  <a:lnTo>
                    <a:pt x="162" y="694"/>
                  </a:lnTo>
                  <a:lnTo>
                    <a:pt x="186" y="735"/>
                  </a:lnTo>
                  <a:lnTo>
                    <a:pt x="216" y="771"/>
                  </a:lnTo>
                  <a:lnTo>
                    <a:pt x="249" y="803"/>
                  </a:lnTo>
                  <a:lnTo>
                    <a:pt x="285" y="830"/>
                  </a:lnTo>
                  <a:lnTo>
                    <a:pt x="325" y="851"/>
                  </a:lnTo>
                  <a:lnTo>
                    <a:pt x="367" y="868"/>
                  </a:lnTo>
                  <a:lnTo>
                    <a:pt x="412" y="878"/>
                  </a:lnTo>
                  <a:lnTo>
                    <a:pt x="459" y="882"/>
                  </a:lnTo>
                  <a:lnTo>
                    <a:pt x="505" y="878"/>
                  </a:lnTo>
                  <a:lnTo>
                    <a:pt x="550" y="868"/>
                  </a:lnTo>
                  <a:lnTo>
                    <a:pt x="593" y="851"/>
                  </a:lnTo>
                  <a:lnTo>
                    <a:pt x="632" y="830"/>
                  </a:lnTo>
                  <a:lnTo>
                    <a:pt x="669" y="803"/>
                  </a:lnTo>
                  <a:lnTo>
                    <a:pt x="702" y="771"/>
                  </a:lnTo>
                  <a:lnTo>
                    <a:pt x="731" y="735"/>
                  </a:lnTo>
                  <a:lnTo>
                    <a:pt x="756" y="694"/>
                  </a:lnTo>
                  <a:lnTo>
                    <a:pt x="776" y="651"/>
                  </a:lnTo>
                  <a:lnTo>
                    <a:pt x="791" y="604"/>
                  </a:lnTo>
                  <a:lnTo>
                    <a:pt x="800" y="555"/>
                  </a:lnTo>
                  <a:lnTo>
                    <a:pt x="803" y="504"/>
                  </a:lnTo>
                  <a:lnTo>
                    <a:pt x="800" y="453"/>
                  </a:lnTo>
                  <a:lnTo>
                    <a:pt x="791" y="404"/>
                  </a:lnTo>
                  <a:lnTo>
                    <a:pt x="776" y="357"/>
                  </a:lnTo>
                  <a:lnTo>
                    <a:pt x="756" y="314"/>
                  </a:lnTo>
                  <a:lnTo>
                    <a:pt x="731" y="273"/>
                  </a:lnTo>
                  <a:lnTo>
                    <a:pt x="702" y="237"/>
                  </a:lnTo>
                  <a:lnTo>
                    <a:pt x="669" y="205"/>
                  </a:lnTo>
                  <a:lnTo>
                    <a:pt x="632" y="178"/>
                  </a:lnTo>
                  <a:lnTo>
                    <a:pt x="593" y="156"/>
                  </a:lnTo>
                  <a:lnTo>
                    <a:pt x="550" y="140"/>
                  </a:lnTo>
                  <a:lnTo>
                    <a:pt x="505" y="130"/>
                  </a:lnTo>
                  <a:lnTo>
                    <a:pt x="459" y="126"/>
                  </a:lnTo>
                  <a:close/>
                  <a:moveTo>
                    <a:pt x="459" y="0"/>
                  </a:moveTo>
                  <a:lnTo>
                    <a:pt x="512" y="4"/>
                  </a:lnTo>
                  <a:lnTo>
                    <a:pt x="564" y="13"/>
                  </a:lnTo>
                  <a:lnTo>
                    <a:pt x="613" y="30"/>
                  </a:lnTo>
                  <a:lnTo>
                    <a:pt x="661" y="52"/>
                  </a:lnTo>
                  <a:lnTo>
                    <a:pt x="705" y="79"/>
                  </a:lnTo>
                  <a:lnTo>
                    <a:pt x="746" y="111"/>
                  </a:lnTo>
                  <a:lnTo>
                    <a:pt x="783" y="148"/>
                  </a:lnTo>
                  <a:lnTo>
                    <a:pt x="817" y="189"/>
                  </a:lnTo>
                  <a:lnTo>
                    <a:pt x="846" y="234"/>
                  </a:lnTo>
                  <a:lnTo>
                    <a:pt x="871" y="283"/>
                  </a:lnTo>
                  <a:lnTo>
                    <a:pt x="891" y="335"/>
                  </a:lnTo>
                  <a:lnTo>
                    <a:pt x="906" y="388"/>
                  </a:lnTo>
                  <a:lnTo>
                    <a:pt x="915" y="445"/>
                  </a:lnTo>
                  <a:lnTo>
                    <a:pt x="918" y="504"/>
                  </a:lnTo>
                  <a:lnTo>
                    <a:pt x="915" y="563"/>
                  </a:lnTo>
                  <a:lnTo>
                    <a:pt x="906" y="619"/>
                  </a:lnTo>
                  <a:lnTo>
                    <a:pt x="891" y="674"/>
                  </a:lnTo>
                  <a:lnTo>
                    <a:pt x="871" y="725"/>
                  </a:lnTo>
                  <a:lnTo>
                    <a:pt x="846" y="773"/>
                  </a:lnTo>
                  <a:lnTo>
                    <a:pt x="817" y="818"/>
                  </a:lnTo>
                  <a:lnTo>
                    <a:pt x="783" y="860"/>
                  </a:lnTo>
                  <a:lnTo>
                    <a:pt x="746" y="896"/>
                  </a:lnTo>
                  <a:lnTo>
                    <a:pt x="705" y="929"/>
                  </a:lnTo>
                  <a:lnTo>
                    <a:pt x="661" y="957"/>
                  </a:lnTo>
                  <a:lnTo>
                    <a:pt x="613" y="978"/>
                  </a:lnTo>
                  <a:lnTo>
                    <a:pt x="564" y="994"/>
                  </a:lnTo>
                  <a:lnTo>
                    <a:pt x="512" y="1004"/>
                  </a:lnTo>
                  <a:lnTo>
                    <a:pt x="459" y="1008"/>
                  </a:lnTo>
                  <a:lnTo>
                    <a:pt x="405" y="1004"/>
                  </a:lnTo>
                  <a:lnTo>
                    <a:pt x="354" y="994"/>
                  </a:lnTo>
                  <a:lnTo>
                    <a:pt x="304" y="978"/>
                  </a:lnTo>
                  <a:lnTo>
                    <a:pt x="257" y="957"/>
                  </a:lnTo>
                  <a:lnTo>
                    <a:pt x="213" y="929"/>
                  </a:lnTo>
                  <a:lnTo>
                    <a:pt x="172" y="896"/>
                  </a:lnTo>
                  <a:lnTo>
                    <a:pt x="134" y="860"/>
                  </a:lnTo>
                  <a:lnTo>
                    <a:pt x="101" y="818"/>
                  </a:lnTo>
                  <a:lnTo>
                    <a:pt x="71" y="773"/>
                  </a:lnTo>
                  <a:lnTo>
                    <a:pt x="46" y="725"/>
                  </a:lnTo>
                  <a:lnTo>
                    <a:pt x="27" y="674"/>
                  </a:lnTo>
                  <a:lnTo>
                    <a:pt x="12" y="619"/>
                  </a:lnTo>
                  <a:lnTo>
                    <a:pt x="3" y="563"/>
                  </a:lnTo>
                  <a:lnTo>
                    <a:pt x="0" y="504"/>
                  </a:lnTo>
                  <a:lnTo>
                    <a:pt x="3" y="445"/>
                  </a:lnTo>
                  <a:lnTo>
                    <a:pt x="12" y="388"/>
                  </a:lnTo>
                  <a:lnTo>
                    <a:pt x="27" y="335"/>
                  </a:lnTo>
                  <a:lnTo>
                    <a:pt x="46" y="283"/>
                  </a:lnTo>
                  <a:lnTo>
                    <a:pt x="71" y="234"/>
                  </a:lnTo>
                  <a:lnTo>
                    <a:pt x="101" y="189"/>
                  </a:lnTo>
                  <a:lnTo>
                    <a:pt x="134" y="148"/>
                  </a:lnTo>
                  <a:lnTo>
                    <a:pt x="172" y="111"/>
                  </a:lnTo>
                  <a:lnTo>
                    <a:pt x="213" y="79"/>
                  </a:lnTo>
                  <a:lnTo>
                    <a:pt x="257" y="52"/>
                  </a:lnTo>
                  <a:lnTo>
                    <a:pt x="304" y="30"/>
                  </a:lnTo>
                  <a:lnTo>
                    <a:pt x="354" y="13"/>
                  </a:lnTo>
                  <a:lnTo>
                    <a:pt x="405" y="4"/>
                  </a:lnTo>
                  <a:lnTo>
                    <a:pt x="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66" name="Freeform 16">
              <a:extLst>
                <a:ext uri="{FF2B5EF4-FFF2-40B4-BE49-F238E27FC236}">
                  <a16:creationId xmlns:a16="http://schemas.microsoft.com/office/drawing/2014/main" id="{05B923BF-D720-4AB6-BB11-F25CA757AD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49038" y="2117725"/>
              <a:ext cx="146050" cy="144463"/>
            </a:xfrm>
            <a:custGeom>
              <a:avLst/>
              <a:gdLst>
                <a:gd name="T0" fmla="*/ 413 w 919"/>
                <a:gd name="T1" fmla="*/ 130 h 1008"/>
                <a:gd name="T2" fmla="*/ 326 w 919"/>
                <a:gd name="T3" fmla="*/ 156 h 1008"/>
                <a:gd name="T4" fmla="*/ 249 w 919"/>
                <a:gd name="T5" fmla="*/ 205 h 1008"/>
                <a:gd name="T6" fmla="*/ 187 w 919"/>
                <a:gd name="T7" fmla="*/ 273 h 1008"/>
                <a:gd name="T8" fmla="*/ 143 w 919"/>
                <a:gd name="T9" fmla="*/ 357 h 1008"/>
                <a:gd name="T10" fmla="*/ 118 w 919"/>
                <a:gd name="T11" fmla="*/ 453 h 1008"/>
                <a:gd name="T12" fmla="*/ 118 w 919"/>
                <a:gd name="T13" fmla="*/ 555 h 1008"/>
                <a:gd name="T14" fmla="*/ 143 w 919"/>
                <a:gd name="T15" fmla="*/ 651 h 1008"/>
                <a:gd name="T16" fmla="*/ 187 w 919"/>
                <a:gd name="T17" fmla="*/ 735 h 1008"/>
                <a:gd name="T18" fmla="*/ 249 w 919"/>
                <a:gd name="T19" fmla="*/ 803 h 1008"/>
                <a:gd name="T20" fmla="*/ 326 w 919"/>
                <a:gd name="T21" fmla="*/ 851 h 1008"/>
                <a:gd name="T22" fmla="*/ 413 w 919"/>
                <a:gd name="T23" fmla="*/ 878 h 1008"/>
                <a:gd name="T24" fmla="*/ 506 w 919"/>
                <a:gd name="T25" fmla="*/ 878 h 1008"/>
                <a:gd name="T26" fmla="*/ 593 w 919"/>
                <a:gd name="T27" fmla="*/ 851 h 1008"/>
                <a:gd name="T28" fmla="*/ 670 w 919"/>
                <a:gd name="T29" fmla="*/ 803 h 1008"/>
                <a:gd name="T30" fmla="*/ 732 w 919"/>
                <a:gd name="T31" fmla="*/ 735 h 1008"/>
                <a:gd name="T32" fmla="*/ 777 w 919"/>
                <a:gd name="T33" fmla="*/ 651 h 1008"/>
                <a:gd name="T34" fmla="*/ 801 w 919"/>
                <a:gd name="T35" fmla="*/ 555 h 1008"/>
                <a:gd name="T36" fmla="*/ 801 w 919"/>
                <a:gd name="T37" fmla="*/ 453 h 1008"/>
                <a:gd name="T38" fmla="*/ 777 w 919"/>
                <a:gd name="T39" fmla="*/ 357 h 1008"/>
                <a:gd name="T40" fmla="*/ 732 w 919"/>
                <a:gd name="T41" fmla="*/ 273 h 1008"/>
                <a:gd name="T42" fmla="*/ 670 w 919"/>
                <a:gd name="T43" fmla="*/ 205 h 1008"/>
                <a:gd name="T44" fmla="*/ 593 w 919"/>
                <a:gd name="T45" fmla="*/ 156 h 1008"/>
                <a:gd name="T46" fmla="*/ 506 w 919"/>
                <a:gd name="T47" fmla="*/ 130 h 1008"/>
                <a:gd name="T48" fmla="*/ 460 w 919"/>
                <a:gd name="T49" fmla="*/ 0 h 1008"/>
                <a:gd name="T50" fmla="*/ 565 w 919"/>
                <a:gd name="T51" fmla="*/ 13 h 1008"/>
                <a:gd name="T52" fmla="*/ 661 w 919"/>
                <a:gd name="T53" fmla="*/ 52 h 1008"/>
                <a:gd name="T54" fmla="*/ 747 w 919"/>
                <a:gd name="T55" fmla="*/ 111 h 1008"/>
                <a:gd name="T56" fmla="*/ 818 w 919"/>
                <a:gd name="T57" fmla="*/ 189 h 1008"/>
                <a:gd name="T58" fmla="*/ 872 w 919"/>
                <a:gd name="T59" fmla="*/ 283 h 1008"/>
                <a:gd name="T60" fmla="*/ 907 w 919"/>
                <a:gd name="T61" fmla="*/ 388 h 1008"/>
                <a:gd name="T62" fmla="*/ 919 w 919"/>
                <a:gd name="T63" fmla="*/ 504 h 1008"/>
                <a:gd name="T64" fmla="*/ 907 w 919"/>
                <a:gd name="T65" fmla="*/ 619 h 1008"/>
                <a:gd name="T66" fmla="*/ 872 w 919"/>
                <a:gd name="T67" fmla="*/ 725 h 1008"/>
                <a:gd name="T68" fmla="*/ 818 w 919"/>
                <a:gd name="T69" fmla="*/ 818 h 1008"/>
                <a:gd name="T70" fmla="*/ 747 w 919"/>
                <a:gd name="T71" fmla="*/ 896 h 1008"/>
                <a:gd name="T72" fmla="*/ 661 w 919"/>
                <a:gd name="T73" fmla="*/ 957 h 1008"/>
                <a:gd name="T74" fmla="*/ 565 w 919"/>
                <a:gd name="T75" fmla="*/ 994 h 1008"/>
                <a:gd name="T76" fmla="*/ 460 w 919"/>
                <a:gd name="T77" fmla="*/ 1008 h 1008"/>
                <a:gd name="T78" fmla="*/ 354 w 919"/>
                <a:gd name="T79" fmla="*/ 994 h 1008"/>
                <a:gd name="T80" fmla="*/ 258 w 919"/>
                <a:gd name="T81" fmla="*/ 957 h 1008"/>
                <a:gd name="T82" fmla="*/ 173 w 919"/>
                <a:gd name="T83" fmla="*/ 896 h 1008"/>
                <a:gd name="T84" fmla="*/ 101 w 919"/>
                <a:gd name="T85" fmla="*/ 818 h 1008"/>
                <a:gd name="T86" fmla="*/ 46 w 919"/>
                <a:gd name="T87" fmla="*/ 725 h 1008"/>
                <a:gd name="T88" fmla="*/ 12 w 919"/>
                <a:gd name="T89" fmla="*/ 619 h 1008"/>
                <a:gd name="T90" fmla="*/ 0 w 919"/>
                <a:gd name="T91" fmla="*/ 504 h 1008"/>
                <a:gd name="T92" fmla="*/ 12 w 919"/>
                <a:gd name="T93" fmla="*/ 388 h 1008"/>
                <a:gd name="T94" fmla="*/ 46 w 919"/>
                <a:gd name="T95" fmla="*/ 283 h 1008"/>
                <a:gd name="T96" fmla="*/ 101 w 919"/>
                <a:gd name="T97" fmla="*/ 189 h 1008"/>
                <a:gd name="T98" fmla="*/ 173 w 919"/>
                <a:gd name="T99" fmla="*/ 111 h 1008"/>
                <a:gd name="T100" fmla="*/ 258 w 919"/>
                <a:gd name="T101" fmla="*/ 52 h 1008"/>
                <a:gd name="T102" fmla="*/ 354 w 919"/>
                <a:gd name="T103" fmla="*/ 13 h 1008"/>
                <a:gd name="T104" fmla="*/ 460 w 919"/>
                <a:gd name="T105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9" h="1008">
                  <a:moveTo>
                    <a:pt x="460" y="126"/>
                  </a:moveTo>
                  <a:lnTo>
                    <a:pt x="413" y="130"/>
                  </a:lnTo>
                  <a:lnTo>
                    <a:pt x="368" y="140"/>
                  </a:lnTo>
                  <a:lnTo>
                    <a:pt x="326" y="156"/>
                  </a:lnTo>
                  <a:lnTo>
                    <a:pt x="286" y="178"/>
                  </a:lnTo>
                  <a:lnTo>
                    <a:pt x="249" y="205"/>
                  </a:lnTo>
                  <a:lnTo>
                    <a:pt x="216" y="237"/>
                  </a:lnTo>
                  <a:lnTo>
                    <a:pt x="187" y="273"/>
                  </a:lnTo>
                  <a:lnTo>
                    <a:pt x="162" y="314"/>
                  </a:lnTo>
                  <a:lnTo>
                    <a:pt x="143" y="357"/>
                  </a:lnTo>
                  <a:lnTo>
                    <a:pt x="128" y="404"/>
                  </a:lnTo>
                  <a:lnTo>
                    <a:pt x="118" y="453"/>
                  </a:lnTo>
                  <a:lnTo>
                    <a:pt x="114" y="504"/>
                  </a:lnTo>
                  <a:lnTo>
                    <a:pt x="118" y="555"/>
                  </a:lnTo>
                  <a:lnTo>
                    <a:pt x="128" y="604"/>
                  </a:lnTo>
                  <a:lnTo>
                    <a:pt x="143" y="651"/>
                  </a:lnTo>
                  <a:lnTo>
                    <a:pt x="162" y="694"/>
                  </a:lnTo>
                  <a:lnTo>
                    <a:pt x="187" y="735"/>
                  </a:lnTo>
                  <a:lnTo>
                    <a:pt x="216" y="771"/>
                  </a:lnTo>
                  <a:lnTo>
                    <a:pt x="249" y="803"/>
                  </a:lnTo>
                  <a:lnTo>
                    <a:pt x="286" y="830"/>
                  </a:lnTo>
                  <a:lnTo>
                    <a:pt x="326" y="851"/>
                  </a:lnTo>
                  <a:lnTo>
                    <a:pt x="368" y="868"/>
                  </a:lnTo>
                  <a:lnTo>
                    <a:pt x="413" y="878"/>
                  </a:lnTo>
                  <a:lnTo>
                    <a:pt x="460" y="882"/>
                  </a:lnTo>
                  <a:lnTo>
                    <a:pt x="506" y="878"/>
                  </a:lnTo>
                  <a:lnTo>
                    <a:pt x="551" y="868"/>
                  </a:lnTo>
                  <a:lnTo>
                    <a:pt x="593" y="851"/>
                  </a:lnTo>
                  <a:lnTo>
                    <a:pt x="633" y="830"/>
                  </a:lnTo>
                  <a:lnTo>
                    <a:pt x="670" y="803"/>
                  </a:lnTo>
                  <a:lnTo>
                    <a:pt x="703" y="771"/>
                  </a:lnTo>
                  <a:lnTo>
                    <a:pt x="732" y="735"/>
                  </a:lnTo>
                  <a:lnTo>
                    <a:pt x="757" y="694"/>
                  </a:lnTo>
                  <a:lnTo>
                    <a:pt x="777" y="651"/>
                  </a:lnTo>
                  <a:lnTo>
                    <a:pt x="792" y="604"/>
                  </a:lnTo>
                  <a:lnTo>
                    <a:pt x="801" y="555"/>
                  </a:lnTo>
                  <a:lnTo>
                    <a:pt x="804" y="504"/>
                  </a:lnTo>
                  <a:lnTo>
                    <a:pt x="801" y="453"/>
                  </a:lnTo>
                  <a:lnTo>
                    <a:pt x="792" y="404"/>
                  </a:lnTo>
                  <a:lnTo>
                    <a:pt x="777" y="357"/>
                  </a:lnTo>
                  <a:lnTo>
                    <a:pt x="757" y="314"/>
                  </a:lnTo>
                  <a:lnTo>
                    <a:pt x="732" y="273"/>
                  </a:lnTo>
                  <a:lnTo>
                    <a:pt x="703" y="237"/>
                  </a:lnTo>
                  <a:lnTo>
                    <a:pt x="670" y="205"/>
                  </a:lnTo>
                  <a:lnTo>
                    <a:pt x="633" y="178"/>
                  </a:lnTo>
                  <a:lnTo>
                    <a:pt x="593" y="156"/>
                  </a:lnTo>
                  <a:lnTo>
                    <a:pt x="551" y="140"/>
                  </a:lnTo>
                  <a:lnTo>
                    <a:pt x="506" y="130"/>
                  </a:lnTo>
                  <a:lnTo>
                    <a:pt x="460" y="126"/>
                  </a:lnTo>
                  <a:close/>
                  <a:moveTo>
                    <a:pt x="460" y="0"/>
                  </a:moveTo>
                  <a:lnTo>
                    <a:pt x="513" y="4"/>
                  </a:lnTo>
                  <a:lnTo>
                    <a:pt x="565" y="13"/>
                  </a:lnTo>
                  <a:lnTo>
                    <a:pt x="614" y="30"/>
                  </a:lnTo>
                  <a:lnTo>
                    <a:pt x="661" y="52"/>
                  </a:lnTo>
                  <a:lnTo>
                    <a:pt x="706" y="79"/>
                  </a:lnTo>
                  <a:lnTo>
                    <a:pt x="747" y="111"/>
                  </a:lnTo>
                  <a:lnTo>
                    <a:pt x="784" y="148"/>
                  </a:lnTo>
                  <a:lnTo>
                    <a:pt x="818" y="189"/>
                  </a:lnTo>
                  <a:lnTo>
                    <a:pt x="847" y="234"/>
                  </a:lnTo>
                  <a:lnTo>
                    <a:pt x="872" y="283"/>
                  </a:lnTo>
                  <a:lnTo>
                    <a:pt x="892" y="335"/>
                  </a:lnTo>
                  <a:lnTo>
                    <a:pt x="907" y="388"/>
                  </a:lnTo>
                  <a:lnTo>
                    <a:pt x="916" y="445"/>
                  </a:lnTo>
                  <a:lnTo>
                    <a:pt x="919" y="504"/>
                  </a:lnTo>
                  <a:lnTo>
                    <a:pt x="916" y="563"/>
                  </a:lnTo>
                  <a:lnTo>
                    <a:pt x="907" y="619"/>
                  </a:lnTo>
                  <a:lnTo>
                    <a:pt x="892" y="674"/>
                  </a:lnTo>
                  <a:lnTo>
                    <a:pt x="872" y="725"/>
                  </a:lnTo>
                  <a:lnTo>
                    <a:pt x="847" y="773"/>
                  </a:lnTo>
                  <a:lnTo>
                    <a:pt x="818" y="818"/>
                  </a:lnTo>
                  <a:lnTo>
                    <a:pt x="784" y="860"/>
                  </a:lnTo>
                  <a:lnTo>
                    <a:pt x="747" y="896"/>
                  </a:lnTo>
                  <a:lnTo>
                    <a:pt x="706" y="929"/>
                  </a:lnTo>
                  <a:lnTo>
                    <a:pt x="661" y="957"/>
                  </a:lnTo>
                  <a:lnTo>
                    <a:pt x="614" y="978"/>
                  </a:lnTo>
                  <a:lnTo>
                    <a:pt x="565" y="994"/>
                  </a:lnTo>
                  <a:lnTo>
                    <a:pt x="513" y="1004"/>
                  </a:lnTo>
                  <a:lnTo>
                    <a:pt x="460" y="1008"/>
                  </a:lnTo>
                  <a:lnTo>
                    <a:pt x="406" y="1004"/>
                  </a:lnTo>
                  <a:lnTo>
                    <a:pt x="354" y="994"/>
                  </a:lnTo>
                  <a:lnTo>
                    <a:pt x="305" y="978"/>
                  </a:lnTo>
                  <a:lnTo>
                    <a:pt x="258" y="957"/>
                  </a:lnTo>
                  <a:lnTo>
                    <a:pt x="214" y="929"/>
                  </a:lnTo>
                  <a:lnTo>
                    <a:pt x="173" y="896"/>
                  </a:lnTo>
                  <a:lnTo>
                    <a:pt x="135" y="860"/>
                  </a:lnTo>
                  <a:lnTo>
                    <a:pt x="101" y="818"/>
                  </a:lnTo>
                  <a:lnTo>
                    <a:pt x="71" y="773"/>
                  </a:lnTo>
                  <a:lnTo>
                    <a:pt x="46" y="725"/>
                  </a:lnTo>
                  <a:lnTo>
                    <a:pt x="26" y="674"/>
                  </a:lnTo>
                  <a:lnTo>
                    <a:pt x="12" y="619"/>
                  </a:lnTo>
                  <a:lnTo>
                    <a:pt x="3" y="563"/>
                  </a:lnTo>
                  <a:lnTo>
                    <a:pt x="0" y="504"/>
                  </a:lnTo>
                  <a:lnTo>
                    <a:pt x="3" y="445"/>
                  </a:lnTo>
                  <a:lnTo>
                    <a:pt x="12" y="388"/>
                  </a:lnTo>
                  <a:lnTo>
                    <a:pt x="26" y="335"/>
                  </a:lnTo>
                  <a:lnTo>
                    <a:pt x="46" y="283"/>
                  </a:lnTo>
                  <a:lnTo>
                    <a:pt x="71" y="234"/>
                  </a:lnTo>
                  <a:lnTo>
                    <a:pt x="101" y="189"/>
                  </a:lnTo>
                  <a:lnTo>
                    <a:pt x="135" y="148"/>
                  </a:lnTo>
                  <a:lnTo>
                    <a:pt x="173" y="111"/>
                  </a:lnTo>
                  <a:lnTo>
                    <a:pt x="214" y="79"/>
                  </a:lnTo>
                  <a:lnTo>
                    <a:pt x="258" y="52"/>
                  </a:lnTo>
                  <a:lnTo>
                    <a:pt x="305" y="30"/>
                  </a:lnTo>
                  <a:lnTo>
                    <a:pt x="354" y="13"/>
                  </a:lnTo>
                  <a:lnTo>
                    <a:pt x="406" y="4"/>
                  </a:lnTo>
                  <a:lnTo>
                    <a:pt x="4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242530CA-728B-4053-84A1-9BDD79370A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83913" y="1935163"/>
              <a:ext cx="146050" cy="146050"/>
            </a:xfrm>
            <a:custGeom>
              <a:avLst/>
              <a:gdLst>
                <a:gd name="T0" fmla="*/ 412 w 919"/>
                <a:gd name="T1" fmla="*/ 130 h 1008"/>
                <a:gd name="T2" fmla="*/ 325 w 919"/>
                <a:gd name="T3" fmla="*/ 156 h 1008"/>
                <a:gd name="T4" fmla="*/ 249 w 919"/>
                <a:gd name="T5" fmla="*/ 205 h 1008"/>
                <a:gd name="T6" fmla="*/ 187 w 919"/>
                <a:gd name="T7" fmla="*/ 273 h 1008"/>
                <a:gd name="T8" fmla="*/ 142 w 919"/>
                <a:gd name="T9" fmla="*/ 358 h 1008"/>
                <a:gd name="T10" fmla="*/ 118 w 919"/>
                <a:gd name="T11" fmla="*/ 453 h 1008"/>
                <a:gd name="T12" fmla="*/ 118 w 919"/>
                <a:gd name="T13" fmla="*/ 555 h 1008"/>
                <a:gd name="T14" fmla="*/ 142 w 919"/>
                <a:gd name="T15" fmla="*/ 651 h 1008"/>
                <a:gd name="T16" fmla="*/ 187 w 919"/>
                <a:gd name="T17" fmla="*/ 735 h 1008"/>
                <a:gd name="T18" fmla="*/ 249 w 919"/>
                <a:gd name="T19" fmla="*/ 803 h 1008"/>
                <a:gd name="T20" fmla="*/ 325 w 919"/>
                <a:gd name="T21" fmla="*/ 852 h 1008"/>
                <a:gd name="T22" fmla="*/ 412 w 919"/>
                <a:gd name="T23" fmla="*/ 879 h 1008"/>
                <a:gd name="T24" fmla="*/ 506 w 919"/>
                <a:gd name="T25" fmla="*/ 879 h 1008"/>
                <a:gd name="T26" fmla="*/ 593 w 919"/>
                <a:gd name="T27" fmla="*/ 852 h 1008"/>
                <a:gd name="T28" fmla="*/ 669 w 919"/>
                <a:gd name="T29" fmla="*/ 803 h 1008"/>
                <a:gd name="T30" fmla="*/ 731 w 919"/>
                <a:gd name="T31" fmla="*/ 735 h 1008"/>
                <a:gd name="T32" fmla="*/ 776 w 919"/>
                <a:gd name="T33" fmla="*/ 651 h 1008"/>
                <a:gd name="T34" fmla="*/ 800 w 919"/>
                <a:gd name="T35" fmla="*/ 555 h 1008"/>
                <a:gd name="T36" fmla="*/ 800 w 919"/>
                <a:gd name="T37" fmla="*/ 453 h 1008"/>
                <a:gd name="T38" fmla="*/ 776 w 919"/>
                <a:gd name="T39" fmla="*/ 358 h 1008"/>
                <a:gd name="T40" fmla="*/ 731 w 919"/>
                <a:gd name="T41" fmla="*/ 273 h 1008"/>
                <a:gd name="T42" fmla="*/ 669 w 919"/>
                <a:gd name="T43" fmla="*/ 205 h 1008"/>
                <a:gd name="T44" fmla="*/ 593 w 919"/>
                <a:gd name="T45" fmla="*/ 156 h 1008"/>
                <a:gd name="T46" fmla="*/ 506 w 919"/>
                <a:gd name="T47" fmla="*/ 130 h 1008"/>
                <a:gd name="T48" fmla="*/ 459 w 919"/>
                <a:gd name="T49" fmla="*/ 0 h 1008"/>
                <a:gd name="T50" fmla="*/ 564 w 919"/>
                <a:gd name="T51" fmla="*/ 13 h 1008"/>
                <a:gd name="T52" fmla="*/ 661 w 919"/>
                <a:gd name="T53" fmla="*/ 52 h 1008"/>
                <a:gd name="T54" fmla="*/ 746 w 919"/>
                <a:gd name="T55" fmla="*/ 111 h 1008"/>
                <a:gd name="T56" fmla="*/ 818 w 919"/>
                <a:gd name="T57" fmla="*/ 189 h 1008"/>
                <a:gd name="T58" fmla="*/ 872 w 919"/>
                <a:gd name="T59" fmla="*/ 283 h 1008"/>
                <a:gd name="T60" fmla="*/ 907 w 919"/>
                <a:gd name="T61" fmla="*/ 388 h 1008"/>
                <a:gd name="T62" fmla="*/ 919 w 919"/>
                <a:gd name="T63" fmla="*/ 504 h 1008"/>
                <a:gd name="T64" fmla="*/ 907 w 919"/>
                <a:gd name="T65" fmla="*/ 620 h 1008"/>
                <a:gd name="T66" fmla="*/ 872 w 919"/>
                <a:gd name="T67" fmla="*/ 725 h 1008"/>
                <a:gd name="T68" fmla="*/ 818 w 919"/>
                <a:gd name="T69" fmla="*/ 819 h 1008"/>
                <a:gd name="T70" fmla="*/ 746 w 919"/>
                <a:gd name="T71" fmla="*/ 897 h 1008"/>
                <a:gd name="T72" fmla="*/ 661 w 919"/>
                <a:gd name="T73" fmla="*/ 957 h 1008"/>
                <a:gd name="T74" fmla="*/ 564 w 919"/>
                <a:gd name="T75" fmla="*/ 995 h 1008"/>
                <a:gd name="T76" fmla="*/ 459 w 919"/>
                <a:gd name="T77" fmla="*/ 1008 h 1008"/>
                <a:gd name="T78" fmla="*/ 354 w 919"/>
                <a:gd name="T79" fmla="*/ 995 h 1008"/>
                <a:gd name="T80" fmla="*/ 257 w 919"/>
                <a:gd name="T81" fmla="*/ 957 h 1008"/>
                <a:gd name="T82" fmla="*/ 172 w 919"/>
                <a:gd name="T83" fmla="*/ 897 h 1008"/>
                <a:gd name="T84" fmla="*/ 101 w 919"/>
                <a:gd name="T85" fmla="*/ 819 h 1008"/>
                <a:gd name="T86" fmla="*/ 47 w 919"/>
                <a:gd name="T87" fmla="*/ 725 h 1008"/>
                <a:gd name="T88" fmla="*/ 12 w 919"/>
                <a:gd name="T89" fmla="*/ 620 h 1008"/>
                <a:gd name="T90" fmla="*/ 0 w 919"/>
                <a:gd name="T91" fmla="*/ 504 h 1008"/>
                <a:gd name="T92" fmla="*/ 12 w 919"/>
                <a:gd name="T93" fmla="*/ 388 h 1008"/>
                <a:gd name="T94" fmla="*/ 47 w 919"/>
                <a:gd name="T95" fmla="*/ 283 h 1008"/>
                <a:gd name="T96" fmla="*/ 101 w 919"/>
                <a:gd name="T97" fmla="*/ 189 h 1008"/>
                <a:gd name="T98" fmla="*/ 172 w 919"/>
                <a:gd name="T99" fmla="*/ 111 h 1008"/>
                <a:gd name="T100" fmla="*/ 257 w 919"/>
                <a:gd name="T101" fmla="*/ 52 h 1008"/>
                <a:gd name="T102" fmla="*/ 354 w 919"/>
                <a:gd name="T103" fmla="*/ 13 h 1008"/>
                <a:gd name="T104" fmla="*/ 459 w 919"/>
                <a:gd name="T105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9" h="1008">
                  <a:moveTo>
                    <a:pt x="459" y="126"/>
                  </a:moveTo>
                  <a:lnTo>
                    <a:pt x="412" y="130"/>
                  </a:lnTo>
                  <a:lnTo>
                    <a:pt x="368" y="141"/>
                  </a:lnTo>
                  <a:lnTo>
                    <a:pt x="325" y="156"/>
                  </a:lnTo>
                  <a:lnTo>
                    <a:pt x="285" y="178"/>
                  </a:lnTo>
                  <a:lnTo>
                    <a:pt x="249" y="205"/>
                  </a:lnTo>
                  <a:lnTo>
                    <a:pt x="216" y="237"/>
                  </a:lnTo>
                  <a:lnTo>
                    <a:pt x="187" y="273"/>
                  </a:lnTo>
                  <a:lnTo>
                    <a:pt x="162" y="314"/>
                  </a:lnTo>
                  <a:lnTo>
                    <a:pt x="142" y="358"/>
                  </a:lnTo>
                  <a:lnTo>
                    <a:pt x="127" y="404"/>
                  </a:lnTo>
                  <a:lnTo>
                    <a:pt x="118" y="453"/>
                  </a:lnTo>
                  <a:lnTo>
                    <a:pt x="115" y="504"/>
                  </a:lnTo>
                  <a:lnTo>
                    <a:pt x="118" y="555"/>
                  </a:lnTo>
                  <a:lnTo>
                    <a:pt x="127" y="605"/>
                  </a:lnTo>
                  <a:lnTo>
                    <a:pt x="142" y="651"/>
                  </a:lnTo>
                  <a:lnTo>
                    <a:pt x="162" y="694"/>
                  </a:lnTo>
                  <a:lnTo>
                    <a:pt x="187" y="735"/>
                  </a:lnTo>
                  <a:lnTo>
                    <a:pt x="216" y="771"/>
                  </a:lnTo>
                  <a:lnTo>
                    <a:pt x="249" y="803"/>
                  </a:lnTo>
                  <a:lnTo>
                    <a:pt x="285" y="830"/>
                  </a:lnTo>
                  <a:lnTo>
                    <a:pt x="325" y="852"/>
                  </a:lnTo>
                  <a:lnTo>
                    <a:pt x="368" y="868"/>
                  </a:lnTo>
                  <a:lnTo>
                    <a:pt x="412" y="879"/>
                  </a:lnTo>
                  <a:lnTo>
                    <a:pt x="459" y="882"/>
                  </a:lnTo>
                  <a:lnTo>
                    <a:pt x="506" y="879"/>
                  </a:lnTo>
                  <a:lnTo>
                    <a:pt x="550" y="868"/>
                  </a:lnTo>
                  <a:lnTo>
                    <a:pt x="593" y="852"/>
                  </a:lnTo>
                  <a:lnTo>
                    <a:pt x="633" y="830"/>
                  </a:lnTo>
                  <a:lnTo>
                    <a:pt x="669" y="803"/>
                  </a:lnTo>
                  <a:lnTo>
                    <a:pt x="702" y="771"/>
                  </a:lnTo>
                  <a:lnTo>
                    <a:pt x="731" y="735"/>
                  </a:lnTo>
                  <a:lnTo>
                    <a:pt x="756" y="694"/>
                  </a:lnTo>
                  <a:lnTo>
                    <a:pt x="776" y="651"/>
                  </a:lnTo>
                  <a:lnTo>
                    <a:pt x="791" y="605"/>
                  </a:lnTo>
                  <a:lnTo>
                    <a:pt x="800" y="555"/>
                  </a:lnTo>
                  <a:lnTo>
                    <a:pt x="803" y="504"/>
                  </a:lnTo>
                  <a:lnTo>
                    <a:pt x="800" y="453"/>
                  </a:lnTo>
                  <a:lnTo>
                    <a:pt x="791" y="404"/>
                  </a:lnTo>
                  <a:lnTo>
                    <a:pt x="776" y="358"/>
                  </a:lnTo>
                  <a:lnTo>
                    <a:pt x="756" y="314"/>
                  </a:lnTo>
                  <a:lnTo>
                    <a:pt x="731" y="273"/>
                  </a:lnTo>
                  <a:lnTo>
                    <a:pt x="702" y="237"/>
                  </a:lnTo>
                  <a:lnTo>
                    <a:pt x="669" y="205"/>
                  </a:lnTo>
                  <a:lnTo>
                    <a:pt x="633" y="178"/>
                  </a:lnTo>
                  <a:lnTo>
                    <a:pt x="593" y="156"/>
                  </a:lnTo>
                  <a:lnTo>
                    <a:pt x="550" y="141"/>
                  </a:lnTo>
                  <a:lnTo>
                    <a:pt x="506" y="130"/>
                  </a:lnTo>
                  <a:lnTo>
                    <a:pt x="459" y="126"/>
                  </a:lnTo>
                  <a:close/>
                  <a:moveTo>
                    <a:pt x="459" y="0"/>
                  </a:moveTo>
                  <a:lnTo>
                    <a:pt x="512" y="4"/>
                  </a:lnTo>
                  <a:lnTo>
                    <a:pt x="564" y="13"/>
                  </a:lnTo>
                  <a:lnTo>
                    <a:pt x="614" y="30"/>
                  </a:lnTo>
                  <a:lnTo>
                    <a:pt x="661" y="52"/>
                  </a:lnTo>
                  <a:lnTo>
                    <a:pt x="705" y="79"/>
                  </a:lnTo>
                  <a:lnTo>
                    <a:pt x="746" y="111"/>
                  </a:lnTo>
                  <a:lnTo>
                    <a:pt x="784" y="148"/>
                  </a:lnTo>
                  <a:lnTo>
                    <a:pt x="818" y="189"/>
                  </a:lnTo>
                  <a:lnTo>
                    <a:pt x="848" y="234"/>
                  </a:lnTo>
                  <a:lnTo>
                    <a:pt x="872" y="283"/>
                  </a:lnTo>
                  <a:lnTo>
                    <a:pt x="892" y="335"/>
                  </a:lnTo>
                  <a:lnTo>
                    <a:pt x="907" y="388"/>
                  </a:lnTo>
                  <a:lnTo>
                    <a:pt x="916" y="446"/>
                  </a:lnTo>
                  <a:lnTo>
                    <a:pt x="919" y="504"/>
                  </a:lnTo>
                  <a:lnTo>
                    <a:pt x="916" y="563"/>
                  </a:lnTo>
                  <a:lnTo>
                    <a:pt x="907" y="620"/>
                  </a:lnTo>
                  <a:lnTo>
                    <a:pt x="892" y="674"/>
                  </a:lnTo>
                  <a:lnTo>
                    <a:pt x="872" y="725"/>
                  </a:lnTo>
                  <a:lnTo>
                    <a:pt x="848" y="773"/>
                  </a:lnTo>
                  <a:lnTo>
                    <a:pt x="818" y="819"/>
                  </a:lnTo>
                  <a:lnTo>
                    <a:pt x="784" y="860"/>
                  </a:lnTo>
                  <a:lnTo>
                    <a:pt x="746" y="897"/>
                  </a:lnTo>
                  <a:lnTo>
                    <a:pt x="705" y="929"/>
                  </a:lnTo>
                  <a:lnTo>
                    <a:pt x="661" y="957"/>
                  </a:lnTo>
                  <a:lnTo>
                    <a:pt x="614" y="978"/>
                  </a:lnTo>
                  <a:lnTo>
                    <a:pt x="564" y="995"/>
                  </a:lnTo>
                  <a:lnTo>
                    <a:pt x="512" y="1005"/>
                  </a:lnTo>
                  <a:lnTo>
                    <a:pt x="459" y="1008"/>
                  </a:lnTo>
                  <a:lnTo>
                    <a:pt x="405" y="1005"/>
                  </a:lnTo>
                  <a:lnTo>
                    <a:pt x="354" y="995"/>
                  </a:lnTo>
                  <a:lnTo>
                    <a:pt x="304" y="978"/>
                  </a:lnTo>
                  <a:lnTo>
                    <a:pt x="257" y="957"/>
                  </a:lnTo>
                  <a:lnTo>
                    <a:pt x="213" y="929"/>
                  </a:lnTo>
                  <a:lnTo>
                    <a:pt x="172" y="897"/>
                  </a:lnTo>
                  <a:lnTo>
                    <a:pt x="134" y="860"/>
                  </a:lnTo>
                  <a:lnTo>
                    <a:pt x="101" y="819"/>
                  </a:lnTo>
                  <a:lnTo>
                    <a:pt x="71" y="773"/>
                  </a:lnTo>
                  <a:lnTo>
                    <a:pt x="47" y="725"/>
                  </a:lnTo>
                  <a:lnTo>
                    <a:pt x="27" y="674"/>
                  </a:lnTo>
                  <a:lnTo>
                    <a:pt x="12" y="620"/>
                  </a:lnTo>
                  <a:lnTo>
                    <a:pt x="3" y="563"/>
                  </a:lnTo>
                  <a:lnTo>
                    <a:pt x="0" y="504"/>
                  </a:lnTo>
                  <a:lnTo>
                    <a:pt x="3" y="446"/>
                  </a:lnTo>
                  <a:lnTo>
                    <a:pt x="12" y="388"/>
                  </a:lnTo>
                  <a:lnTo>
                    <a:pt x="27" y="335"/>
                  </a:lnTo>
                  <a:lnTo>
                    <a:pt x="47" y="283"/>
                  </a:lnTo>
                  <a:lnTo>
                    <a:pt x="71" y="234"/>
                  </a:lnTo>
                  <a:lnTo>
                    <a:pt x="101" y="189"/>
                  </a:lnTo>
                  <a:lnTo>
                    <a:pt x="134" y="148"/>
                  </a:lnTo>
                  <a:lnTo>
                    <a:pt x="172" y="111"/>
                  </a:lnTo>
                  <a:lnTo>
                    <a:pt x="213" y="79"/>
                  </a:lnTo>
                  <a:lnTo>
                    <a:pt x="257" y="52"/>
                  </a:lnTo>
                  <a:lnTo>
                    <a:pt x="304" y="30"/>
                  </a:lnTo>
                  <a:lnTo>
                    <a:pt x="354" y="13"/>
                  </a:lnTo>
                  <a:lnTo>
                    <a:pt x="405" y="4"/>
                  </a:lnTo>
                  <a:lnTo>
                    <a:pt x="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68" name="Freeform 18">
              <a:extLst>
                <a:ext uri="{FF2B5EF4-FFF2-40B4-BE49-F238E27FC236}">
                  <a16:creationId xmlns:a16="http://schemas.microsoft.com/office/drawing/2014/main" id="{349D8D41-1767-4BF4-A7F9-1CBC4F8170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66475" y="1935163"/>
              <a:ext cx="146050" cy="146050"/>
            </a:xfrm>
            <a:custGeom>
              <a:avLst/>
              <a:gdLst>
                <a:gd name="T0" fmla="*/ 412 w 918"/>
                <a:gd name="T1" fmla="*/ 130 h 1008"/>
                <a:gd name="T2" fmla="*/ 325 w 918"/>
                <a:gd name="T3" fmla="*/ 156 h 1008"/>
                <a:gd name="T4" fmla="*/ 249 w 918"/>
                <a:gd name="T5" fmla="*/ 205 h 1008"/>
                <a:gd name="T6" fmla="*/ 186 w 918"/>
                <a:gd name="T7" fmla="*/ 273 h 1008"/>
                <a:gd name="T8" fmla="*/ 142 w 918"/>
                <a:gd name="T9" fmla="*/ 358 h 1008"/>
                <a:gd name="T10" fmla="*/ 118 w 918"/>
                <a:gd name="T11" fmla="*/ 453 h 1008"/>
                <a:gd name="T12" fmla="*/ 118 w 918"/>
                <a:gd name="T13" fmla="*/ 555 h 1008"/>
                <a:gd name="T14" fmla="*/ 142 w 918"/>
                <a:gd name="T15" fmla="*/ 651 h 1008"/>
                <a:gd name="T16" fmla="*/ 186 w 918"/>
                <a:gd name="T17" fmla="*/ 735 h 1008"/>
                <a:gd name="T18" fmla="*/ 249 w 918"/>
                <a:gd name="T19" fmla="*/ 803 h 1008"/>
                <a:gd name="T20" fmla="*/ 325 w 918"/>
                <a:gd name="T21" fmla="*/ 852 h 1008"/>
                <a:gd name="T22" fmla="*/ 412 w 918"/>
                <a:gd name="T23" fmla="*/ 879 h 1008"/>
                <a:gd name="T24" fmla="*/ 505 w 918"/>
                <a:gd name="T25" fmla="*/ 879 h 1008"/>
                <a:gd name="T26" fmla="*/ 593 w 918"/>
                <a:gd name="T27" fmla="*/ 852 h 1008"/>
                <a:gd name="T28" fmla="*/ 669 w 918"/>
                <a:gd name="T29" fmla="*/ 803 h 1008"/>
                <a:gd name="T30" fmla="*/ 731 w 918"/>
                <a:gd name="T31" fmla="*/ 735 h 1008"/>
                <a:gd name="T32" fmla="*/ 776 w 918"/>
                <a:gd name="T33" fmla="*/ 651 h 1008"/>
                <a:gd name="T34" fmla="*/ 800 w 918"/>
                <a:gd name="T35" fmla="*/ 555 h 1008"/>
                <a:gd name="T36" fmla="*/ 800 w 918"/>
                <a:gd name="T37" fmla="*/ 453 h 1008"/>
                <a:gd name="T38" fmla="*/ 776 w 918"/>
                <a:gd name="T39" fmla="*/ 358 h 1008"/>
                <a:gd name="T40" fmla="*/ 731 w 918"/>
                <a:gd name="T41" fmla="*/ 273 h 1008"/>
                <a:gd name="T42" fmla="*/ 669 w 918"/>
                <a:gd name="T43" fmla="*/ 205 h 1008"/>
                <a:gd name="T44" fmla="*/ 593 w 918"/>
                <a:gd name="T45" fmla="*/ 156 h 1008"/>
                <a:gd name="T46" fmla="*/ 505 w 918"/>
                <a:gd name="T47" fmla="*/ 130 h 1008"/>
                <a:gd name="T48" fmla="*/ 459 w 918"/>
                <a:gd name="T49" fmla="*/ 0 h 1008"/>
                <a:gd name="T50" fmla="*/ 564 w 918"/>
                <a:gd name="T51" fmla="*/ 13 h 1008"/>
                <a:gd name="T52" fmla="*/ 661 w 918"/>
                <a:gd name="T53" fmla="*/ 52 h 1008"/>
                <a:gd name="T54" fmla="*/ 746 w 918"/>
                <a:gd name="T55" fmla="*/ 111 h 1008"/>
                <a:gd name="T56" fmla="*/ 817 w 918"/>
                <a:gd name="T57" fmla="*/ 189 h 1008"/>
                <a:gd name="T58" fmla="*/ 871 w 918"/>
                <a:gd name="T59" fmla="*/ 283 h 1008"/>
                <a:gd name="T60" fmla="*/ 906 w 918"/>
                <a:gd name="T61" fmla="*/ 388 h 1008"/>
                <a:gd name="T62" fmla="*/ 918 w 918"/>
                <a:gd name="T63" fmla="*/ 504 h 1008"/>
                <a:gd name="T64" fmla="*/ 906 w 918"/>
                <a:gd name="T65" fmla="*/ 620 h 1008"/>
                <a:gd name="T66" fmla="*/ 871 w 918"/>
                <a:gd name="T67" fmla="*/ 725 h 1008"/>
                <a:gd name="T68" fmla="*/ 817 w 918"/>
                <a:gd name="T69" fmla="*/ 819 h 1008"/>
                <a:gd name="T70" fmla="*/ 746 w 918"/>
                <a:gd name="T71" fmla="*/ 897 h 1008"/>
                <a:gd name="T72" fmla="*/ 661 w 918"/>
                <a:gd name="T73" fmla="*/ 957 h 1008"/>
                <a:gd name="T74" fmla="*/ 564 w 918"/>
                <a:gd name="T75" fmla="*/ 995 h 1008"/>
                <a:gd name="T76" fmla="*/ 459 w 918"/>
                <a:gd name="T77" fmla="*/ 1008 h 1008"/>
                <a:gd name="T78" fmla="*/ 354 w 918"/>
                <a:gd name="T79" fmla="*/ 995 h 1008"/>
                <a:gd name="T80" fmla="*/ 257 w 918"/>
                <a:gd name="T81" fmla="*/ 957 h 1008"/>
                <a:gd name="T82" fmla="*/ 172 w 918"/>
                <a:gd name="T83" fmla="*/ 897 h 1008"/>
                <a:gd name="T84" fmla="*/ 101 w 918"/>
                <a:gd name="T85" fmla="*/ 819 h 1008"/>
                <a:gd name="T86" fmla="*/ 46 w 918"/>
                <a:gd name="T87" fmla="*/ 725 h 1008"/>
                <a:gd name="T88" fmla="*/ 12 w 918"/>
                <a:gd name="T89" fmla="*/ 620 h 1008"/>
                <a:gd name="T90" fmla="*/ 0 w 918"/>
                <a:gd name="T91" fmla="*/ 504 h 1008"/>
                <a:gd name="T92" fmla="*/ 12 w 918"/>
                <a:gd name="T93" fmla="*/ 388 h 1008"/>
                <a:gd name="T94" fmla="*/ 46 w 918"/>
                <a:gd name="T95" fmla="*/ 283 h 1008"/>
                <a:gd name="T96" fmla="*/ 101 w 918"/>
                <a:gd name="T97" fmla="*/ 189 h 1008"/>
                <a:gd name="T98" fmla="*/ 172 w 918"/>
                <a:gd name="T99" fmla="*/ 111 h 1008"/>
                <a:gd name="T100" fmla="*/ 257 w 918"/>
                <a:gd name="T101" fmla="*/ 52 h 1008"/>
                <a:gd name="T102" fmla="*/ 354 w 918"/>
                <a:gd name="T103" fmla="*/ 13 h 1008"/>
                <a:gd name="T104" fmla="*/ 459 w 918"/>
                <a:gd name="T105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8" h="1008">
                  <a:moveTo>
                    <a:pt x="459" y="126"/>
                  </a:moveTo>
                  <a:lnTo>
                    <a:pt x="412" y="130"/>
                  </a:lnTo>
                  <a:lnTo>
                    <a:pt x="367" y="141"/>
                  </a:lnTo>
                  <a:lnTo>
                    <a:pt x="325" y="156"/>
                  </a:lnTo>
                  <a:lnTo>
                    <a:pt x="285" y="178"/>
                  </a:lnTo>
                  <a:lnTo>
                    <a:pt x="249" y="205"/>
                  </a:lnTo>
                  <a:lnTo>
                    <a:pt x="216" y="237"/>
                  </a:lnTo>
                  <a:lnTo>
                    <a:pt x="186" y="273"/>
                  </a:lnTo>
                  <a:lnTo>
                    <a:pt x="162" y="314"/>
                  </a:lnTo>
                  <a:lnTo>
                    <a:pt x="142" y="358"/>
                  </a:lnTo>
                  <a:lnTo>
                    <a:pt x="127" y="404"/>
                  </a:lnTo>
                  <a:lnTo>
                    <a:pt x="118" y="453"/>
                  </a:lnTo>
                  <a:lnTo>
                    <a:pt x="115" y="504"/>
                  </a:lnTo>
                  <a:lnTo>
                    <a:pt x="118" y="555"/>
                  </a:lnTo>
                  <a:lnTo>
                    <a:pt x="127" y="605"/>
                  </a:lnTo>
                  <a:lnTo>
                    <a:pt x="142" y="651"/>
                  </a:lnTo>
                  <a:lnTo>
                    <a:pt x="162" y="694"/>
                  </a:lnTo>
                  <a:lnTo>
                    <a:pt x="186" y="735"/>
                  </a:lnTo>
                  <a:lnTo>
                    <a:pt x="216" y="771"/>
                  </a:lnTo>
                  <a:lnTo>
                    <a:pt x="249" y="803"/>
                  </a:lnTo>
                  <a:lnTo>
                    <a:pt x="285" y="830"/>
                  </a:lnTo>
                  <a:lnTo>
                    <a:pt x="325" y="852"/>
                  </a:lnTo>
                  <a:lnTo>
                    <a:pt x="367" y="868"/>
                  </a:lnTo>
                  <a:lnTo>
                    <a:pt x="412" y="879"/>
                  </a:lnTo>
                  <a:lnTo>
                    <a:pt x="459" y="882"/>
                  </a:lnTo>
                  <a:lnTo>
                    <a:pt x="505" y="879"/>
                  </a:lnTo>
                  <a:lnTo>
                    <a:pt x="550" y="868"/>
                  </a:lnTo>
                  <a:lnTo>
                    <a:pt x="593" y="852"/>
                  </a:lnTo>
                  <a:lnTo>
                    <a:pt x="632" y="830"/>
                  </a:lnTo>
                  <a:lnTo>
                    <a:pt x="669" y="803"/>
                  </a:lnTo>
                  <a:lnTo>
                    <a:pt x="702" y="771"/>
                  </a:lnTo>
                  <a:lnTo>
                    <a:pt x="731" y="735"/>
                  </a:lnTo>
                  <a:lnTo>
                    <a:pt x="756" y="694"/>
                  </a:lnTo>
                  <a:lnTo>
                    <a:pt x="776" y="651"/>
                  </a:lnTo>
                  <a:lnTo>
                    <a:pt x="791" y="605"/>
                  </a:lnTo>
                  <a:lnTo>
                    <a:pt x="800" y="555"/>
                  </a:lnTo>
                  <a:lnTo>
                    <a:pt x="803" y="504"/>
                  </a:lnTo>
                  <a:lnTo>
                    <a:pt x="800" y="453"/>
                  </a:lnTo>
                  <a:lnTo>
                    <a:pt x="791" y="404"/>
                  </a:lnTo>
                  <a:lnTo>
                    <a:pt x="776" y="358"/>
                  </a:lnTo>
                  <a:lnTo>
                    <a:pt x="756" y="314"/>
                  </a:lnTo>
                  <a:lnTo>
                    <a:pt x="731" y="273"/>
                  </a:lnTo>
                  <a:lnTo>
                    <a:pt x="702" y="237"/>
                  </a:lnTo>
                  <a:lnTo>
                    <a:pt x="669" y="205"/>
                  </a:lnTo>
                  <a:lnTo>
                    <a:pt x="632" y="178"/>
                  </a:lnTo>
                  <a:lnTo>
                    <a:pt x="593" y="156"/>
                  </a:lnTo>
                  <a:lnTo>
                    <a:pt x="550" y="141"/>
                  </a:lnTo>
                  <a:lnTo>
                    <a:pt x="505" y="130"/>
                  </a:lnTo>
                  <a:lnTo>
                    <a:pt x="459" y="126"/>
                  </a:lnTo>
                  <a:close/>
                  <a:moveTo>
                    <a:pt x="459" y="0"/>
                  </a:moveTo>
                  <a:lnTo>
                    <a:pt x="512" y="4"/>
                  </a:lnTo>
                  <a:lnTo>
                    <a:pt x="564" y="13"/>
                  </a:lnTo>
                  <a:lnTo>
                    <a:pt x="613" y="30"/>
                  </a:lnTo>
                  <a:lnTo>
                    <a:pt x="661" y="52"/>
                  </a:lnTo>
                  <a:lnTo>
                    <a:pt x="705" y="79"/>
                  </a:lnTo>
                  <a:lnTo>
                    <a:pt x="746" y="111"/>
                  </a:lnTo>
                  <a:lnTo>
                    <a:pt x="783" y="148"/>
                  </a:lnTo>
                  <a:lnTo>
                    <a:pt x="817" y="189"/>
                  </a:lnTo>
                  <a:lnTo>
                    <a:pt x="846" y="234"/>
                  </a:lnTo>
                  <a:lnTo>
                    <a:pt x="871" y="283"/>
                  </a:lnTo>
                  <a:lnTo>
                    <a:pt x="891" y="335"/>
                  </a:lnTo>
                  <a:lnTo>
                    <a:pt x="906" y="388"/>
                  </a:lnTo>
                  <a:lnTo>
                    <a:pt x="915" y="446"/>
                  </a:lnTo>
                  <a:lnTo>
                    <a:pt x="918" y="504"/>
                  </a:lnTo>
                  <a:lnTo>
                    <a:pt x="915" y="563"/>
                  </a:lnTo>
                  <a:lnTo>
                    <a:pt x="906" y="620"/>
                  </a:lnTo>
                  <a:lnTo>
                    <a:pt x="891" y="674"/>
                  </a:lnTo>
                  <a:lnTo>
                    <a:pt x="871" y="725"/>
                  </a:lnTo>
                  <a:lnTo>
                    <a:pt x="846" y="773"/>
                  </a:lnTo>
                  <a:lnTo>
                    <a:pt x="817" y="819"/>
                  </a:lnTo>
                  <a:lnTo>
                    <a:pt x="783" y="860"/>
                  </a:lnTo>
                  <a:lnTo>
                    <a:pt x="746" y="897"/>
                  </a:lnTo>
                  <a:lnTo>
                    <a:pt x="705" y="929"/>
                  </a:lnTo>
                  <a:lnTo>
                    <a:pt x="661" y="957"/>
                  </a:lnTo>
                  <a:lnTo>
                    <a:pt x="613" y="978"/>
                  </a:lnTo>
                  <a:lnTo>
                    <a:pt x="564" y="995"/>
                  </a:lnTo>
                  <a:lnTo>
                    <a:pt x="512" y="1005"/>
                  </a:lnTo>
                  <a:lnTo>
                    <a:pt x="459" y="1008"/>
                  </a:lnTo>
                  <a:lnTo>
                    <a:pt x="405" y="1005"/>
                  </a:lnTo>
                  <a:lnTo>
                    <a:pt x="354" y="995"/>
                  </a:lnTo>
                  <a:lnTo>
                    <a:pt x="304" y="978"/>
                  </a:lnTo>
                  <a:lnTo>
                    <a:pt x="257" y="957"/>
                  </a:lnTo>
                  <a:lnTo>
                    <a:pt x="213" y="929"/>
                  </a:lnTo>
                  <a:lnTo>
                    <a:pt x="172" y="897"/>
                  </a:lnTo>
                  <a:lnTo>
                    <a:pt x="134" y="860"/>
                  </a:lnTo>
                  <a:lnTo>
                    <a:pt x="101" y="819"/>
                  </a:lnTo>
                  <a:lnTo>
                    <a:pt x="71" y="773"/>
                  </a:lnTo>
                  <a:lnTo>
                    <a:pt x="46" y="725"/>
                  </a:lnTo>
                  <a:lnTo>
                    <a:pt x="27" y="674"/>
                  </a:lnTo>
                  <a:lnTo>
                    <a:pt x="12" y="620"/>
                  </a:lnTo>
                  <a:lnTo>
                    <a:pt x="3" y="563"/>
                  </a:lnTo>
                  <a:lnTo>
                    <a:pt x="0" y="504"/>
                  </a:lnTo>
                  <a:lnTo>
                    <a:pt x="3" y="446"/>
                  </a:lnTo>
                  <a:lnTo>
                    <a:pt x="12" y="388"/>
                  </a:lnTo>
                  <a:lnTo>
                    <a:pt x="27" y="335"/>
                  </a:lnTo>
                  <a:lnTo>
                    <a:pt x="46" y="283"/>
                  </a:lnTo>
                  <a:lnTo>
                    <a:pt x="71" y="234"/>
                  </a:lnTo>
                  <a:lnTo>
                    <a:pt x="101" y="189"/>
                  </a:lnTo>
                  <a:lnTo>
                    <a:pt x="134" y="148"/>
                  </a:lnTo>
                  <a:lnTo>
                    <a:pt x="172" y="111"/>
                  </a:lnTo>
                  <a:lnTo>
                    <a:pt x="213" y="79"/>
                  </a:lnTo>
                  <a:lnTo>
                    <a:pt x="257" y="52"/>
                  </a:lnTo>
                  <a:lnTo>
                    <a:pt x="304" y="30"/>
                  </a:lnTo>
                  <a:lnTo>
                    <a:pt x="354" y="13"/>
                  </a:lnTo>
                  <a:lnTo>
                    <a:pt x="405" y="4"/>
                  </a:lnTo>
                  <a:lnTo>
                    <a:pt x="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69" name="Freeform 19">
              <a:extLst>
                <a:ext uri="{FF2B5EF4-FFF2-40B4-BE49-F238E27FC236}">
                  <a16:creationId xmlns:a16="http://schemas.microsoft.com/office/drawing/2014/main" id="{A2D33372-F5A7-4162-9865-5E8A38ABE6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49038" y="1935163"/>
              <a:ext cx="146050" cy="146050"/>
            </a:xfrm>
            <a:custGeom>
              <a:avLst/>
              <a:gdLst>
                <a:gd name="T0" fmla="*/ 413 w 919"/>
                <a:gd name="T1" fmla="*/ 130 h 1008"/>
                <a:gd name="T2" fmla="*/ 326 w 919"/>
                <a:gd name="T3" fmla="*/ 156 h 1008"/>
                <a:gd name="T4" fmla="*/ 249 w 919"/>
                <a:gd name="T5" fmla="*/ 205 h 1008"/>
                <a:gd name="T6" fmla="*/ 187 w 919"/>
                <a:gd name="T7" fmla="*/ 273 h 1008"/>
                <a:gd name="T8" fmla="*/ 143 w 919"/>
                <a:gd name="T9" fmla="*/ 358 h 1008"/>
                <a:gd name="T10" fmla="*/ 118 w 919"/>
                <a:gd name="T11" fmla="*/ 453 h 1008"/>
                <a:gd name="T12" fmla="*/ 118 w 919"/>
                <a:gd name="T13" fmla="*/ 555 h 1008"/>
                <a:gd name="T14" fmla="*/ 143 w 919"/>
                <a:gd name="T15" fmla="*/ 651 h 1008"/>
                <a:gd name="T16" fmla="*/ 187 w 919"/>
                <a:gd name="T17" fmla="*/ 735 h 1008"/>
                <a:gd name="T18" fmla="*/ 249 w 919"/>
                <a:gd name="T19" fmla="*/ 803 h 1008"/>
                <a:gd name="T20" fmla="*/ 326 w 919"/>
                <a:gd name="T21" fmla="*/ 852 h 1008"/>
                <a:gd name="T22" fmla="*/ 413 w 919"/>
                <a:gd name="T23" fmla="*/ 879 h 1008"/>
                <a:gd name="T24" fmla="*/ 506 w 919"/>
                <a:gd name="T25" fmla="*/ 879 h 1008"/>
                <a:gd name="T26" fmla="*/ 593 w 919"/>
                <a:gd name="T27" fmla="*/ 852 h 1008"/>
                <a:gd name="T28" fmla="*/ 670 w 919"/>
                <a:gd name="T29" fmla="*/ 803 h 1008"/>
                <a:gd name="T30" fmla="*/ 732 w 919"/>
                <a:gd name="T31" fmla="*/ 735 h 1008"/>
                <a:gd name="T32" fmla="*/ 777 w 919"/>
                <a:gd name="T33" fmla="*/ 651 h 1008"/>
                <a:gd name="T34" fmla="*/ 801 w 919"/>
                <a:gd name="T35" fmla="*/ 555 h 1008"/>
                <a:gd name="T36" fmla="*/ 801 w 919"/>
                <a:gd name="T37" fmla="*/ 453 h 1008"/>
                <a:gd name="T38" fmla="*/ 777 w 919"/>
                <a:gd name="T39" fmla="*/ 358 h 1008"/>
                <a:gd name="T40" fmla="*/ 732 w 919"/>
                <a:gd name="T41" fmla="*/ 273 h 1008"/>
                <a:gd name="T42" fmla="*/ 670 w 919"/>
                <a:gd name="T43" fmla="*/ 205 h 1008"/>
                <a:gd name="T44" fmla="*/ 593 w 919"/>
                <a:gd name="T45" fmla="*/ 156 h 1008"/>
                <a:gd name="T46" fmla="*/ 506 w 919"/>
                <a:gd name="T47" fmla="*/ 130 h 1008"/>
                <a:gd name="T48" fmla="*/ 460 w 919"/>
                <a:gd name="T49" fmla="*/ 0 h 1008"/>
                <a:gd name="T50" fmla="*/ 565 w 919"/>
                <a:gd name="T51" fmla="*/ 13 h 1008"/>
                <a:gd name="T52" fmla="*/ 661 w 919"/>
                <a:gd name="T53" fmla="*/ 52 h 1008"/>
                <a:gd name="T54" fmla="*/ 747 w 919"/>
                <a:gd name="T55" fmla="*/ 111 h 1008"/>
                <a:gd name="T56" fmla="*/ 818 w 919"/>
                <a:gd name="T57" fmla="*/ 189 h 1008"/>
                <a:gd name="T58" fmla="*/ 872 w 919"/>
                <a:gd name="T59" fmla="*/ 283 h 1008"/>
                <a:gd name="T60" fmla="*/ 907 w 919"/>
                <a:gd name="T61" fmla="*/ 388 h 1008"/>
                <a:gd name="T62" fmla="*/ 919 w 919"/>
                <a:gd name="T63" fmla="*/ 504 h 1008"/>
                <a:gd name="T64" fmla="*/ 907 w 919"/>
                <a:gd name="T65" fmla="*/ 620 h 1008"/>
                <a:gd name="T66" fmla="*/ 872 w 919"/>
                <a:gd name="T67" fmla="*/ 725 h 1008"/>
                <a:gd name="T68" fmla="*/ 818 w 919"/>
                <a:gd name="T69" fmla="*/ 819 h 1008"/>
                <a:gd name="T70" fmla="*/ 747 w 919"/>
                <a:gd name="T71" fmla="*/ 897 h 1008"/>
                <a:gd name="T72" fmla="*/ 661 w 919"/>
                <a:gd name="T73" fmla="*/ 957 h 1008"/>
                <a:gd name="T74" fmla="*/ 565 w 919"/>
                <a:gd name="T75" fmla="*/ 995 h 1008"/>
                <a:gd name="T76" fmla="*/ 460 w 919"/>
                <a:gd name="T77" fmla="*/ 1008 h 1008"/>
                <a:gd name="T78" fmla="*/ 354 w 919"/>
                <a:gd name="T79" fmla="*/ 995 h 1008"/>
                <a:gd name="T80" fmla="*/ 258 w 919"/>
                <a:gd name="T81" fmla="*/ 957 h 1008"/>
                <a:gd name="T82" fmla="*/ 173 w 919"/>
                <a:gd name="T83" fmla="*/ 897 h 1008"/>
                <a:gd name="T84" fmla="*/ 101 w 919"/>
                <a:gd name="T85" fmla="*/ 819 h 1008"/>
                <a:gd name="T86" fmla="*/ 46 w 919"/>
                <a:gd name="T87" fmla="*/ 725 h 1008"/>
                <a:gd name="T88" fmla="*/ 12 w 919"/>
                <a:gd name="T89" fmla="*/ 620 h 1008"/>
                <a:gd name="T90" fmla="*/ 0 w 919"/>
                <a:gd name="T91" fmla="*/ 504 h 1008"/>
                <a:gd name="T92" fmla="*/ 12 w 919"/>
                <a:gd name="T93" fmla="*/ 388 h 1008"/>
                <a:gd name="T94" fmla="*/ 46 w 919"/>
                <a:gd name="T95" fmla="*/ 283 h 1008"/>
                <a:gd name="T96" fmla="*/ 101 w 919"/>
                <a:gd name="T97" fmla="*/ 189 h 1008"/>
                <a:gd name="T98" fmla="*/ 173 w 919"/>
                <a:gd name="T99" fmla="*/ 111 h 1008"/>
                <a:gd name="T100" fmla="*/ 258 w 919"/>
                <a:gd name="T101" fmla="*/ 52 h 1008"/>
                <a:gd name="T102" fmla="*/ 354 w 919"/>
                <a:gd name="T103" fmla="*/ 13 h 1008"/>
                <a:gd name="T104" fmla="*/ 460 w 919"/>
                <a:gd name="T105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9" h="1008">
                  <a:moveTo>
                    <a:pt x="460" y="126"/>
                  </a:moveTo>
                  <a:lnTo>
                    <a:pt x="413" y="130"/>
                  </a:lnTo>
                  <a:lnTo>
                    <a:pt x="368" y="141"/>
                  </a:lnTo>
                  <a:lnTo>
                    <a:pt x="326" y="156"/>
                  </a:lnTo>
                  <a:lnTo>
                    <a:pt x="286" y="178"/>
                  </a:lnTo>
                  <a:lnTo>
                    <a:pt x="249" y="205"/>
                  </a:lnTo>
                  <a:lnTo>
                    <a:pt x="216" y="237"/>
                  </a:lnTo>
                  <a:lnTo>
                    <a:pt x="187" y="273"/>
                  </a:lnTo>
                  <a:lnTo>
                    <a:pt x="162" y="314"/>
                  </a:lnTo>
                  <a:lnTo>
                    <a:pt x="143" y="358"/>
                  </a:lnTo>
                  <a:lnTo>
                    <a:pt x="128" y="404"/>
                  </a:lnTo>
                  <a:lnTo>
                    <a:pt x="118" y="453"/>
                  </a:lnTo>
                  <a:lnTo>
                    <a:pt x="114" y="504"/>
                  </a:lnTo>
                  <a:lnTo>
                    <a:pt x="118" y="555"/>
                  </a:lnTo>
                  <a:lnTo>
                    <a:pt x="128" y="605"/>
                  </a:lnTo>
                  <a:lnTo>
                    <a:pt x="143" y="651"/>
                  </a:lnTo>
                  <a:lnTo>
                    <a:pt x="162" y="694"/>
                  </a:lnTo>
                  <a:lnTo>
                    <a:pt x="187" y="735"/>
                  </a:lnTo>
                  <a:lnTo>
                    <a:pt x="216" y="771"/>
                  </a:lnTo>
                  <a:lnTo>
                    <a:pt x="249" y="803"/>
                  </a:lnTo>
                  <a:lnTo>
                    <a:pt x="286" y="830"/>
                  </a:lnTo>
                  <a:lnTo>
                    <a:pt x="326" y="852"/>
                  </a:lnTo>
                  <a:lnTo>
                    <a:pt x="368" y="868"/>
                  </a:lnTo>
                  <a:lnTo>
                    <a:pt x="413" y="879"/>
                  </a:lnTo>
                  <a:lnTo>
                    <a:pt x="460" y="882"/>
                  </a:lnTo>
                  <a:lnTo>
                    <a:pt x="506" y="879"/>
                  </a:lnTo>
                  <a:lnTo>
                    <a:pt x="551" y="868"/>
                  </a:lnTo>
                  <a:lnTo>
                    <a:pt x="593" y="852"/>
                  </a:lnTo>
                  <a:lnTo>
                    <a:pt x="633" y="830"/>
                  </a:lnTo>
                  <a:lnTo>
                    <a:pt x="670" y="803"/>
                  </a:lnTo>
                  <a:lnTo>
                    <a:pt x="703" y="771"/>
                  </a:lnTo>
                  <a:lnTo>
                    <a:pt x="732" y="735"/>
                  </a:lnTo>
                  <a:lnTo>
                    <a:pt x="757" y="694"/>
                  </a:lnTo>
                  <a:lnTo>
                    <a:pt x="777" y="651"/>
                  </a:lnTo>
                  <a:lnTo>
                    <a:pt x="792" y="605"/>
                  </a:lnTo>
                  <a:lnTo>
                    <a:pt x="801" y="555"/>
                  </a:lnTo>
                  <a:lnTo>
                    <a:pt x="804" y="504"/>
                  </a:lnTo>
                  <a:lnTo>
                    <a:pt x="801" y="453"/>
                  </a:lnTo>
                  <a:lnTo>
                    <a:pt x="792" y="404"/>
                  </a:lnTo>
                  <a:lnTo>
                    <a:pt x="777" y="358"/>
                  </a:lnTo>
                  <a:lnTo>
                    <a:pt x="757" y="314"/>
                  </a:lnTo>
                  <a:lnTo>
                    <a:pt x="732" y="273"/>
                  </a:lnTo>
                  <a:lnTo>
                    <a:pt x="703" y="237"/>
                  </a:lnTo>
                  <a:lnTo>
                    <a:pt x="670" y="205"/>
                  </a:lnTo>
                  <a:lnTo>
                    <a:pt x="633" y="178"/>
                  </a:lnTo>
                  <a:lnTo>
                    <a:pt x="593" y="156"/>
                  </a:lnTo>
                  <a:lnTo>
                    <a:pt x="551" y="141"/>
                  </a:lnTo>
                  <a:lnTo>
                    <a:pt x="506" y="130"/>
                  </a:lnTo>
                  <a:lnTo>
                    <a:pt x="460" y="126"/>
                  </a:lnTo>
                  <a:close/>
                  <a:moveTo>
                    <a:pt x="460" y="0"/>
                  </a:moveTo>
                  <a:lnTo>
                    <a:pt x="513" y="4"/>
                  </a:lnTo>
                  <a:lnTo>
                    <a:pt x="565" y="13"/>
                  </a:lnTo>
                  <a:lnTo>
                    <a:pt x="614" y="30"/>
                  </a:lnTo>
                  <a:lnTo>
                    <a:pt x="661" y="52"/>
                  </a:lnTo>
                  <a:lnTo>
                    <a:pt x="706" y="79"/>
                  </a:lnTo>
                  <a:lnTo>
                    <a:pt x="747" y="111"/>
                  </a:lnTo>
                  <a:lnTo>
                    <a:pt x="784" y="148"/>
                  </a:lnTo>
                  <a:lnTo>
                    <a:pt x="818" y="189"/>
                  </a:lnTo>
                  <a:lnTo>
                    <a:pt x="847" y="234"/>
                  </a:lnTo>
                  <a:lnTo>
                    <a:pt x="872" y="283"/>
                  </a:lnTo>
                  <a:lnTo>
                    <a:pt x="892" y="335"/>
                  </a:lnTo>
                  <a:lnTo>
                    <a:pt x="907" y="388"/>
                  </a:lnTo>
                  <a:lnTo>
                    <a:pt x="916" y="446"/>
                  </a:lnTo>
                  <a:lnTo>
                    <a:pt x="919" y="504"/>
                  </a:lnTo>
                  <a:lnTo>
                    <a:pt x="916" y="563"/>
                  </a:lnTo>
                  <a:lnTo>
                    <a:pt x="907" y="620"/>
                  </a:lnTo>
                  <a:lnTo>
                    <a:pt x="892" y="674"/>
                  </a:lnTo>
                  <a:lnTo>
                    <a:pt x="872" y="725"/>
                  </a:lnTo>
                  <a:lnTo>
                    <a:pt x="847" y="773"/>
                  </a:lnTo>
                  <a:lnTo>
                    <a:pt x="818" y="819"/>
                  </a:lnTo>
                  <a:lnTo>
                    <a:pt x="784" y="860"/>
                  </a:lnTo>
                  <a:lnTo>
                    <a:pt x="747" y="897"/>
                  </a:lnTo>
                  <a:lnTo>
                    <a:pt x="706" y="929"/>
                  </a:lnTo>
                  <a:lnTo>
                    <a:pt x="661" y="957"/>
                  </a:lnTo>
                  <a:lnTo>
                    <a:pt x="614" y="978"/>
                  </a:lnTo>
                  <a:lnTo>
                    <a:pt x="565" y="995"/>
                  </a:lnTo>
                  <a:lnTo>
                    <a:pt x="513" y="1005"/>
                  </a:lnTo>
                  <a:lnTo>
                    <a:pt x="460" y="1008"/>
                  </a:lnTo>
                  <a:lnTo>
                    <a:pt x="406" y="1005"/>
                  </a:lnTo>
                  <a:lnTo>
                    <a:pt x="354" y="995"/>
                  </a:lnTo>
                  <a:lnTo>
                    <a:pt x="305" y="978"/>
                  </a:lnTo>
                  <a:lnTo>
                    <a:pt x="258" y="957"/>
                  </a:lnTo>
                  <a:lnTo>
                    <a:pt x="214" y="929"/>
                  </a:lnTo>
                  <a:lnTo>
                    <a:pt x="173" y="897"/>
                  </a:lnTo>
                  <a:lnTo>
                    <a:pt x="135" y="860"/>
                  </a:lnTo>
                  <a:lnTo>
                    <a:pt x="101" y="819"/>
                  </a:lnTo>
                  <a:lnTo>
                    <a:pt x="71" y="773"/>
                  </a:lnTo>
                  <a:lnTo>
                    <a:pt x="46" y="725"/>
                  </a:lnTo>
                  <a:lnTo>
                    <a:pt x="26" y="674"/>
                  </a:lnTo>
                  <a:lnTo>
                    <a:pt x="12" y="620"/>
                  </a:lnTo>
                  <a:lnTo>
                    <a:pt x="3" y="563"/>
                  </a:lnTo>
                  <a:lnTo>
                    <a:pt x="0" y="504"/>
                  </a:lnTo>
                  <a:lnTo>
                    <a:pt x="3" y="446"/>
                  </a:lnTo>
                  <a:lnTo>
                    <a:pt x="12" y="388"/>
                  </a:lnTo>
                  <a:lnTo>
                    <a:pt x="26" y="335"/>
                  </a:lnTo>
                  <a:lnTo>
                    <a:pt x="46" y="283"/>
                  </a:lnTo>
                  <a:lnTo>
                    <a:pt x="71" y="234"/>
                  </a:lnTo>
                  <a:lnTo>
                    <a:pt x="101" y="189"/>
                  </a:lnTo>
                  <a:lnTo>
                    <a:pt x="135" y="148"/>
                  </a:lnTo>
                  <a:lnTo>
                    <a:pt x="173" y="111"/>
                  </a:lnTo>
                  <a:lnTo>
                    <a:pt x="214" y="79"/>
                  </a:lnTo>
                  <a:lnTo>
                    <a:pt x="258" y="52"/>
                  </a:lnTo>
                  <a:lnTo>
                    <a:pt x="305" y="30"/>
                  </a:lnTo>
                  <a:lnTo>
                    <a:pt x="354" y="13"/>
                  </a:lnTo>
                  <a:lnTo>
                    <a:pt x="406" y="4"/>
                  </a:lnTo>
                  <a:lnTo>
                    <a:pt x="4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170" name="Freeform 378">
            <a:extLst>
              <a:ext uri="{FF2B5EF4-FFF2-40B4-BE49-F238E27FC236}">
                <a16:creationId xmlns:a16="http://schemas.microsoft.com/office/drawing/2014/main" id="{D0F55793-6D15-4D2B-838E-EF26DC735EF6}"/>
              </a:ext>
            </a:extLst>
          </p:cNvPr>
          <p:cNvSpPr>
            <a:spLocks noEditPoints="1"/>
          </p:cNvSpPr>
          <p:nvPr/>
        </p:nvSpPr>
        <p:spPr bwMode="auto">
          <a:xfrm>
            <a:off x="4802729" y="3177720"/>
            <a:ext cx="343969" cy="499695"/>
          </a:xfrm>
          <a:custGeom>
            <a:avLst/>
            <a:gdLst>
              <a:gd name="T0" fmla="*/ 986 w 2410"/>
              <a:gd name="T1" fmla="*/ 2026 h 3500"/>
              <a:gd name="T2" fmla="*/ 834 w 2410"/>
              <a:gd name="T3" fmla="*/ 2245 h 3500"/>
              <a:gd name="T4" fmla="*/ 847 w 2410"/>
              <a:gd name="T5" fmla="*/ 2466 h 3500"/>
              <a:gd name="T6" fmla="*/ 935 w 2410"/>
              <a:gd name="T7" fmla="*/ 2570 h 3500"/>
              <a:gd name="T8" fmla="*/ 1009 w 2410"/>
              <a:gd name="T9" fmla="*/ 2642 h 3500"/>
              <a:gd name="T10" fmla="*/ 1016 w 2410"/>
              <a:gd name="T11" fmla="*/ 2752 h 3500"/>
              <a:gd name="T12" fmla="*/ 1018 w 2410"/>
              <a:gd name="T13" fmla="*/ 2852 h 3500"/>
              <a:gd name="T14" fmla="*/ 1138 w 2410"/>
              <a:gd name="T15" fmla="*/ 2996 h 3500"/>
              <a:gd name="T16" fmla="*/ 1327 w 2410"/>
              <a:gd name="T17" fmla="*/ 2964 h 3500"/>
              <a:gd name="T18" fmla="*/ 1394 w 2410"/>
              <a:gd name="T19" fmla="*/ 2815 h 3500"/>
              <a:gd name="T20" fmla="*/ 1394 w 2410"/>
              <a:gd name="T21" fmla="*/ 2710 h 3500"/>
              <a:gd name="T22" fmla="*/ 1418 w 2410"/>
              <a:gd name="T23" fmla="*/ 2617 h 3500"/>
              <a:gd name="T24" fmla="*/ 1507 w 2410"/>
              <a:gd name="T25" fmla="*/ 2542 h 3500"/>
              <a:gd name="T26" fmla="*/ 1581 w 2410"/>
              <a:gd name="T27" fmla="*/ 2410 h 3500"/>
              <a:gd name="T28" fmla="*/ 1543 w 2410"/>
              <a:gd name="T29" fmla="*/ 2160 h 3500"/>
              <a:gd name="T30" fmla="*/ 1343 w 2410"/>
              <a:gd name="T31" fmla="*/ 1982 h 3500"/>
              <a:gd name="T32" fmla="*/ 1065 w 2410"/>
              <a:gd name="T33" fmla="*/ 303 h 3500"/>
              <a:gd name="T34" fmla="*/ 702 w 2410"/>
              <a:gd name="T35" fmla="*/ 474 h 3500"/>
              <a:gd name="T36" fmla="*/ 473 w 2410"/>
              <a:gd name="T37" fmla="*/ 799 h 3500"/>
              <a:gd name="T38" fmla="*/ 423 w 2410"/>
              <a:gd name="T39" fmla="*/ 1407 h 3500"/>
              <a:gd name="T40" fmla="*/ 432 w 2410"/>
              <a:gd name="T41" fmla="*/ 1445 h 3500"/>
              <a:gd name="T42" fmla="*/ 1960 w 2410"/>
              <a:gd name="T43" fmla="*/ 1464 h 3500"/>
              <a:gd name="T44" fmla="*/ 1985 w 2410"/>
              <a:gd name="T45" fmla="*/ 1432 h 3500"/>
              <a:gd name="T46" fmla="*/ 1936 w 2410"/>
              <a:gd name="T47" fmla="*/ 799 h 3500"/>
              <a:gd name="T48" fmla="*/ 1708 w 2410"/>
              <a:gd name="T49" fmla="*/ 474 h 3500"/>
              <a:gd name="T50" fmla="*/ 1345 w 2410"/>
              <a:gd name="T51" fmla="*/ 303 h 3500"/>
              <a:gd name="T52" fmla="*/ 1370 w 2410"/>
              <a:gd name="T53" fmla="*/ 13 h 3500"/>
              <a:gd name="T54" fmla="*/ 1811 w 2410"/>
              <a:gd name="T55" fmla="*/ 189 h 3500"/>
              <a:gd name="T56" fmla="*/ 2129 w 2410"/>
              <a:gd name="T57" fmla="*/ 531 h 3500"/>
              <a:gd name="T58" fmla="*/ 2271 w 2410"/>
              <a:gd name="T59" fmla="*/ 988 h 3500"/>
              <a:gd name="T60" fmla="*/ 2281 w 2410"/>
              <a:gd name="T61" fmla="*/ 1451 h 3500"/>
              <a:gd name="T62" fmla="*/ 2373 w 2410"/>
              <a:gd name="T63" fmla="*/ 1475 h 3500"/>
              <a:gd name="T64" fmla="*/ 2408 w 2410"/>
              <a:gd name="T65" fmla="*/ 1870 h 3500"/>
              <a:gd name="T66" fmla="*/ 2370 w 2410"/>
              <a:gd name="T67" fmla="*/ 1897 h 3500"/>
              <a:gd name="T68" fmla="*/ 1952 w 2410"/>
              <a:gd name="T69" fmla="*/ 1935 h 3500"/>
              <a:gd name="T70" fmla="*/ 1924 w 2410"/>
              <a:gd name="T71" fmla="*/ 2082 h 3500"/>
              <a:gd name="T72" fmla="*/ 2046 w 2410"/>
              <a:gd name="T73" fmla="*/ 2163 h 3500"/>
              <a:gd name="T74" fmla="*/ 2398 w 2410"/>
              <a:gd name="T75" fmla="*/ 2173 h 3500"/>
              <a:gd name="T76" fmla="*/ 2403 w 2410"/>
              <a:gd name="T77" fmla="*/ 2402 h 3500"/>
              <a:gd name="T78" fmla="*/ 2368 w 2410"/>
              <a:gd name="T79" fmla="*/ 2420 h 3500"/>
              <a:gd name="T80" fmla="*/ 1935 w 2410"/>
              <a:gd name="T81" fmla="*/ 2479 h 3500"/>
              <a:gd name="T82" fmla="*/ 1935 w 2410"/>
              <a:gd name="T83" fmla="*/ 2628 h 3500"/>
              <a:gd name="T84" fmla="*/ 2366 w 2410"/>
              <a:gd name="T85" fmla="*/ 2687 h 3500"/>
              <a:gd name="T86" fmla="*/ 2402 w 2410"/>
              <a:gd name="T87" fmla="*/ 2704 h 3500"/>
              <a:gd name="T88" fmla="*/ 2396 w 2410"/>
              <a:gd name="T89" fmla="*/ 2931 h 3500"/>
              <a:gd name="T90" fmla="*/ 2358 w 2410"/>
              <a:gd name="T91" fmla="*/ 2943 h 3500"/>
              <a:gd name="T92" fmla="*/ 1935 w 2410"/>
              <a:gd name="T93" fmla="*/ 3002 h 3500"/>
              <a:gd name="T94" fmla="*/ 1935 w 2410"/>
              <a:gd name="T95" fmla="*/ 3152 h 3500"/>
              <a:gd name="T96" fmla="*/ 2368 w 2410"/>
              <a:gd name="T97" fmla="*/ 3210 h 3500"/>
              <a:gd name="T98" fmla="*/ 2403 w 2410"/>
              <a:gd name="T99" fmla="*/ 3226 h 3500"/>
              <a:gd name="T100" fmla="*/ 2387 w 2410"/>
              <a:gd name="T101" fmla="*/ 3478 h 3500"/>
              <a:gd name="T102" fmla="*/ 37 w 2410"/>
              <a:gd name="T103" fmla="*/ 3490 h 3500"/>
              <a:gd name="T104" fmla="*/ 3 w 2410"/>
              <a:gd name="T105" fmla="*/ 1520 h 3500"/>
              <a:gd name="T106" fmla="*/ 91 w 2410"/>
              <a:gd name="T107" fmla="*/ 1465 h 3500"/>
              <a:gd name="T108" fmla="*/ 135 w 2410"/>
              <a:gd name="T109" fmla="*/ 1429 h 3500"/>
              <a:gd name="T110" fmla="*/ 148 w 2410"/>
              <a:gd name="T111" fmla="*/ 906 h 3500"/>
              <a:gd name="T112" fmla="*/ 323 w 2410"/>
              <a:gd name="T113" fmla="*/ 465 h 3500"/>
              <a:gd name="T114" fmla="*/ 665 w 2410"/>
              <a:gd name="T115" fmla="*/ 146 h 3500"/>
              <a:gd name="T116" fmla="*/ 1121 w 2410"/>
              <a:gd name="T117" fmla="*/ 3 h 3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410" h="3500">
                <a:moveTo>
                  <a:pt x="1204" y="1956"/>
                </a:moveTo>
                <a:lnTo>
                  <a:pt x="1156" y="1960"/>
                </a:lnTo>
                <a:lnTo>
                  <a:pt x="1111" y="1968"/>
                </a:lnTo>
                <a:lnTo>
                  <a:pt x="1067" y="1982"/>
                </a:lnTo>
                <a:lnTo>
                  <a:pt x="1026" y="2001"/>
                </a:lnTo>
                <a:lnTo>
                  <a:pt x="986" y="2026"/>
                </a:lnTo>
                <a:lnTo>
                  <a:pt x="951" y="2053"/>
                </a:lnTo>
                <a:lnTo>
                  <a:pt x="919" y="2085"/>
                </a:lnTo>
                <a:lnTo>
                  <a:pt x="892" y="2121"/>
                </a:lnTo>
                <a:lnTo>
                  <a:pt x="867" y="2160"/>
                </a:lnTo>
                <a:lnTo>
                  <a:pt x="848" y="2201"/>
                </a:lnTo>
                <a:lnTo>
                  <a:pt x="834" y="2245"/>
                </a:lnTo>
                <a:lnTo>
                  <a:pt x="826" y="2291"/>
                </a:lnTo>
                <a:lnTo>
                  <a:pt x="822" y="2339"/>
                </a:lnTo>
                <a:lnTo>
                  <a:pt x="825" y="2377"/>
                </a:lnTo>
                <a:lnTo>
                  <a:pt x="829" y="2410"/>
                </a:lnTo>
                <a:lnTo>
                  <a:pt x="837" y="2440"/>
                </a:lnTo>
                <a:lnTo>
                  <a:pt x="847" y="2466"/>
                </a:lnTo>
                <a:lnTo>
                  <a:pt x="859" y="2489"/>
                </a:lnTo>
                <a:lnTo>
                  <a:pt x="872" y="2509"/>
                </a:lnTo>
                <a:lnTo>
                  <a:pt x="887" y="2526"/>
                </a:lnTo>
                <a:lnTo>
                  <a:pt x="903" y="2542"/>
                </a:lnTo>
                <a:lnTo>
                  <a:pt x="919" y="2557"/>
                </a:lnTo>
                <a:lnTo>
                  <a:pt x="935" y="2570"/>
                </a:lnTo>
                <a:lnTo>
                  <a:pt x="951" y="2582"/>
                </a:lnTo>
                <a:lnTo>
                  <a:pt x="966" y="2594"/>
                </a:lnTo>
                <a:lnTo>
                  <a:pt x="979" y="2605"/>
                </a:lnTo>
                <a:lnTo>
                  <a:pt x="992" y="2617"/>
                </a:lnTo>
                <a:lnTo>
                  <a:pt x="1001" y="2629"/>
                </a:lnTo>
                <a:lnTo>
                  <a:pt x="1009" y="2642"/>
                </a:lnTo>
                <a:lnTo>
                  <a:pt x="1014" y="2656"/>
                </a:lnTo>
                <a:lnTo>
                  <a:pt x="1016" y="2672"/>
                </a:lnTo>
                <a:lnTo>
                  <a:pt x="1016" y="2689"/>
                </a:lnTo>
                <a:lnTo>
                  <a:pt x="1016" y="2710"/>
                </a:lnTo>
                <a:lnTo>
                  <a:pt x="1016" y="2731"/>
                </a:lnTo>
                <a:lnTo>
                  <a:pt x="1016" y="2752"/>
                </a:lnTo>
                <a:lnTo>
                  <a:pt x="1016" y="2774"/>
                </a:lnTo>
                <a:lnTo>
                  <a:pt x="1015" y="2792"/>
                </a:lnTo>
                <a:lnTo>
                  <a:pt x="1015" y="2806"/>
                </a:lnTo>
                <a:lnTo>
                  <a:pt x="1015" y="2815"/>
                </a:lnTo>
                <a:lnTo>
                  <a:pt x="1015" y="2818"/>
                </a:lnTo>
                <a:lnTo>
                  <a:pt x="1018" y="2852"/>
                </a:lnTo>
                <a:lnTo>
                  <a:pt x="1028" y="2886"/>
                </a:lnTo>
                <a:lnTo>
                  <a:pt x="1042" y="2914"/>
                </a:lnTo>
                <a:lnTo>
                  <a:pt x="1060" y="2941"/>
                </a:lnTo>
                <a:lnTo>
                  <a:pt x="1083" y="2964"/>
                </a:lnTo>
                <a:lnTo>
                  <a:pt x="1110" y="2982"/>
                </a:lnTo>
                <a:lnTo>
                  <a:pt x="1138" y="2996"/>
                </a:lnTo>
                <a:lnTo>
                  <a:pt x="1170" y="3006"/>
                </a:lnTo>
                <a:lnTo>
                  <a:pt x="1204" y="3009"/>
                </a:lnTo>
                <a:lnTo>
                  <a:pt x="1238" y="3006"/>
                </a:lnTo>
                <a:lnTo>
                  <a:pt x="1271" y="2996"/>
                </a:lnTo>
                <a:lnTo>
                  <a:pt x="1300" y="2982"/>
                </a:lnTo>
                <a:lnTo>
                  <a:pt x="1327" y="2964"/>
                </a:lnTo>
                <a:lnTo>
                  <a:pt x="1350" y="2941"/>
                </a:lnTo>
                <a:lnTo>
                  <a:pt x="1368" y="2914"/>
                </a:lnTo>
                <a:lnTo>
                  <a:pt x="1382" y="2886"/>
                </a:lnTo>
                <a:lnTo>
                  <a:pt x="1392" y="2852"/>
                </a:lnTo>
                <a:lnTo>
                  <a:pt x="1394" y="2818"/>
                </a:lnTo>
                <a:lnTo>
                  <a:pt x="1394" y="2815"/>
                </a:lnTo>
                <a:lnTo>
                  <a:pt x="1394" y="2806"/>
                </a:lnTo>
                <a:lnTo>
                  <a:pt x="1394" y="2792"/>
                </a:lnTo>
                <a:lnTo>
                  <a:pt x="1394" y="2774"/>
                </a:lnTo>
                <a:lnTo>
                  <a:pt x="1394" y="2752"/>
                </a:lnTo>
                <a:lnTo>
                  <a:pt x="1394" y="2731"/>
                </a:lnTo>
                <a:lnTo>
                  <a:pt x="1394" y="2710"/>
                </a:lnTo>
                <a:lnTo>
                  <a:pt x="1394" y="2689"/>
                </a:lnTo>
                <a:lnTo>
                  <a:pt x="1394" y="2672"/>
                </a:lnTo>
                <a:lnTo>
                  <a:pt x="1396" y="2656"/>
                </a:lnTo>
                <a:lnTo>
                  <a:pt x="1401" y="2642"/>
                </a:lnTo>
                <a:lnTo>
                  <a:pt x="1409" y="2629"/>
                </a:lnTo>
                <a:lnTo>
                  <a:pt x="1418" y="2617"/>
                </a:lnTo>
                <a:lnTo>
                  <a:pt x="1431" y="2605"/>
                </a:lnTo>
                <a:lnTo>
                  <a:pt x="1444" y="2594"/>
                </a:lnTo>
                <a:lnTo>
                  <a:pt x="1459" y="2582"/>
                </a:lnTo>
                <a:lnTo>
                  <a:pt x="1475" y="2570"/>
                </a:lnTo>
                <a:lnTo>
                  <a:pt x="1491" y="2557"/>
                </a:lnTo>
                <a:lnTo>
                  <a:pt x="1507" y="2542"/>
                </a:lnTo>
                <a:lnTo>
                  <a:pt x="1522" y="2526"/>
                </a:lnTo>
                <a:lnTo>
                  <a:pt x="1537" y="2509"/>
                </a:lnTo>
                <a:lnTo>
                  <a:pt x="1551" y="2489"/>
                </a:lnTo>
                <a:lnTo>
                  <a:pt x="1563" y="2466"/>
                </a:lnTo>
                <a:lnTo>
                  <a:pt x="1572" y="2440"/>
                </a:lnTo>
                <a:lnTo>
                  <a:pt x="1581" y="2410"/>
                </a:lnTo>
                <a:lnTo>
                  <a:pt x="1585" y="2377"/>
                </a:lnTo>
                <a:lnTo>
                  <a:pt x="1587" y="2339"/>
                </a:lnTo>
                <a:lnTo>
                  <a:pt x="1584" y="2291"/>
                </a:lnTo>
                <a:lnTo>
                  <a:pt x="1576" y="2245"/>
                </a:lnTo>
                <a:lnTo>
                  <a:pt x="1562" y="2201"/>
                </a:lnTo>
                <a:lnTo>
                  <a:pt x="1543" y="2160"/>
                </a:lnTo>
                <a:lnTo>
                  <a:pt x="1518" y="2121"/>
                </a:lnTo>
                <a:lnTo>
                  <a:pt x="1491" y="2085"/>
                </a:lnTo>
                <a:lnTo>
                  <a:pt x="1459" y="2053"/>
                </a:lnTo>
                <a:lnTo>
                  <a:pt x="1424" y="2026"/>
                </a:lnTo>
                <a:lnTo>
                  <a:pt x="1384" y="2001"/>
                </a:lnTo>
                <a:lnTo>
                  <a:pt x="1343" y="1982"/>
                </a:lnTo>
                <a:lnTo>
                  <a:pt x="1299" y="1968"/>
                </a:lnTo>
                <a:lnTo>
                  <a:pt x="1253" y="1960"/>
                </a:lnTo>
                <a:lnTo>
                  <a:pt x="1204" y="1956"/>
                </a:lnTo>
                <a:close/>
                <a:moveTo>
                  <a:pt x="1204" y="290"/>
                </a:moveTo>
                <a:lnTo>
                  <a:pt x="1134" y="293"/>
                </a:lnTo>
                <a:lnTo>
                  <a:pt x="1065" y="303"/>
                </a:lnTo>
                <a:lnTo>
                  <a:pt x="998" y="318"/>
                </a:lnTo>
                <a:lnTo>
                  <a:pt x="933" y="339"/>
                </a:lnTo>
                <a:lnTo>
                  <a:pt x="870" y="365"/>
                </a:lnTo>
                <a:lnTo>
                  <a:pt x="811" y="397"/>
                </a:lnTo>
                <a:lnTo>
                  <a:pt x="754" y="433"/>
                </a:lnTo>
                <a:lnTo>
                  <a:pt x="702" y="474"/>
                </a:lnTo>
                <a:lnTo>
                  <a:pt x="653" y="519"/>
                </a:lnTo>
                <a:lnTo>
                  <a:pt x="607" y="568"/>
                </a:lnTo>
                <a:lnTo>
                  <a:pt x="567" y="621"/>
                </a:lnTo>
                <a:lnTo>
                  <a:pt x="531" y="677"/>
                </a:lnTo>
                <a:lnTo>
                  <a:pt x="499" y="736"/>
                </a:lnTo>
                <a:lnTo>
                  <a:pt x="473" y="799"/>
                </a:lnTo>
                <a:lnTo>
                  <a:pt x="452" y="864"/>
                </a:lnTo>
                <a:lnTo>
                  <a:pt x="436" y="931"/>
                </a:lnTo>
                <a:lnTo>
                  <a:pt x="428" y="1001"/>
                </a:lnTo>
                <a:lnTo>
                  <a:pt x="424" y="1072"/>
                </a:lnTo>
                <a:lnTo>
                  <a:pt x="423" y="1072"/>
                </a:lnTo>
                <a:lnTo>
                  <a:pt x="423" y="1407"/>
                </a:lnTo>
                <a:lnTo>
                  <a:pt x="423" y="1409"/>
                </a:lnTo>
                <a:lnTo>
                  <a:pt x="423" y="1413"/>
                </a:lnTo>
                <a:lnTo>
                  <a:pt x="424" y="1419"/>
                </a:lnTo>
                <a:lnTo>
                  <a:pt x="426" y="1427"/>
                </a:lnTo>
                <a:lnTo>
                  <a:pt x="428" y="1436"/>
                </a:lnTo>
                <a:lnTo>
                  <a:pt x="432" y="1445"/>
                </a:lnTo>
                <a:lnTo>
                  <a:pt x="438" y="1452"/>
                </a:lnTo>
                <a:lnTo>
                  <a:pt x="446" y="1459"/>
                </a:lnTo>
                <a:lnTo>
                  <a:pt x="457" y="1463"/>
                </a:lnTo>
                <a:lnTo>
                  <a:pt x="471" y="1465"/>
                </a:lnTo>
                <a:lnTo>
                  <a:pt x="1946" y="1465"/>
                </a:lnTo>
                <a:lnTo>
                  <a:pt x="1960" y="1464"/>
                </a:lnTo>
                <a:lnTo>
                  <a:pt x="1969" y="1460"/>
                </a:lnTo>
                <a:lnTo>
                  <a:pt x="1977" y="1455"/>
                </a:lnTo>
                <a:lnTo>
                  <a:pt x="1981" y="1448"/>
                </a:lnTo>
                <a:lnTo>
                  <a:pt x="1984" y="1442"/>
                </a:lnTo>
                <a:lnTo>
                  <a:pt x="1985" y="1436"/>
                </a:lnTo>
                <a:lnTo>
                  <a:pt x="1985" y="1432"/>
                </a:lnTo>
                <a:lnTo>
                  <a:pt x="1985" y="1431"/>
                </a:lnTo>
                <a:lnTo>
                  <a:pt x="1985" y="1072"/>
                </a:lnTo>
                <a:lnTo>
                  <a:pt x="1982" y="1001"/>
                </a:lnTo>
                <a:lnTo>
                  <a:pt x="1974" y="931"/>
                </a:lnTo>
                <a:lnTo>
                  <a:pt x="1958" y="864"/>
                </a:lnTo>
                <a:lnTo>
                  <a:pt x="1936" y="799"/>
                </a:lnTo>
                <a:lnTo>
                  <a:pt x="1911" y="736"/>
                </a:lnTo>
                <a:lnTo>
                  <a:pt x="1879" y="677"/>
                </a:lnTo>
                <a:lnTo>
                  <a:pt x="1843" y="621"/>
                </a:lnTo>
                <a:lnTo>
                  <a:pt x="1802" y="568"/>
                </a:lnTo>
                <a:lnTo>
                  <a:pt x="1757" y="519"/>
                </a:lnTo>
                <a:lnTo>
                  <a:pt x="1708" y="474"/>
                </a:lnTo>
                <a:lnTo>
                  <a:pt x="1654" y="433"/>
                </a:lnTo>
                <a:lnTo>
                  <a:pt x="1599" y="397"/>
                </a:lnTo>
                <a:lnTo>
                  <a:pt x="1539" y="365"/>
                </a:lnTo>
                <a:lnTo>
                  <a:pt x="1477" y="339"/>
                </a:lnTo>
                <a:lnTo>
                  <a:pt x="1412" y="318"/>
                </a:lnTo>
                <a:lnTo>
                  <a:pt x="1345" y="303"/>
                </a:lnTo>
                <a:lnTo>
                  <a:pt x="1276" y="293"/>
                </a:lnTo>
                <a:lnTo>
                  <a:pt x="1204" y="290"/>
                </a:lnTo>
                <a:close/>
                <a:moveTo>
                  <a:pt x="1204" y="0"/>
                </a:moveTo>
                <a:lnTo>
                  <a:pt x="1204" y="0"/>
                </a:lnTo>
                <a:lnTo>
                  <a:pt x="1288" y="3"/>
                </a:lnTo>
                <a:lnTo>
                  <a:pt x="1370" y="13"/>
                </a:lnTo>
                <a:lnTo>
                  <a:pt x="1450" y="28"/>
                </a:lnTo>
                <a:lnTo>
                  <a:pt x="1528" y="50"/>
                </a:lnTo>
                <a:lnTo>
                  <a:pt x="1602" y="77"/>
                </a:lnTo>
                <a:lnTo>
                  <a:pt x="1675" y="109"/>
                </a:lnTo>
                <a:lnTo>
                  <a:pt x="1745" y="146"/>
                </a:lnTo>
                <a:lnTo>
                  <a:pt x="1811" y="189"/>
                </a:lnTo>
                <a:lnTo>
                  <a:pt x="1874" y="236"/>
                </a:lnTo>
                <a:lnTo>
                  <a:pt x="1933" y="287"/>
                </a:lnTo>
                <a:lnTo>
                  <a:pt x="1988" y="342"/>
                </a:lnTo>
                <a:lnTo>
                  <a:pt x="2040" y="402"/>
                </a:lnTo>
                <a:lnTo>
                  <a:pt x="2086" y="465"/>
                </a:lnTo>
                <a:lnTo>
                  <a:pt x="2129" y="531"/>
                </a:lnTo>
                <a:lnTo>
                  <a:pt x="2166" y="601"/>
                </a:lnTo>
                <a:lnTo>
                  <a:pt x="2198" y="674"/>
                </a:lnTo>
                <a:lnTo>
                  <a:pt x="2226" y="748"/>
                </a:lnTo>
                <a:lnTo>
                  <a:pt x="2247" y="826"/>
                </a:lnTo>
                <a:lnTo>
                  <a:pt x="2262" y="906"/>
                </a:lnTo>
                <a:lnTo>
                  <a:pt x="2271" y="988"/>
                </a:lnTo>
                <a:lnTo>
                  <a:pt x="2275" y="1072"/>
                </a:lnTo>
                <a:lnTo>
                  <a:pt x="2275" y="1431"/>
                </a:lnTo>
                <a:lnTo>
                  <a:pt x="2275" y="1433"/>
                </a:lnTo>
                <a:lnTo>
                  <a:pt x="2276" y="1438"/>
                </a:lnTo>
                <a:lnTo>
                  <a:pt x="2278" y="1445"/>
                </a:lnTo>
                <a:lnTo>
                  <a:pt x="2281" y="1451"/>
                </a:lnTo>
                <a:lnTo>
                  <a:pt x="2287" y="1459"/>
                </a:lnTo>
                <a:lnTo>
                  <a:pt x="2296" y="1463"/>
                </a:lnTo>
                <a:lnTo>
                  <a:pt x="2309" y="1465"/>
                </a:lnTo>
                <a:lnTo>
                  <a:pt x="2335" y="1465"/>
                </a:lnTo>
                <a:lnTo>
                  <a:pt x="2354" y="1467"/>
                </a:lnTo>
                <a:lnTo>
                  <a:pt x="2373" y="1475"/>
                </a:lnTo>
                <a:lnTo>
                  <a:pt x="2387" y="1487"/>
                </a:lnTo>
                <a:lnTo>
                  <a:pt x="2399" y="1503"/>
                </a:lnTo>
                <a:lnTo>
                  <a:pt x="2407" y="1520"/>
                </a:lnTo>
                <a:lnTo>
                  <a:pt x="2410" y="1540"/>
                </a:lnTo>
                <a:lnTo>
                  <a:pt x="2410" y="1855"/>
                </a:lnTo>
                <a:lnTo>
                  <a:pt x="2408" y="1870"/>
                </a:lnTo>
                <a:lnTo>
                  <a:pt x="2403" y="1881"/>
                </a:lnTo>
                <a:lnTo>
                  <a:pt x="2396" y="1888"/>
                </a:lnTo>
                <a:lnTo>
                  <a:pt x="2389" y="1893"/>
                </a:lnTo>
                <a:lnTo>
                  <a:pt x="2381" y="1896"/>
                </a:lnTo>
                <a:lnTo>
                  <a:pt x="2375" y="1897"/>
                </a:lnTo>
                <a:lnTo>
                  <a:pt x="2370" y="1897"/>
                </a:lnTo>
                <a:lnTo>
                  <a:pt x="2368" y="1897"/>
                </a:lnTo>
                <a:lnTo>
                  <a:pt x="2046" y="1897"/>
                </a:lnTo>
                <a:lnTo>
                  <a:pt x="2019" y="1899"/>
                </a:lnTo>
                <a:lnTo>
                  <a:pt x="1994" y="1907"/>
                </a:lnTo>
                <a:lnTo>
                  <a:pt x="1971" y="1919"/>
                </a:lnTo>
                <a:lnTo>
                  <a:pt x="1952" y="1935"/>
                </a:lnTo>
                <a:lnTo>
                  <a:pt x="1935" y="1955"/>
                </a:lnTo>
                <a:lnTo>
                  <a:pt x="1924" y="1978"/>
                </a:lnTo>
                <a:lnTo>
                  <a:pt x="1915" y="2003"/>
                </a:lnTo>
                <a:lnTo>
                  <a:pt x="1913" y="2030"/>
                </a:lnTo>
                <a:lnTo>
                  <a:pt x="1915" y="2057"/>
                </a:lnTo>
                <a:lnTo>
                  <a:pt x="1924" y="2082"/>
                </a:lnTo>
                <a:lnTo>
                  <a:pt x="1935" y="2105"/>
                </a:lnTo>
                <a:lnTo>
                  <a:pt x="1952" y="2125"/>
                </a:lnTo>
                <a:lnTo>
                  <a:pt x="1971" y="2141"/>
                </a:lnTo>
                <a:lnTo>
                  <a:pt x="1994" y="2154"/>
                </a:lnTo>
                <a:lnTo>
                  <a:pt x="2019" y="2161"/>
                </a:lnTo>
                <a:lnTo>
                  <a:pt x="2046" y="2163"/>
                </a:lnTo>
                <a:lnTo>
                  <a:pt x="2373" y="2163"/>
                </a:lnTo>
                <a:lnTo>
                  <a:pt x="2375" y="2163"/>
                </a:lnTo>
                <a:lnTo>
                  <a:pt x="2379" y="2164"/>
                </a:lnTo>
                <a:lnTo>
                  <a:pt x="2384" y="2165"/>
                </a:lnTo>
                <a:lnTo>
                  <a:pt x="2391" y="2168"/>
                </a:lnTo>
                <a:lnTo>
                  <a:pt x="2398" y="2173"/>
                </a:lnTo>
                <a:lnTo>
                  <a:pt x="2403" y="2180"/>
                </a:lnTo>
                <a:lnTo>
                  <a:pt x="2408" y="2191"/>
                </a:lnTo>
                <a:lnTo>
                  <a:pt x="2410" y="2205"/>
                </a:lnTo>
                <a:lnTo>
                  <a:pt x="2410" y="2378"/>
                </a:lnTo>
                <a:lnTo>
                  <a:pt x="2408" y="2392"/>
                </a:lnTo>
                <a:lnTo>
                  <a:pt x="2403" y="2402"/>
                </a:lnTo>
                <a:lnTo>
                  <a:pt x="2396" y="2409"/>
                </a:lnTo>
                <a:lnTo>
                  <a:pt x="2389" y="2415"/>
                </a:lnTo>
                <a:lnTo>
                  <a:pt x="2381" y="2418"/>
                </a:lnTo>
                <a:lnTo>
                  <a:pt x="2375" y="2419"/>
                </a:lnTo>
                <a:lnTo>
                  <a:pt x="2369" y="2420"/>
                </a:lnTo>
                <a:lnTo>
                  <a:pt x="2368" y="2420"/>
                </a:lnTo>
                <a:lnTo>
                  <a:pt x="2046" y="2420"/>
                </a:lnTo>
                <a:lnTo>
                  <a:pt x="2019" y="2423"/>
                </a:lnTo>
                <a:lnTo>
                  <a:pt x="1994" y="2431"/>
                </a:lnTo>
                <a:lnTo>
                  <a:pt x="1971" y="2442"/>
                </a:lnTo>
                <a:lnTo>
                  <a:pt x="1952" y="2459"/>
                </a:lnTo>
                <a:lnTo>
                  <a:pt x="1935" y="2479"/>
                </a:lnTo>
                <a:lnTo>
                  <a:pt x="1924" y="2502"/>
                </a:lnTo>
                <a:lnTo>
                  <a:pt x="1915" y="2526"/>
                </a:lnTo>
                <a:lnTo>
                  <a:pt x="1913" y="2553"/>
                </a:lnTo>
                <a:lnTo>
                  <a:pt x="1915" y="2581"/>
                </a:lnTo>
                <a:lnTo>
                  <a:pt x="1924" y="2605"/>
                </a:lnTo>
                <a:lnTo>
                  <a:pt x="1935" y="2628"/>
                </a:lnTo>
                <a:lnTo>
                  <a:pt x="1952" y="2648"/>
                </a:lnTo>
                <a:lnTo>
                  <a:pt x="1971" y="2664"/>
                </a:lnTo>
                <a:lnTo>
                  <a:pt x="1994" y="2677"/>
                </a:lnTo>
                <a:lnTo>
                  <a:pt x="2019" y="2684"/>
                </a:lnTo>
                <a:lnTo>
                  <a:pt x="2046" y="2687"/>
                </a:lnTo>
                <a:lnTo>
                  <a:pt x="2366" y="2687"/>
                </a:lnTo>
                <a:lnTo>
                  <a:pt x="2367" y="2687"/>
                </a:lnTo>
                <a:lnTo>
                  <a:pt x="2373" y="2687"/>
                </a:lnTo>
                <a:lnTo>
                  <a:pt x="2380" y="2688"/>
                </a:lnTo>
                <a:lnTo>
                  <a:pt x="2387" y="2692"/>
                </a:lnTo>
                <a:lnTo>
                  <a:pt x="2396" y="2697"/>
                </a:lnTo>
                <a:lnTo>
                  <a:pt x="2402" y="2704"/>
                </a:lnTo>
                <a:lnTo>
                  <a:pt x="2408" y="2714"/>
                </a:lnTo>
                <a:lnTo>
                  <a:pt x="2410" y="2729"/>
                </a:lnTo>
                <a:lnTo>
                  <a:pt x="2410" y="2901"/>
                </a:lnTo>
                <a:lnTo>
                  <a:pt x="2408" y="2914"/>
                </a:lnTo>
                <a:lnTo>
                  <a:pt x="2402" y="2925"/>
                </a:lnTo>
                <a:lnTo>
                  <a:pt x="2396" y="2931"/>
                </a:lnTo>
                <a:lnTo>
                  <a:pt x="2387" y="2937"/>
                </a:lnTo>
                <a:lnTo>
                  <a:pt x="2379" y="2940"/>
                </a:lnTo>
                <a:lnTo>
                  <a:pt x="2372" y="2942"/>
                </a:lnTo>
                <a:lnTo>
                  <a:pt x="2364" y="2943"/>
                </a:lnTo>
                <a:lnTo>
                  <a:pt x="2360" y="2943"/>
                </a:lnTo>
                <a:lnTo>
                  <a:pt x="2358" y="2943"/>
                </a:lnTo>
                <a:lnTo>
                  <a:pt x="2046" y="2943"/>
                </a:lnTo>
                <a:lnTo>
                  <a:pt x="2019" y="2946"/>
                </a:lnTo>
                <a:lnTo>
                  <a:pt x="1994" y="2954"/>
                </a:lnTo>
                <a:lnTo>
                  <a:pt x="1971" y="2966"/>
                </a:lnTo>
                <a:lnTo>
                  <a:pt x="1952" y="2982"/>
                </a:lnTo>
                <a:lnTo>
                  <a:pt x="1935" y="3002"/>
                </a:lnTo>
                <a:lnTo>
                  <a:pt x="1924" y="3025"/>
                </a:lnTo>
                <a:lnTo>
                  <a:pt x="1915" y="3050"/>
                </a:lnTo>
                <a:lnTo>
                  <a:pt x="1913" y="3077"/>
                </a:lnTo>
                <a:lnTo>
                  <a:pt x="1915" y="3104"/>
                </a:lnTo>
                <a:lnTo>
                  <a:pt x="1924" y="3128"/>
                </a:lnTo>
                <a:lnTo>
                  <a:pt x="1935" y="3152"/>
                </a:lnTo>
                <a:lnTo>
                  <a:pt x="1952" y="3171"/>
                </a:lnTo>
                <a:lnTo>
                  <a:pt x="1971" y="3187"/>
                </a:lnTo>
                <a:lnTo>
                  <a:pt x="1994" y="3200"/>
                </a:lnTo>
                <a:lnTo>
                  <a:pt x="2019" y="3207"/>
                </a:lnTo>
                <a:lnTo>
                  <a:pt x="2046" y="3210"/>
                </a:lnTo>
                <a:lnTo>
                  <a:pt x="2368" y="3210"/>
                </a:lnTo>
                <a:lnTo>
                  <a:pt x="2370" y="3210"/>
                </a:lnTo>
                <a:lnTo>
                  <a:pt x="2375" y="3210"/>
                </a:lnTo>
                <a:lnTo>
                  <a:pt x="2381" y="3212"/>
                </a:lnTo>
                <a:lnTo>
                  <a:pt x="2389" y="3215"/>
                </a:lnTo>
                <a:lnTo>
                  <a:pt x="2396" y="3219"/>
                </a:lnTo>
                <a:lnTo>
                  <a:pt x="2403" y="3226"/>
                </a:lnTo>
                <a:lnTo>
                  <a:pt x="2408" y="3237"/>
                </a:lnTo>
                <a:lnTo>
                  <a:pt x="2410" y="3252"/>
                </a:lnTo>
                <a:lnTo>
                  <a:pt x="2410" y="3426"/>
                </a:lnTo>
                <a:lnTo>
                  <a:pt x="2407" y="3445"/>
                </a:lnTo>
                <a:lnTo>
                  <a:pt x="2399" y="3463"/>
                </a:lnTo>
                <a:lnTo>
                  <a:pt x="2387" y="3478"/>
                </a:lnTo>
                <a:lnTo>
                  <a:pt x="2373" y="3490"/>
                </a:lnTo>
                <a:lnTo>
                  <a:pt x="2354" y="3497"/>
                </a:lnTo>
                <a:lnTo>
                  <a:pt x="2335" y="3500"/>
                </a:lnTo>
                <a:lnTo>
                  <a:pt x="74" y="3500"/>
                </a:lnTo>
                <a:lnTo>
                  <a:pt x="55" y="3497"/>
                </a:lnTo>
                <a:lnTo>
                  <a:pt x="37" y="3490"/>
                </a:lnTo>
                <a:lnTo>
                  <a:pt x="22" y="3478"/>
                </a:lnTo>
                <a:lnTo>
                  <a:pt x="11" y="3463"/>
                </a:lnTo>
                <a:lnTo>
                  <a:pt x="3" y="3445"/>
                </a:lnTo>
                <a:lnTo>
                  <a:pt x="0" y="3426"/>
                </a:lnTo>
                <a:lnTo>
                  <a:pt x="0" y="1540"/>
                </a:lnTo>
                <a:lnTo>
                  <a:pt x="3" y="1520"/>
                </a:lnTo>
                <a:lnTo>
                  <a:pt x="11" y="1503"/>
                </a:lnTo>
                <a:lnTo>
                  <a:pt x="22" y="1487"/>
                </a:lnTo>
                <a:lnTo>
                  <a:pt x="37" y="1475"/>
                </a:lnTo>
                <a:lnTo>
                  <a:pt x="55" y="1467"/>
                </a:lnTo>
                <a:lnTo>
                  <a:pt x="74" y="1465"/>
                </a:lnTo>
                <a:lnTo>
                  <a:pt x="91" y="1465"/>
                </a:lnTo>
                <a:lnTo>
                  <a:pt x="106" y="1463"/>
                </a:lnTo>
                <a:lnTo>
                  <a:pt x="117" y="1459"/>
                </a:lnTo>
                <a:lnTo>
                  <a:pt x="125" y="1452"/>
                </a:lnTo>
                <a:lnTo>
                  <a:pt x="130" y="1445"/>
                </a:lnTo>
                <a:lnTo>
                  <a:pt x="133" y="1436"/>
                </a:lnTo>
                <a:lnTo>
                  <a:pt x="135" y="1429"/>
                </a:lnTo>
                <a:lnTo>
                  <a:pt x="135" y="1423"/>
                </a:lnTo>
                <a:lnTo>
                  <a:pt x="135" y="1418"/>
                </a:lnTo>
                <a:lnTo>
                  <a:pt x="135" y="1416"/>
                </a:lnTo>
                <a:lnTo>
                  <a:pt x="135" y="1072"/>
                </a:lnTo>
                <a:lnTo>
                  <a:pt x="138" y="988"/>
                </a:lnTo>
                <a:lnTo>
                  <a:pt x="148" y="906"/>
                </a:lnTo>
                <a:lnTo>
                  <a:pt x="163" y="826"/>
                </a:lnTo>
                <a:lnTo>
                  <a:pt x="184" y="748"/>
                </a:lnTo>
                <a:lnTo>
                  <a:pt x="212" y="674"/>
                </a:lnTo>
                <a:lnTo>
                  <a:pt x="244" y="601"/>
                </a:lnTo>
                <a:lnTo>
                  <a:pt x="281" y="531"/>
                </a:lnTo>
                <a:lnTo>
                  <a:pt x="323" y="465"/>
                </a:lnTo>
                <a:lnTo>
                  <a:pt x="370" y="402"/>
                </a:lnTo>
                <a:lnTo>
                  <a:pt x="421" y="342"/>
                </a:lnTo>
                <a:lnTo>
                  <a:pt x="477" y="287"/>
                </a:lnTo>
                <a:lnTo>
                  <a:pt x="536" y="236"/>
                </a:lnTo>
                <a:lnTo>
                  <a:pt x="599" y="189"/>
                </a:lnTo>
                <a:lnTo>
                  <a:pt x="665" y="146"/>
                </a:lnTo>
                <a:lnTo>
                  <a:pt x="735" y="109"/>
                </a:lnTo>
                <a:lnTo>
                  <a:pt x="807" y="77"/>
                </a:lnTo>
                <a:lnTo>
                  <a:pt x="882" y="50"/>
                </a:lnTo>
                <a:lnTo>
                  <a:pt x="960" y="28"/>
                </a:lnTo>
                <a:lnTo>
                  <a:pt x="1039" y="13"/>
                </a:lnTo>
                <a:lnTo>
                  <a:pt x="1121" y="3"/>
                </a:lnTo>
                <a:lnTo>
                  <a:pt x="120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82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VNF Security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6AD40D-F08A-45C3-B6A4-E6B0167E176E}"/>
              </a:ext>
            </a:extLst>
          </p:cNvPr>
          <p:cNvSpPr txBox="1"/>
          <p:nvPr/>
        </p:nvSpPr>
        <p:spPr>
          <a:xfrm>
            <a:off x="4407024" y="3915826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Hardware Security</a:t>
            </a:r>
          </a:p>
        </p:txBody>
      </p:sp>
      <p:sp>
        <p:nvSpPr>
          <p:cNvPr id="93" name="Arrow: Striped Right 92">
            <a:extLst>
              <a:ext uri="{FF2B5EF4-FFF2-40B4-BE49-F238E27FC236}">
                <a16:creationId xmlns:a16="http://schemas.microsoft.com/office/drawing/2014/main" id="{21C7E487-8AB7-447C-BFBD-2468AAC1918C}"/>
              </a:ext>
            </a:extLst>
          </p:cNvPr>
          <p:cNvSpPr/>
          <p:nvPr/>
        </p:nvSpPr>
        <p:spPr>
          <a:xfrm rot="10800000">
            <a:off x="2768724" y="3951338"/>
            <a:ext cx="1638300" cy="302913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13236CF-DBAF-4E35-B1B1-AADD2C14EC94}"/>
              </a:ext>
            </a:extLst>
          </p:cNvPr>
          <p:cNvSpPr txBox="1"/>
          <p:nvPr/>
        </p:nvSpPr>
        <p:spPr>
          <a:xfrm>
            <a:off x="4531610" y="2874433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Secure Boot System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5B6B461-54FD-44DB-AED0-FB0396DDB511}"/>
              </a:ext>
            </a:extLst>
          </p:cNvPr>
          <p:cNvSpPr/>
          <p:nvPr/>
        </p:nvSpPr>
        <p:spPr>
          <a:xfrm>
            <a:off x="502918" y="1379904"/>
            <a:ext cx="2141220" cy="3055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95619D3-EB5E-4B2C-B9A3-5AF43FDBE87E}"/>
              </a:ext>
            </a:extLst>
          </p:cNvPr>
          <p:cNvSpPr txBox="1"/>
          <p:nvPr/>
        </p:nvSpPr>
        <p:spPr>
          <a:xfrm>
            <a:off x="429625" y="1072126"/>
            <a:ext cx="2287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Virtual Network Functions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9264DBE-28FB-4F36-8961-A5B6E8154298}"/>
              </a:ext>
            </a:extLst>
          </p:cNvPr>
          <p:cNvSpPr/>
          <p:nvPr/>
        </p:nvSpPr>
        <p:spPr>
          <a:xfrm>
            <a:off x="618446" y="3868420"/>
            <a:ext cx="1935481" cy="456516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COTS Hardware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88C0148-E4E2-40CA-B85E-612A60C45585}"/>
              </a:ext>
            </a:extLst>
          </p:cNvPr>
          <p:cNvSpPr/>
          <p:nvPr/>
        </p:nvSpPr>
        <p:spPr>
          <a:xfrm>
            <a:off x="605786" y="3375542"/>
            <a:ext cx="1935481" cy="45651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Host Operating System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9F669D30-2939-413E-AFA1-D8C5BAA91495}"/>
              </a:ext>
            </a:extLst>
          </p:cNvPr>
          <p:cNvSpPr/>
          <p:nvPr/>
        </p:nvSpPr>
        <p:spPr>
          <a:xfrm>
            <a:off x="588591" y="2959869"/>
            <a:ext cx="1935481" cy="371064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Hypervisor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D5EEE73-6EDF-452C-852B-CF46F583C8FD}"/>
              </a:ext>
            </a:extLst>
          </p:cNvPr>
          <p:cNvSpPr/>
          <p:nvPr/>
        </p:nvSpPr>
        <p:spPr>
          <a:xfrm>
            <a:off x="715260" y="1456101"/>
            <a:ext cx="770640" cy="103562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3DB8FD1-CFFF-4E03-A4DA-1AD7100B47A1}"/>
              </a:ext>
            </a:extLst>
          </p:cNvPr>
          <p:cNvSpPr txBox="1"/>
          <p:nvPr/>
        </p:nvSpPr>
        <p:spPr>
          <a:xfrm>
            <a:off x="875194" y="1408590"/>
            <a:ext cx="450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VM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39E05C7-579E-45D5-8C12-DEC888BD8918}"/>
              </a:ext>
            </a:extLst>
          </p:cNvPr>
          <p:cNvSpPr/>
          <p:nvPr/>
        </p:nvSpPr>
        <p:spPr>
          <a:xfrm>
            <a:off x="792480" y="1702742"/>
            <a:ext cx="640080" cy="439838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77F7BC6-D236-4B40-8367-F369E6FEFB43}"/>
              </a:ext>
            </a:extLst>
          </p:cNvPr>
          <p:cNvSpPr/>
          <p:nvPr/>
        </p:nvSpPr>
        <p:spPr>
          <a:xfrm>
            <a:off x="792480" y="2206771"/>
            <a:ext cx="640080" cy="236035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Guest OS</a:t>
            </a:r>
          </a:p>
        </p:txBody>
      </p:sp>
      <p:pic>
        <p:nvPicPr>
          <p:cNvPr id="105" name="Picture 10" descr="Router Icon – Free Download, PNG and Vector">
            <a:extLst>
              <a:ext uri="{FF2B5EF4-FFF2-40B4-BE49-F238E27FC236}">
                <a16:creationId xmlns:a16="http://schemas.microsoft.com/office/drawing/2014/main" id="{6B04FB32-FC35-4260-AA67-92503869D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90" y="1856826"/>
            <a:ext cx="217460" cy="21746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5B99D45F-99E5-4D0D-9D39-537FBA6679E4}"/>
              </a:ext>
            </a:extLst>
          </p:cNvPr>
          <p:cNvSpPr txBox="1"/>
          <p:nvPr/>
        </p:nvSpPr>
        <p:spPr>
          <a:xfrm>
            <a:off x="863077" y="1636952"/>
            <a:ext cx="535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</a:rPr>
              <a:t>vRouter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4E0AAAA-0CA7-43E0-88E5-C7D8680F4DFC}"/>
              </a:ext>
            </a:extLst>
          </p:cNvPr>
          <p:cNvSpPr/>
          <p:nvPr/>
        </p:nvSpPr>
        <p:spPr>
          <a:xfrm>
            <a:off x="1629660" y="1463721"/>
            <a:ext cx="770640" cy="103562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08F16A3-6266-46EB-8AFA-718FE2863000}"/>
              </a:ext>
            </a:extLst>
          </p:cNvPr>
          <p:cNvSpPr txBox="1"/>
          <p:nvPr/>
        </p:nvSpPr>
        <p:spPr>
          <a:xfrm>
            <a:off x="1789594" y="1416210"/>
            <a:ext cx="450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VM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7593C50-AD16-4B65-B91C-26A913675381}"/>
              </a:ext>
            </a:extLst>
          </p:cNvPr>
          <p:cNvSpPr/>
          <p:nvPr/>
        </p:nvSpPr>
        <p:spPr>
          <a:xfrm>
            <a:off x="1706880" y="1710362"/>
            <a:ext cx="640080" cy="439838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AC3F34B-16F2-48F6-836D-C224D70667FA}"/>
              </a:ext>
            </a:extLst>
          </p:cNvPr>
          <p:cNvSpPr/>
          <p:nvPr/>
        </p:nvSpPr>
        <p:spPr>
          <a:xfrm>
            <a:off x="1706880" y="2214391"/>
            <a:ext cx="640080" cy="236035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Guest OS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6B40CA8-590B-4DE7-8980-B5FCE6DB1F60}"/>
              </a:ext>
            </a:extLst>
          </p:cNvPr>
          <p:cNvSpPr txBox="1"/>
          <p:nvPr/>
        </p:nvSpPr>
        <p:spPr>
          <a:xfrm>
            <a:off x="1777477" y="1644572"/>
            <a:ext cx="59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</a:rPr>
              <a:t>vFirewall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12" name="Picture 8" descr="Free Firewall Protection Icon of Line style - Available in SVG, PNG, EPS,  AI &amp;amp; Icon fonts">
            <a:extLst>
              <a:ext uri="{FF2B5EF4-FFF2-40B4-BE49-F238E27FC236}">
                <a16:creationId xmlns:a16="http://schemas.microsoft.com/office/drawing/2014/main" id="{668D667C-C9AB-4FA5-9DDF-675BFDC33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576" y="1820138"/>
            <a:ext cx="286519" cy="28651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819CF60-A8F7-4D2B-A46A-8B66AB4856C3}"/>
              </a:ext>
            </a:extLst>
          </p:cNvPr>
          <p:cNvSpPr/>
          <p:nvPr/>
        </p:nvSpPr>
        <p:spPr>
          <a:xfrm>
            <a:off x="595586" y="2533504"/>
            <a:ext cx="1935481" cy="371064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Management &amp; Orchestration (MANO)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38D11FD-294C-4759-8E95-9104F058F323}"/>
              </a:ext>
            </a:extLst>
          </p:cNvPr>
          <p:cNvSpPr txBox="1"/>
          <p:nvPr/>
        </p:nvSpPr>
        <p:spPr>
          <a:xfrm>
            <a:off x="4531610" y="2471425"/>
            <a:ext cx="31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Access Control &amp; Hardening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C6B08F7-EAC4-4948-B490-D5D19515EC09}"/>
              </a:ext>
            </a:extLst>
          </p:cNvPr>
          <p:cNvSpPr txBox="1"/>
          <p:nvPr/>
        </p:nvSpPr>
        <p:spPr>
          <a:xfrm>
            <a:off x="4531608" y="1955456"/>
            <a:ext cx="377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Network &amp; Software Segmentation</a:t>
            </a:r>
          </a:p>
        </p:txBody>
      </p:sp>
      <p:sp>
        <p:nvSpPr>
          <p:cNvPr id="117" name="Arrow: Striped Right 116">
            <a:extLst>
              <a:ext uri="{FF2B5EF4-FFF2-40B4-BE49-F238E27FC236}">
                <a16:creationId xmlns:a16="http://schemas.microsoft.com/office/drawing/2014/main" id="{7DA5E152-DDEC-4557-9017-C02537045049}"/>
              </a:ext>
            </a:extLst>
          </p:cNvPr>
          <p:cNvSpPr/>
          <p:nvPr/>
        </p:nvSpPr>
        <p:spPr>
          <a:xfrm rot="10800000">
            <a:off x="2768723" y="1998405"/>
            <a:ext cx="1638300" cy="302913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Striped Right 117">
            <a:extLst>
              <a:ext uri="{FF2B5EF4-FFF2-40B4-BE49-F238E27FC236}">
                <a16:creationId xmlns:a16="http://schemas.microsoft.com/office/drawing/2014/main" id="{D67E02C5-1ECE-4312-A1BB-748787408637}"/>
              </a:ext>
            </a:extLst>
          </p:cNvPr>
          <p:cNvSpPr/>
          <p:nvPr/>
        </p:nvSpPr>
        <p:spPr>
          <a:xfrm rot="10800000">
            <a:off x="2768724" y="2940852"/>
            <a:ext cx="1638300" cy="302913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Arrow: Striped Right 118">
            <a:extLst>
              <a:ext uri="{FF2B5EF4-FFF2-40B4-BE49-F238E27FC236}">
                <a16:creationId xmlns:a16="http://schemas.microsoft.com/office/drawing/2014/main" id="{B9EA42B5-62C5-47E4-BA96-39D4E838442A}"/>
              </a:ext>
            </a:extLst>
          </p:cNvPr>
          <p:cNvSpPr/>
          <p:nvPr/>
        </p:nvSpPr>
        <p:spPr>
          <a:xfrm rot="10800000">
            <a:off x="2768724" y="2511727"/>
            <a:ext cx="1638300" cy="302913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rrow: Striped Right 119">
            <a:extLst>
              <a:ext uri="{FF2B5EF4-FFF2-40B4-BE49-F238E27FC236}">
                <a16:creationId xmlns:a16="http://schemas.microsoft.com/office/drawing/2014/main" id="{DCAE5585-1923-4A75-86F2-F33BB53A1D35}"/>
              </a:ext>
            </a:extLst>
          </p:cNvPr>
          <p:cNvSpPr/>
          <p:nvPr/>
        </p:nvSpPr>
        <p:spPr>
          <a:xfrm rot="10800000">
            <a:off x="2787898" y="1480930"/>
            <a:ext cx="1638300" cy="302913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EA57B7C-35E5-4983-853F-2C5AC7DA8B6F}"/>
              </a:ext>
            </a:extLst>
          </p:cNvPr>
          <p:cNvSpPr txBox="1"/>
          <p:nvPr/>
        </p:nvSpPr>
        <p:spPr>
          <a:xfrm>
            <a:off x="4573343" y="1430032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Software Scan &amp; Validation</a:t>
            </a:r>
          </a:p>
        </p:txBody>
      </p:sp>
    </p:spTree>
    <p:extLst>
      <p:ext uri="{BB962C8B-B14F-4D97-AF65-F5344CB8AC3E}">
        <p14:creationId xmlns:p14="http://schemas.microsoft.com/office/powerpoint/2010/main" val="2315923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  CNF &amp; Kubernetes Security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3B9B13-17BB-49E9-92A1-28B7FAFA7B14}"/>
              </a:ext>
            </a:extLst>
          </p:cNvPr>
          <p:cNvSpPr/>
          <p:nvPr/>
        </p:nvSpPr>
        <p:spPr>
          <a:xfrm>
            <a:off x="6381746" y="1379904"/>
            <a:ext cx="2141220" cy="3055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897337-FDB4-4608-BB2F-77F0208B9631}"/>
              </a:ext>
            </a:extLst>
          </p:cNvPr>
          <p:cNvSpPr txBox="1"/>
          <p:nvPr/>
        </p:nvSpPr>
        <p:spPr>
          <a:xfrm>
            <a:off x="6013741" y="1062212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Containerized Network Functions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913A513-4062-4403-BEDB-B86D3D223BAE}"/>
              </a:ext>
            </a:extLst>
          </p:cNvPr>
          <p:cNvSpPr/>
          <p:nvPr/>
        </p:nvSpPr>
        <p:spPr>
          <a:xfrm>
            <a:off x="6501763" y="3840806"/>
            <a:ext cx="1935481" cy="456516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COTS Hardware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A1F85D6-BE06-4FEF-9109-72DFF848A3A4}"/>
              </a:ext>
            </a:extLst>
          </p:cNvPr>
          <p:cNvSpPr/>
          <p:nvPr/>
        </p:nvSpPr>
        <p:spPr>
          <a:xfrm>
            <a:off x="6484615" y="3308073"/>
            <a:ext cx="1935481" cy="45651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Host Operating System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757F59A-5F6A-44AC-8544-B233E850B0AA}"/>
              </a:ext>
            </a:extLst>
          </p:cNvPr>
          <p:cNvSpPr/>
          <p:nvPr/>
        </p:nvSpPr>
        <p:spPr>
          <a:xfrm>
            <a:off x="6501763" y="2790519"/>
            <a:ext cx="1935481" cy="45651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Platform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8585F3B-F543-4257-A267-023260C639FB}"/>
              </a:ext>
            </a:extLst>
          </p:cNvPr>
          <p:cNvSpPr/>
          <p:nvPr/>
        </p:nvSpPr>
        <p:spPr>
          <a:xfrm>
            <a:off x="6575973" y="1613375"/>
            <a:ext cx="464907" cy="5062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B826D38-CDF2-46D7-A445-88FC901ECBBC}"/>
              </a:ext>
            </a:extLst>
          </p:cNvPr>
          <p:cNvSpPr/>
          <p:nvPr/>
        </p:nvSpPr>
        <p:spPr>
          <a:xfrm>
            <a:off x="7235107" y="1613375"/>
            <a:ext cx="464907" cy="5062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00FB9C3-6C64-40E4-89DC-3A9065A3614E}"/>
              </a:ext>
            </a:extLst>
          </p:cNvPr>
          <p:cNvSpPr/>
          <p:nvPr/>
        </p:nvSpPr>
        <p:spPr>
          <a:xfrm>
            <a:off x="7837083" y="1605976"/>
            <a:ext cx="464907" cy="5062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6533744-45F2-48AF-AEA7-6DBE0B33E8FB}"/>
              </a:ext>
            </a:extLst>
          </p:cNvPr>
          <p:cNvSpPr/>
          <p:nvPr/>
        </p:nvSpPr>
        <p:spPr>
          <a:xfrm>
            <a:off x="6583504" y="2193662"/>
            <a:ext cx="464907" cy="5062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9E6ABBD-E050-4D90-9753-EF4E8C6635D9}"/>
              </a:ext>
            </a:extLst>
          </p:cNvPr>
          <p:cNvSpPr/>
          <p:nvPr/>
        </p:nvSpPr>
        <p:spPr>
          <a:xfrm>
            <a:off x="7234980" y="2201947"/>
            <a:ext cx="464907" cy="5062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8FBE96A-499A-43F2-ACCF-BB4DDC9849C4}"/>
              </a:ext>
            </a:extLst>
          </p:cNvPr>
          <p:cNvSpPr/>
          <p:nvPr/>
        </p:nvSpPr>
        <p:spPr>
          <a:xfrm>
            <a:off x="7862643" y="2199747"/>
            <a:ext cx="464907" cy="5062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10" descr="Router Icon – Free Download, PNG and Vector">
            <a:extLst>
              <a:ext uri="{FF2B5EF4-FFF2-40B4-BE49-F238E27FC236}">
                <a16:creationId xmlns:a16="http://schemas.microsoft.com/office/drawing/2014/main" id="{38E89D4F-F128-4484-BCCE-0945A97FB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927" y="1707255"/>
            <a:ext cx="320401" cy="32040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3" name="Picture 10" descr="Router Icon – Free Download, PNG and Vector">
            <a:extLst>
              <a:ext uri="{FF2B5EF4-FFF2-40B4-BE49-F238E27FC236}">
                <a16:creationId xmlns:a16="http://schemas.microsoft.com/office/drawing/2014/main" id="{03A3CE0B-ABB9-43CC-8B9F-0604317D4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123" y="1719996"/>
            <a:ext cx="320401" cy="32040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4" name="Picture 10" descr="Router Icon – Free Download, PNG and Vector">
            <a:extLst>
              <a:ext uri="{FF2B5EF4-FFF2-40B4-BE49-F238E27FC236}">
                <a16:creationId xmlns:a16="http://schemas.microsoft.com/office/drawing/2014/main" id="{3839B782-3208-41E5-AE90-EE9826615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255" y="1707255"/>
            <a:ext cx="320401" cy="32040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5" name="Picture 8" descr="Free Firewall Protection Icon of Line style - Available in SVG, PNG, EPS,  AI &amp;amp; Icon fonts">
            <a:extLst>
              <a:ext uri="{FF2B5EF4-FFF2-40B4-BE49-F238E27FC236}">
                <a16:creationId xmlns:a16="http://schemas.microsoft.com/office/drawing/2014/main" id="{5E117426-376E-439A-9C8B-B91C321D7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697" y="2288939"/>
            <a:ext cx="286519" cy="28651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6" name="Picture 8" descr="Free Firewall Protection Icon of Line style - Available in SVG, PNG, EPS,  AI &amp;amp; Icon fonts">
            <a:extLst>
              <a:ext uri="{FF2B5EF4-FFF2-40B4-BE49-F238E27FC236}">
                <a16:creationId xmlns:a16="http://schemas.microsoft.com/office/drawing/2014/main" id="{353455B1-3740-49E3-928F-ACE7DD0E8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630" y="2292476"/>
            <a:ext cx="286519" cy="28651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7" name="Picture 8" descr="Free Firewall Protection Icon of Line style - Available in SVG, PNG, EPS,  AI &amp;amp; Icon fonts">
            <a:extLst>
              <a:ext uri="{FF2B5EF4-FFF2-40B4-BE49-F238E27FC236}">
                <a16:creationId xmlns:a16="http://schemas.microsoft.com/office/drawing/2014/main" id="{6DB36C69-79E7-43F1-B80A-085BBD55E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936" y="2301133"/>
            <a:ext cx="286519" cy="28651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5B2755A-930B-464F-A6DD-5C5000E140FD}"/>
              </a:ext>
            </a:extLst>
          </p:cNvPr>
          <p:cNvSpPr txBox="1"/>
          <p:nvPr/>
        </p:nvSpPr>
        <p:spPr>
          <a:xfrm>
            <a:off x="252548" y="1122927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CNFs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7883B6-9B3F-46F0-A98F-A32960ACDC8C}"/>
              </a:ext>
            </a:extLst>
          </p:cNvPr>
          <p:cNvSpPr/>
          <p:nvPr/>
        </p:nvSpPr>
        <p:spPr>
          <a:xfrm>
            <a:off x="134307" y="1512195"/>
            <a:ext cx="3347700" cy="283154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>
                <a:solidFill>
                  <a:srgbClr val="FFFFFF"/>
                </a:solidFill>
                <a:latin typeface="Roboto"/>
              </a:rPr>
              <a:t>Verify container content and functions.</a:t>
            </a:r>
          </a:p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Know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CNF features or functions and run security scans.</a:t>
            </a:r>
          </a:p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>
                <a:solidFill>
                  <a:srgbClr val="FFFFFF"/>
                </a:solidFill>
                <a:latin typeface="Roboto"/>
              </a:rPr>
              <a:t>Control</a:t>
            </a:r>
            <a:r>
              <a:rPr lang="en-US" sz="1200" dirty="0">
                <a:solidFill>
                  <a:srgbClr val="FFFFFF"/>
                </a:solidFill>
                <a:latin typeface="Roboto"/>
              </a:rPr>
              <a:t> root access and consider removing it.</a:t>
            </a:r>
          </a:p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Revie</a:t>
            </a:r>
            <a:r>
              <a:rPr lang="en-US" sz="1200" dirty="0">
                <a:solidFill>
                  <a:srgbClr val="FFFFFF"/>
                </a:solidFill>
                <a:latin typeface="Roboto"/>
              </a:rPr>
              <a:t>w container runtimes and runtime configurations.</a:t>
            </a:r>
          </a:p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Implement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DevSecOps</a:t>
            </a:r>
            <a:r>
              <a:rPr lang="en-US" sz="1200" dirty="0">
                <a:solidFill>
                  <a:srgbClr val="FFFFFF"/>
                </a:solidFill>
                <a:latin typeface="Roboto"/>
              </a:rPr>
              <a:t> methodology.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BADF9E-13D5-41A9-858B-9382264AE5D2}"/>
              </a:ext>
            </a:extLst>
          </p:cNvPr>
          <p:cNvSpPr txBox="1"/>
          <p:nvPr/>
        </p:nvSpPr>
        <p:spPr>
          <a:xfrm>
            <a:off x="3482007" y="1122927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Kubernetes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CA97EB-EEE7-46D1-8F46-9BF049706561}"/>
              </a:ext>
            </a:extLst>
          </p:cNvPr>
          <p:cNvSpPr/>
          <p:nvPr/>
        </p:nvSpPr>
        <p:spPr>
          <a:xfrm>
            <a:off x="3482007" y="1494315"/>
            <a:ext cx="2678763" cy="31239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marR="0" lvl="0" indent="-3429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Control access to Kubernetes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 API.</a:t>
            </a:r>
          </a:p>
          <a:p>
            <a:pPr marL="342900" marR="0" lvl="0" indent="-3429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noProof="0" dirty="0">
                <a:solidFill>
                  <a:srgbClr val="FFFFFF"/>
                </a:solidFill>
                <a:latin typeface="Roboto"/>
              </a:rPr>
              <a:t>Utilize Transport Layer Security between APIs.</a:t>
            </a:r>
          </a:p>
          <a:p>
            <a:pPr marL="342900" marR="0" lvl="0" indent="-3429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Control</a:t>
            </a:r>
            <a:r>
              <a:rPr kumimoji="0" lang="en-US" sz="1200" b="0" i="0" u="none" strike="noStrike" kern="1200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 workloads at runtime.</a:t>
            </a:r>
          </a:p>
          <a:p>
            <a:pPr marL="342900" marR="0" lvl="0" indent="-3429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noProof="0" dirty="0">
                <a:solidFill>
                  <a:srgbClr val="FFFFFF"/>
                </a:solidFill>
                <a:latin typeface="Roboto"/>
              </a:rPr>
              <a:t>Restrict</a:t>
            </a:r>
            <a:r>
              <a:rPr lang="en-US" sz="1200" noProof="0" dirty="0">
                <a:solidFill>
                  <a:srgbClr val="FFFFFF"/>
                </a:solidFill>
                <a:latin typeface="Roboto"/>
              </a:rPr>
              <a:t> network access and update network policies.</a:t>
            </a:r>
          </a:p>
          <a:p>
            <a:pPr marL="342900" marR="0" lvl="0" indent="-3429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>
                <a:solidFill>
                  <a:srgbClr val="FFFFFF"/>
                </a:solidFill>
                <a:latin typeface="Roboto"/>
              </a:rPr>
              <a:t>Protect clusters by restricting access to </a:t>
            </a:r>
            <a:r>
              <a:rPr lang="en-US" sz="1200" dirty="0" err="1">
                <a:solidFill>
                  <a:srgbClr val="FFFFFF"/>
                </a:solidFill>
                <a:latin typeface="Roboto"/>
              </a:rPr>
              <a:t>etcd</a:t>
            </a:r>
            <a:r>
              <a:rPr lang="en-US" sz="1200" dirty="0">
                <a:solidFill>
                  <a:srgbClr val="FFFFFF"/>
                </a:solidFill>
                <a:latin typeface="Roboto"/>
              </a:rPr>
              <a:t> backend. </a:t>
            </a:r>
            <a:endParaRPr lang="en-US" sz="1200" noProof="0" dirty="0">
              <a:solidFill>
                <a:srgbClr val="FFFFFF"/>
              </a:solidFill>
              <a:latin typeface="Roboto"/>
            </a:endParaRPr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9889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49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319043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VNFs and CNFs Key to 5G</a:t>
            </a: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Utilized in various cloud environments.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090817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1962463"/>
            <a:ext cx="2930192" cy="8053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Cybersecurity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 Best Practices Needed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  <a:t>VNFs and CNFs are part of software-centric architecture.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2910290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2781936"/>
            <a:ext cx="2930192" cy="8053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1AA4BE"/>
                </a:solidFill>
                <a:latin typeface="Roboto"/>
              </a:rPr>
              <a:t>VNFs, CNFs, and Kubernetes Focus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Additional security requirements to mitigate threats.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1949639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276911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Cloud and MEC Security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10186</TotalTime>
  <Words>412</Words>
  <Application>Microsoft Office PowerPoint</Application>
  <PresentationFormat>On-screen Show (16:9)</PresentationFormat>
  <Paragraphs>108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Linux Libertine</vt:lpstr>
      <vt:lpstr>Roboto</vt:lpstr>
      <vt:lpstr>Basic Slide Master</vt:lpstr>
      <vt:lpstr>2_Basic Slide Master</vt:lpstr>
      <vt:lpstr>1_Basic Slide Master</vt:lpstr>
      <vt:lpstr>PowerPoint Presentation</vt:lpstr>
      <vt:lpstr>PowerPoint Presentation</vt:lpstr>
      <vt:lpstr>PowerPoint Presentation</vt:lpstr>
      <vt:lpstr>Cybersecurity Best Practices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909</cp:revision>
  <dcterms:created xsi:type="dcterms:W3CDTF">2017-10-12T21:25:20Z</dcterms:created>
  <dcterms:modified xsi:type="dcterms:W3CDTF">2021-07-12T11:04:36Z</dcterms:modified>
</cp:coreProperties>
</file>