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7437" y="1115339"/>
            <a:ext cx="6544102" cy="18979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Customer Edge Switching (CES)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SDN / NFV Security Monitoring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Securing IoT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VNF and CNF 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Cloud and MEC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Core Principles for Network Security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14128</TotalTime>
  <Words>39</Words>
  <Application>Microsoft Office PowerPoint</Application>
  <PresentationFormat>On-screen Show (16:9)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911</cp:revision>
  <dcterms:created xsi:type="dcterms:W3CDTF">2017-10-12T21:25:20Z</dcterms:created>
  <dcterms:modified xsi:type="dcterms:W3CDTF">2021-07-12T11:37:26Z</dcterms:modified>
</cp:coreProperties>
</file>