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72CEF-C684-8A6A-1402-4A0E6B12DA19}" v="37" dt="2022-05-18T11:10:1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34172CEF-C684-8A6A-1402-4A0E6B12DA19}"/>
    <pc:docChg chg="modSld">
      <pc:chgData name="Priya Vishwakarma" userId="S::priya.v@eccouncil.org::6902f13e-7c45-48b5-80cf-298edb288fd6" providerId="AD" clId="Web-{34172CEF-C684-8A6A-1402-4A0E6B12DA19}" dt="2022-05-18T11:10:16.779" v="12" actId="20577"/>
      <pc:docMkLst>
        <pc:docMk/>
      </pc:docMkLst>
      <pc:sldChg chg="modSp">
        <pc:chgData name="Priya Vishwakarma" userId="S::priya.v@eccouncil.org::6902f13e-7c45-48b5-80cf-298edb288fd6" providerId="AD" clId="Web-{34172CEF-C684-8A6A-1402-4A0E6B12DA19}" dt="2022-05-18T11:10:16.779" v="12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34172CEF-C684-8A6A-1402-4A0E6B12DA19}" dt="2022-05-18T11:10:16.779" v="12" actId="20577"/>
          <ac:spMkLst>
            <pc:docMk/>
            <pc:sldMk cId="3158777495" sldId="1207"/>
            <ac:spMk id="17" creationId="{3F039358-5D96-4B84-AA8B-B45300D10872}"/>
          </ac:spMkLst>
        </pc:spChg>
        <pc:spChg chg="mod">
          <ac:chgData name="Priya Vishwakarma" userId="S::priya.v@eccouncil.org::6902f13e-7c45-48b5-80cf-298edb288fd6" providerId="AD" clId="Web-{34172CEF-C684-8A6A-1402-4A0E6B12DA19}" dt="2022-05-18T11:10:13.264" v="10" actId="20577"/>
          <ac:spMkLst>
            <pc:docMk/>
            <pc:sldMk cId="3158777495" sldId="1207"/>
            <ac:spMk id="20" creationId="{01F89E9B-3AB1-496B-824C-76479F53D86F}"/>
          </ac:spMkLst>
        </pc:spChg>
        <pc:spChg chg="mod">
          <ac:chgData name="Priya Vishwakarma" userId="S::priya.v@eccouncil.org::6902f13e-7c45-48b5-80cf-298edb288fd6" providerId="AD" clId="Web-{34172CEF-C684-8A6A-1402-4A0E6B12DA19}" dt="2022-05-18T11:09:30.247" v="1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34172CEF-C684-8A6A-1402-4A0E6B12DA19}" dt="2022-05-18T11:09:37.731" v="3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34172CEF-C684-8A6A-1402-4A0E6B12DA19}" dt="2022-05-18T11:09:48.560" v="4" actId="20577"/>
          <ac:spMkLst>
            <pc:docMk/>
            <pc:sldMk cId="3158777495" sldId="1207"/>
            <ac:spMk id="41" creationId="{00000000-0000-0000-0000-000000000000}"/>
          </ac:spMkLst>
        </pc:spChg>
        <pc:cxnChg chg="mod">
          <ac:chgData name="Priya Vishwakarma" userId="S::priya.v@eccouncil.org::6902f13e-7c45-48b5-80cf-298edb288fd6" providerId="AD" clId="Web-{34172CEF-C684-8A6A-1402-4A0E6B12DA19}" dt="2022-05-18T11:10:02.607" v="8" actId="1076"/>
          <ac:cxnSpMkLst>
            <pc:docMk/>
            <pc:sldMk cId="3158777495" sldId="1207"/>
            <ac:cxnSpMk id="28" creationId="{E2B5C948-5C6D-461C-906F-BBF9D290701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Core Principles for Network Security 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6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Core Principles for Network Security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6509" y="1695080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0373" y="1448203"/>
            <a:ext cx="341152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Subscriber Privacy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Protecting and securing subscriber identity and information.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Robot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6506" y="2187456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Secure Communications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Encrypting and protecting communication.</a:t>
            </a:r>
            <a:endParaRPr lang="en-US" sz="8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96506" y="2809236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Centralized Identity Management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Identity Access Management.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1724" y="1441905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69" y="2057715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69" y="2662419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096508" y="3332190"/>
            <a:ext cx="34553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RAN and Core Network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Enhancing security and protection of RAN and the core.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446171" y="3244986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077855" y="399390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Roaming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Protecting 5G networks in subscriber roaming.</a:t>
            </a:r>
            <a:endParaRPr lang="en-US" sz="8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459A2-7465-4EBA-9448-55D2D4C4B4E5}"/>
              </a:ext>
            </a:extLst>
          </p:cNvPr>
          <p:cNvSpPr/>
          <p:nvPr/>
        </p:nvSpPr>
        <p:spPr>
          <a:xfrm>
            <a:off x="457269" y="3854813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3200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092728" y="228389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092728" y="2870652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092728" y="3454295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B5C948-5C6D-461C-906F-BBF9D290701B}"/>
              </a:ext>
            </a:extLst>
          </p:cNvPr>
          <p:cNvCxnSpPr>
            <a:cxnSpLocks/>
          </p:cNvCxnSpPr>
          <p:nvPr/>
        </p:nvCxnSpPr>
        <p:spPr>
          <a:xfrm>
            <a:off x="1092728" y="405382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Subscriber Privacy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9405</TotalTime>
  <Words>73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857</cp:revision>
  <dcterms:created xsi:type="dcterms:W3CDTF">2017-10-12T21:25:20Z</dcterms:created>
  <dcterms:modified xsi:type="dcterms:W3CDTF">2022-05-18T11:10:26Z</dcterms:modified>
</cp:coreProperties>
</file>