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3"/>
  </p:notesMasterIdLst>
  <p:handoutMasterIdLst>
    <p:handoutMasterId r:id="rId14"/>
  </p:handoutMasterIdLst>
  <p:sldIdLst>
    <p:sldId id="1378" r:id="rId4"/>
    <p:sldId id="1405" r:id="rId5"/>
    <p:sldId id="1406" r:id="rId6"/>
    <p:sldId id="1379" r:id="rId7"/>
    <p:sldId id="1407" r:id="rId8"/>
    <p:sldId id="1196" r:id="rId9"/>
    <p:sldId id="1383" r:id="rId10"/>
    <p:sldId id="1207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4D325-C988-DBA9-8307-BE486C80001F}" v="418" dt="2022-05-18T11:30:11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C164D325-C988-DBA9-8307-BE486C80001F}"/>
    <pc:docChg chg="modSld">
      <pc:chgData name="Priya Vishwakarma" userId="S::priya.v@eccouncil.org::6902f13e-7c45-48b5-80cf-298edb288fd6" providerId="AD" clId="Web-{C164D325-C988-DBA9-8307-BE486C80001F}" dt="2022-05-18T11:30:11.697" v="250" actId="1076"/>
      <pc:docMkLst>
        <pc:docMk/>
      </pc:docMkLst>
      <pc:sldChg chg="modSp">
        <pc:chgData name="Priya Vishwakarma" userId="S::priya.v@eccouncil.org::6902f13e-7c45-48b5-80cf-298edb288fd6" providerId="AD" clId="Web-{C164D325-C988-DBA9-8307-BE486C80001F}" dt="2022-05-18T11:29:37.837" v="248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C164D325-C988-DBA9-8307-BE486C80001F}" dt="2022-05-18T11:29:22.618" v="244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29:19.337" v="243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29:37.837" v="248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21:35.172" v="171" actId="20577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C164D325-C988-DBA9-8307-BE486C80001F}" dt="2022-05-18T11:21:35.172" v="171" actId="20577"/>
          <ac:spMkLst>
            <pc:docMk/>
            <pc:sldMk cId="2456021742" sldId="1379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28:42.445" v="241" actId="1076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C164D325-C988-DBA9-8307-BE486C80001F}" dt="2022-05-18T11:28:27.273" v="240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28:42.445" v="241" actId="1076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28:21.273" v="238" actId="20577"/>
          <ac:spMkLst>
            <pc:docMk/>
            <pc:sldMk cId="2310558691" sldId="1383"/>
            <ac:spMk id="50" creationId="{0CD6C0FA-FC11-478B-B521-501186EB7AEA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15:48.713" v="0" actId="20577"/>
        <pc:sldMkLst>
          <pc:docMk/>
          <pc:sldMk cId="2487463086" sldId="1405"/>
        </pc:sldMkLst>
        <pc:spChg chg="mod">
          <ac:chgData name="Priya Vishwakarma" userId="S::priya.v@eccouncil.org::6902f13e-7c45-48b5-80cf-298edb288fd6" providerId="AD" clId="Web-{C164D325-C988-DBA9-8307-BE486C80001F}" dt="2022-05-18T11:15:48.713" v="0" actId="20577"/>
          <ac:spMkLst>
            <pc:docMk/>
            <pc:sldMk cId="2487463086" sldId="1405"/>
            <ac:spMk id="4" creationId="{978716C7-F989-4D84-96D5-063D7802ED0C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18:34.356" v="100" actId="20577"/>
        <pc:sldMkLst>
          <pc:docMk/>
          <pc:sldMk cId="4272911493" sldId="1406"/>
        </pc:sldMkLst>
        <pc:spChg chg="mod">
          <ac:chgData name="Priya Vishwakarma" userId="S::priya.v@eccouncil.org::6902f13e-7c45-48b5-80cf-298edb288fd6" providerId="AD" clId="Web-{C164D325-C988-DBA9-8307-BE486C80001F}" dt="2022-05-18T11:18:34.356" v="100" actId="20577"/>
          <ac:spMkLst>
            <pc:docMk/>
            <pc:sldMk cId="4272911493" sldId="1406"/>
            <ac:spMk id="6" creationId="{FD9129E2-19F0-42EA-B59C-9A8A889388DC}"/>
          </ac:spMkLst>
        </pc:spChg>
        <pc:spChg chg="mod">
          <ac:chgData name="Priya Vishwakarma" userId="S::priya.v@eccouncil.org::6902f13e-7c45-48b5-80cf-298edb288fd6" providerId="AD" clId="Web-{C164D325-C988-DBA9-8307-BE486C80001F}" dt="2022-05-18T11:17:45.855" v="64" actId="20577"/>
          <ac:spMkLst>
            <pc:docMk/>
            <pc:sldMk cId="4272911493" sldId="1406"/>
            <ac:spMk id="49" creationId="{597883B6-9B3F-46F0-A98F-A32960ACDC8C}"/>
          </ac:spMkLst>
        </pc:spChg>
      </pc:sldChg>
      <pc:sldChg chg="modSp">
        <pc:chgData name="Priya Vishwakarma" userId="S::priya.v@eccouncil.org::6902f13e-7c45-48b5-80cf-298edb288fd6" providerId="AD" clId="Web-{C164D325-C988-DBA9-8307-BE486C80001F}" dt="2022-05-18T11:30:11.697" v="250" actId="1076"/>
        <pc:sldMkLst>
          <pc:docMk/>
          <pc:sldMk cId="2383052633" sldId="1407"/>
        </pc:sldMkLst>
        <pc:spChg chg="mod">
          <ac:chgData name="Priya Vishwakarma" userId="S::priya.v@eccouncil.org::6902f13e-7c45-48b5-80cf-298edb288fd6" providerId="AD" clId="Web-{C164D325-C988-DBA9-8307-BE486C80001F}" dt="2022-05-18T11:30:11.697" v="250" actId="1076"/>
          <ac:spMkLst>
            <pc:docMk/>
            <pc:sldMk cId="2383052633" sldId="1407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C6FB3-DAEB-44D4-B919-83BD2D1ADA8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DAEE3C-C7BD-4150-AF38-4B6A9C572EA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Harm</a:t>
          </a:r>
        </a:p>
      </dgm:t>
    </dgm:pt>
    <dgm:pt modelId="{2F460D07-D5E0-463B-A03C-5A39FCEF534B}" type="parTrans" cxnId="{6E7C4FE9-2F7D-4B1C-82E1-8F8BBBA3268B}">
      <dgm:prSet/>
      <dgm:spPr/>
      <dgm:t>
        <a:bodyPr/>
        <a:lstStyle/>
        <a:p>
          <a:endParaRPr lang="en-US"/>
        </a:p>
      </dgm:t>
    </dgm:pt>
    <dgm:pt modelId="{2431EA52-EC70-44C7-A1DE-ED67B6A0862A}" type="sibTrans" cxnId="{6E7C4FE9-2F7D-4B1C-82E1-8F8BBBA3268B}">
      <dgm:prSet/>
      <dgm:spPr/>
      <dgm:t>
        <a:bodyPr/>
        <a:lstStyle/>
        <a:p>
          <a:endParaRPr lang="en-US"/>
        </a:p>
      </dgm:t>
    </dgm:pt>
    <dgm:pt modelId="{137F9263-E3E5-4BB8-B431-1EAAE6E618D2}">
      <dgm:prSet phldrT="[Text]" custT="1"/>
      <dgm:spPr/>
      <dgm:t>
        <a:bodyPr/>
        <a:lstStyle/>
        <a:p>
          <a:r>
            <a:rPr lang="en-US" sz="2000" dirty="0"/>
            <a:t>Those that want to harm others or negate their influence.</a:t>
          </a:r>
        </a:p>
      </dgm:t>
    </dgm:pt>
    <dgm:pt modelId="{081550D4-FF10-4D83-B496-A100E6FAD777}" type="parTrans" cxnId="{7807634F-264B-46C7-9D02-100E46D79613}">
      <dgm:prSet/>
      <dgm:spPr/>
      <dgm:t>
        <a:bodyPr/>
        <a:lstStyle/>
        <a:p>
          <a:endParaRPr lang="en-US"/>
        </a:p>
      </dgm:t>
    </dgm:pt>
    <dgm:pt modelId="{ED7B1047-A30D-47C8-8359-DEC4A9A02670}" type="sibTrans" cxnId="{7807634F-264B-46C7-9D02-100E46D79613}">
      <dgm:prSet/>
      <dgm:spPr/>
      <dgm:t>
        <a:bodyPr/>
        <a:lstStyle/>
        <a:p>
          <a:endParaRPr lang="en-US"/>
        </a:p>
      </dgm:t>
    </dgm:pt>
    <dgm:pt modelId="{D0FDFF7B-2314-4717-980C-C8BAD5F7F4EF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Steal</a:t>
          </a:r>
        </a:p>
      </dgm:t>
    </dgm:pt>
    <dgm:pt modelId="{EE7E1823-5D0D-4E06-B713-69243948804D}" type="parTrans" cxnId="{0049125B-6997-455C-9460-3F1C54F9C734}">
      <dgm:prSet/>
      <dgm:spPr/>
      <dgm:t>
        <a:bodyPr/>
        <a:lstStyle/>
        <a:p>
          <a:endParaRPr lang="en-US"/>
        </a:p>
      </dgm:t>
    </dgm:pt>
    <dgm:pt modelId="{CD86063A-2BEA-461F-B4FC-D43A59D9698B}" type="sibTrans" cxnId="{0049125B-6997-455C-9460-3F1C54F9C734}">
      <dgm:prSet/>
      <dgm:spPr/>
      <dgm:t>
        <a:bodyPr/>
        <a:lstStyle/>
        <a:p>
          <a:endParaRPr lang="en-US"/>
        </a:p>
      </dgm:t>
    </dgm:pt>
    <dgm:pt modelId="{0AB87DD5-F548-4EC2-91F2-AAFB9955BC6B}">
      <dgm:prSet phldrT="[Text]" custT="1"/>
      <dgm:spPr/>
      <dgm:t>
        <a:bodyPr/>
        <a:lstStyle/>
        <a:p>
          <a:r>
            <a:rPr lang="en-US" sz="2000" dirty="0"/>
            <a:t>Those who want to steal or receive information illegally.</a:t>
          </a:r>
        </a:p>
      </dgm:t>
    </dgm:pt>
    <dgm:pt modelId="{E19664D9-9686-4BF5-BCFC-B6A01A98738E}" type="parTrans" cxnId="{A45BBC90-88CB-432B-9304-33535325750E}">
      <dgm:prSet/>
      <dgm:spPr/>
      <dgm:t>
        <a:bodyPr/>
        <a:lstStyle/>
        <a:p>
          <a:endParaRPr lang="en-US"/>
        </a:p>
      </dgm:t>
    </dgm:pt>
    <dgm:pt modelId="{F98C99E2-5EB4-4C02-AFF9-61402DF9FB58}" type="sibTrans" cxnId="{A45BBC90-88CB-432B-9304-33535325750E}">
      <dgm:prSet/>
      <dgm:spPr/>
      <dgm:t>
        <a:bodyPr/>
        <a:lstStyle/>
        <a:p>
          <a:endParaRPr lang="en-US"/>
        </a:p>
      </dgm:t>
    </dgm:pt>
    <dgm:pt modelId="{2571B1AF-B00F-4623-A494-516A12ABA674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Power</a:t>
          </a:r>
        </a:p>
      </dgm:t>
    </dgm:pt>
    <dgm:pt modelId="{8D048E3E-7E5D-43C3-8EE1-3D96F702D669}" type="parTrans" cxnId="{D9031413-FAAC-4282-8BAF-3EA41090B8E2}">
      <dgm:prSet/>
      <dgm:spPr/>
      <dgm:t>
        <a:bodyPr/>
        <a:lstStyle/>
        <a:p>
          <a:endParaRPr lang="en-US"/>
        </a:p>
      </dgm:t>
    </dgm:pt>
    <dgm:pt modelId="{95B0B881-E9DB-4B22-B55E-87E13DACE25B}" type="sibTrans" cxnId="{D9031413-FAAC-4282-8BAF-3EA41090B8E2}">
      <dgm:prSet/>
      <dgm:spPr/>
      <dgm:t>
        <a:bodyPr/>
        <a:lstStyle/>
        <a:p>
          <a:endParaRPr lang="en-US"/>
        </a:p>
      </dgm:t>
    </dgm:pt>
    <dgm:pt modelId="{9F80BD76-403F-49BF-A95C-B14CB4380804}">
      <dgm:prSet phldrT="[Text]" custT="1"/>
      <dgm:spPr/>
      <dgm:t>
        <a:bodyPr/>
        <a:lstStyle/>
        <a:p>
          <a:r>
            <a:rPr lang="en-US" sz="2000" dirty="0"/>
            <a:t>Those who want to exercise power or influence over others.</a:t>
          </a:r>
        </a:p>
      </dgm:t>
    </dgm:pt>
    <dgm:pt modelId="{6C5BEDC5-A610-427F-88C4-6D76559D6CD0}" type="parTrans" cxnId="{92C0625D-8DB1-4CFA-BD76-DC4487B8DB82}">
      <dgm:prSet/>
      <dgm:spPr/>
      <dgm:t>
        <a:bodyPr/>
        <a:lstStyle/>
        <a:p>
          <a:endParaRPr lang="en-US"/>
        </a:p>
      </dgm:t>
    </dgm:pt>
    <dgm:pt modelId="{FA52779F-DFF6-4223-8EDE-1BF2F6BEF6B3}" type="sibTrans" cxnId="{92C0625D-8DB1-4CFA-BD76-DC4487B8DB82}">
      <dgm:prSet/>
      <dgm:spPr/>
      <dgm:t>
        <a:bodyPr/>
        <a:lstStyle/>
        <a:p>
          <a:endParaRPr lang="en-US"/>
        </a:p>
      </dgm:t>
    </dgm:pt>
    <dgm:pt modelId="{BE849C74-E211-411B-9DE6-492978BBC1D5}" type="pres">
      <dgm:prSet presAssocID="{B19C6FB3-DAEB-44D4-B919-83BD2D1ADA81}" presName="Name0" presStyleCnt="0">
        <dgm:presLayoutVars>
          <dgm:dir/>
          <dgm:animLvl val="lvl"/>
          <dgm:resizeHandles val="exact"/>
        </dgm:presLayoutVars>
      </dgm:prSet>
      <dgm:spPr/>
    </dgm:pt>
    <dgm:pt modelId="{4692EA48-3F13-4783-A71E-C2FBB88D535F}" type="pres">
      <dgm:prSet presAssocID="{F7DAEE3C-C7BD-4150-AF38-4B6A9C572EA2}" presName="linNode" presStyleCnt="0"/>
      <dgm:spPr/>
    </dgm:pt>
    <dgm:pt modelId="{0B9E4E8D-3D0C-46DB-9036-369F046B743A}" type="pres">
      <dgm:prSet presAssocID="{F7DAEE3C-C7BD-4150-AF38-4B6A9C572EA2}" presName="parTx" presStyleLbl="revTx" presStyleIdx="0" presStyleCnt="3">
        <dgm:presLayoutVars>
          <dgm:chMax val="1"/>
          <dgm:bulletEnabled val="1"/>
        </dgm:presLayoutVars>
      </dgm:prSet>
      <dgm:spPr/>
    </dgm:pt>
    <dgm:pt modelId="{04B702D9-4F8C-4976-8B24-D27038A3DF38}" type="pres">
      <dgm:prSet presAssocID="{F7DAEE3C-C7BD-4150-AF38-4B6A9C572EA2}" presName="bracket" presStyleLbl="parChTrans1D1" presStyleIdx="0" presStyleCnt="3"/>
      <dgm:spPr/>
    </dgm:pt>
    <dgm:pt modelId="{3745B94D-0558-49C1-8F48-A79E03CC4243}" type="pres">
      <dgm:prSet presAssocID="{F7DAEE3C-C7BD-4150-AF38-4B6A9C572EA2}" presName="spH" presStyleCnt="0"/>
      <dgm:spPr/>
    </dgm:pt>
    <dgm:pt modelId="{FDAC054D-2553-4E7F-9DFD-6E6770ADB63F}" type="pres">
      <dgm:prSet presAssocID="{F7DAEE3C-C7BD-4150-AF38-4B6A9C572EA2}" presName="desTx" presStyleLbl="node1" presStyleIdx="0" presStyleCnt="3">
        <dgm:presLayoutVars>
          <dgm:bulletEnabled val="1"/>
        </dgm:presLayoutVars>
      </dgm:prSet>
      <dgm:spPr/>
    </dgm:pt>
    <dgm:pt modelId="{FB86E9E8-94F7-4023-882F-458B1560A82B}" type="pres">
      <dgm:prSet presAssocID="{2431EA52-EC70-44C7-A1DE-ED67B6A0862A}" presName="spV" presStyleCnt="0"/>
      <dgm:spPr/>
    </dgm:pt>
    <dgm:pt modelId="{33D3B16A-B289-4893-9C3C-841B0C3990C6}" type="pres">
      <dgm:prSet presAssocID="{D0FDFF7B-2314-4717-980C-C8BAD5F7F4EF}" presName="linNode" presStyleCnt="0"/>
      <dgm:spPr/>
    </dgm:pt>
    <dgm:pt modelId="{ACF3E994-6CF6-4CEC-8A82-38220B0F0F85}" type="pres">
      <dgm:prSet presAssocID="{D0FDFF7B-2314-4717-980C-C8BAD5F7F4EF}" presName="parTx" presStyleLbl="revTx" presStyleIdx="1" presStyleCnt="3">
        <dgm:presLayoutVars>
          <dgm:chMax val="1"/>
          <dgm:bulletEnabled val="1"/>
        </dgm:presLayoutVars>
      </dgm:prSet>
      <dgm:spPr/>
    </dgm:pt>
    <dgm:pt modelId="{F8620665-9634-4610-9303-22E16E0E4B32}" type="pres">
      <dgm:prSet presAssocID="{D0FDFF7B-2314-4717-980C-C8BAD5F7F4EF}" presName="bracket" presStyleLbl="parChTrans1D1" presStyleIdx="1" presStyleCnt="3"/>
      <dgm:spPr/>
    </dgm:pt>
    <dgm:pt modelId="{D8037859-A3E4-47D0-AE1B-8ECEBF47DAE0}" type="pres">
      <dgm:prSet presAssocID="{D0FDFF7B-2314-4717-980C-C8BAD5F7F4EF}" presName="spH" presStyleCnt="0"/>
      <dgm:spPr/>
    </dgm:pt>
    <dgm:pt modelId="{4CB5B9A6-2DBC-40D4-8DCA-78C23803D1B0}" type="pres">
      <dgm:prSet presAssocID="{D0FDFF7B-2314-4717-980C-C8BAD5F7F4EF}" presName="desTx" presStyleLbl="node1" presStyleIdx="1" presStyleCnt="3">
        <dgm:presLayoutVars>
          <dgm:bulletEnabled val="1"/>
        </dgm:presLayoutVars>
      </dgm:prSet>
      <dgm:spPr/>
    </dgm:pt>
    <dgm:pt modelId="{BDB98DF5-C666-41D4-BC75-B0B9A0EF6385}" type="pres">
      <dgm:prSet presAssocID="{CD86063A-2BEA-461F-B4FC-D43A59D9698B}" presName="spV" presStyleCnt="0"/>
      <dgm:spPr/>
    </dgm:pt>
    <dgm:pt modelId="{4B3DFFD9-FB63-490C-A4F3-CEE7BFC8B640}" type="pres">
      <dgm:prSet presAssocID="{2571B1AF-B00F-4623-A494-516A12ABA674}" presName="linNode" presStyleCnt="0"/>
      <dgm:spPr/>
    </dgm:pt>
    <dgm:pt modelId="{C10A9CF2-917A-4504-949A-FF972B05F505}" type="pres">
      <dgm:prSet presAssocID="{2571B1AF-B00F-4623-A494-516A12ABA674}" presName="parTx" presStyleLbl="revTx" presStyleIdx="2" presStyleCnt="3">
        <dgm:presLayoutVars>
          <dgm:chMax val="1"/>
          <dgm:bulletEnabled val="1"/>
        </dgm:presLayoutVars>
      </dgm:prSet>
      <dgm:spPr/>
    </dgm:pt>
    <dgm:pt modelId="{9DE42388-F312-4C7B-89A0-FBB743316665}" type="pres">
      <dgm:prSet presAssocID="{2571B1AF-B00F-4623-A494-516A12ABA674}" presName="bracket" presStyleLbl="parChTrans1D1" presStyleIdx="2" presStyleCnt="3"/>
      <dgm:spPr/>
    </dgm:pt>
    <dgm:pt modelId="{7EBD9FBB-1A6D-468E-828A-68A1B92B7BA0}" type="pres">
      <dgm:prSet presAssocID="{2571B1AF-B00F-4623-A494-516A12ABA674}" presName="spH" presStyleCnt="0"/>
      <dgm:spPr/>
    </dgm:pt>
    <dgm:pt modelId="{56CE2BE0-1D9F-4B8C-9159-9AE2D6C29BC8}" type="pres">
      <dgm:prSet presAssocID="{2571B1AF-B00F-4623-A494-516A12ABA674}" presName="desTx" presStyleLbl="node1" presStyleIdx="2" presStyleCnt="3">
        <dgm:presLayoutVars>
          <dgm:bulletEnabled val="1"/>
        </dgm:presLayoutVars>
      </dgm:prSet>
      <dgm:spPr/>
    </dgm:pt>
  </dgm:ptLst>
  <dgm:cxnLst>
    <dgm:cxn modelId="{D9031413-FAAC-4282-8BAF-3EA41090B8E2}" srcId="{B19C6FB3-DAEB-44D4-B919-83BD2D1ADA81}" destId="{2571B1AF-B00F-4623-A494-516A12ABA674}" srcOrd="2" destOrd="0" parTransId="{8D048E3E-7E5D-43C3-8EE1-3D96F702D669}" sibTransId="{95B0B881-E9DB-4B22-B55E-87E13DACE25B}"/>
    <dgm:cxn modelId="{DA8B091A-F36B-4695-A7C6-2BE3B9CDC7B4}" type="presOf" srcId="{B19C6FB3-DAEB-44D4-B919-83BD2D1ADA81}" destId="{BE849C74-E211-411B-9DE6-492978BBC1D5}" srcOrd="0" destOrd="0" presId="urn:diagrams.loki3.com/BracketList"/>
    <dgm:cxn modelId="{4BA5823E-DB07-4046-BA9C-B226B1906530}" type="presOf" srcId="{9F80BD76-403F-49BF-A95C-B14CB4380804}" destId="{56CE2BE0-1D9F-4B8C-9159-9AE2D6C29BC8}" srcOrd="0" destOrd="0" presId="urn:diagrams.loki3.com/BracketList"/>
    <dgm:cxn modelId="{0049125B-6997-455C-9460-3F1C54F9C734}" srcId="{B19C6FB3-DAEB-44D4-B919-83BD2D1ADA81}" destId="{D0FDFF7B-2314-4717-980C-C8BAD5F7F4EF}" srcOrd="1" destOrd="0" parTransId="{EE7E1823-5D0D-4E06-B713-69243948804D}" sibTransId="{CD86063A-2BEA-461F-B4FC-D43A59D9698B}"/>
    <dgm:cxn modelId="{92C0625D-8DB1-4CFA-BD76-DC4487B8DB82}" srcId="{2571B1AF-B00F-4623-A494-516A12ABA674}" destId="{9F80BD76-403F-49BF-A95C-B14CB4380804}" srcOrd="0" destOrd="0" parTransId="{6C5BEDC5-A610-427F-88C4-6D76559D6CD0}" sibTransId="{FA52779F-DFF6-4223-8EDE-1BF2F6BEF6B3}"/>
    <dgm:cxn modelId="{ED61C166-7F14-49CD-ADB1-40A6D028BAC0}" type="presOf" srcId="{F7DAEE3C-C7BD-4150-AF38-4B6A9C572EA2}" destId="{0B9E4E8D-3D0C-46DB-9036-369F046B743A}" srcOrd="0" destOrd="0" presId="urn:diagrams.loki3.com/BracketList"/>
    <dgm:cxn modelId="{7807634F-264B-46C7-9D02-100E46D79613}" srcId="{F7DAEE3C-C7BD-4150-AF38-4B6A9C572EA2}" destId="{137F9263-E3E5-4BB8-B431-1EAAE6E618D2}" srcOrd="0" destOrd="0" parTransId="{081550D4-FF10-4D83-B496-A100E6FAD777}" sibTransId="{ED7B1047-A30D-47C8-8359-DEC4A9A02670}"/>
    <dgm:cxn modelId="{3207B582-F26A-4C18-B64E-AB89F00DAE2A}" type="presOf" srcId="{D0FDFF7B-2314-4717-980C-C8BAD5F7F4EF}" destId="{ACF3E994-6CF6-4CEC-8A82-38220B0F0F85}" srcOrd="0" destOrd="0" presId="urn:diagrams.loki3.com/BracketList"/>
    <dgm:cxn modelId="{A45BBC90-88CB-432B-9304-33535325750E}" srcId="{D0FDFF7B-2314-4717-980C-C8BAD5F7F4EF}" destId="{0AB87DD5-F548-4EC2-91F2-AAFB9955BC6B}" srcOrd="0" destOrd="0" parTransId="{E19664D9-9686-4BF5-BCFC-B6A01A98738E}" sibTransId="{F98C99E2-5EB4-4C02-AFF9-61402DF9FB58}"/>
    <dgm:cxn modelId="{358A5492-5976-4D2F-BA15-816E0B8DE5AF}" type="presOf" srcId="{2571B1AF-B00F-4623-A494-516A12ABA674}" destId="{C10A9CF2-917A-4504-949A-FF972B05F505}" srcOrd="0" destOrd="0" presId="urn:diagrams.loki3.com/BracketList"/>
    <dgm:cxn modelId="{542218B1-D24B-45CA-AD82-DC3A53E095A6}" type="presOf" srcId="{137F9263-E3E5-4BB8-B431-1EAAE6E618D2}" destId="{FDAC054D-2553-4E7F-9DFD-6E6770ADB63F}" srcOrd="0" destOrd="0" presId="urn:diagrams.loki3.com/BracketList"/>
    <dgm:cxn modelId="{C94DDCD2-17D8-4F12-AE8D-1BD6137B25DA}" type="presOf" srcId="{0AB87DD5-F548-4EC2-91F2-AAFB9955BC6B}" destId="{4CB5B9A6-2DBC-40D4-8DCA-78C23803D1B0}" srcOrd="0" destOrd="0" presId="urn:diagrams.loki3.com/BracketList"/>
    <dgm:cxn modelId="{6E7C4FE9-2F7D-4B1C-82E1-8F8BBBA3268B}" srcId="{B19C6FB3-DAEB-44D4-B919-83BD2D1ADA81}" destId="{F7DAEE3C-C7BD-4150-AF38-4B6A9C572EA2}" srcOrd="0" destOrd="0" parTransId="{2F460D07-D5E0-463B-A03C-5A39FCEF534B}" sibTransId="{2431EA52-EC70-44C7-A1DE-ED67B6A0862A}"/>
    <dgm:cxn modelId="{D21A7A8E-0240-43A9-B50E-4CD457DF7651}" type="presParOf" srcId="{BE849C74-E211-411B-9DE6-492978BBC1D5}" destId="{4692EA48-3F13-4783-A71E-C2FBB88D535F}" srcOrd="0" destOrd="0" presId="urn:diagrams.loki3.com/BracketList"/>
    <dgm:cxn modelId="{323CDAF5-A0CF-4E6B-967E-C4B4CB9684A5}" type="presParOf" srcId="{4692EA48-3F13-4783-A71E-C2FBB88D535F}" destId="{0B9E4E8D-3D0C-46DB-9036-369F046B743A}" srcOrd="0" destOrd="0" presId="urn:diagrams.loki3.com/BracketList"/>
    <dgm:cxn modelId="{552BA64A-220C-40E0-A615-CA96AEA29FC2}" type="presParOf" srcId="{4692EA48-3F13-4783-A71E-C2FBB88D535F}" destId="{04B702D9-4F8C-4976-8B24-D27038A3DF38}" srcOrd="1" destOrd="0" presId="urn:diagrams.loki3.com/BracketList"/>
    <dgm:cxn modelId="{ECDF0575-FF8F-4FC2-8671-11CBACF29E00}" type="presParOf" srcId="{4692EA48-3F13-4783-A71E-C2FBB88D535F}" destId="{3745B94D-0558-49C1-8F48-A79E03CC4243}" srcOrd="2" destOrd="0" presId="urn:diagrams.loki3.com/BracketList"/>
    <dgm:cxn modelId="{64725D98-2852-446B-81B1-3AC93322DF28}" type="presParOf" srcId="{4692EA48-3F13-4783-A71E-C2FBB88D535F}" destId="{FDAC054D-2553-4E7F-9DFD-6E6770ADB63F}" srcOrd="3" destOrd="0" presId="urn:diagrams.loki3.com/BracketList"/>
    <dgm:cxn modelId="{7A1C0282-B4AC-49EA-B6B7-8548B5723B3E}" type="presParOf" srcId="{BE849C74-E211-411B-9DE6-492978BBC1D5}" destId="{FB86E9E8-94F7-4023-882F-458B1560A82B}" srcOrd="1" destOrd="0" presId="urn:diagrams.loki3.com/BracketList"/>
    <dgm:cxn modelId="{90FA7C0F-3426-45ED-AE58-9BB2E0A579DB}" type="presParOf" srcId="{BE849C74-E211-411B-9DE6-492978BBC1D5}" destId="{33D3B16A-B289-4893-9C3C-841B0C3990C6}" srcOrd="2" destOrd="0" presId="urn:diagrams.loki3.com/BracketList"/>
    <dgm:cxn modelId="{DCA5BD93-7655-41BB-83FB-38D08EC5D062}" type="presParOf" srcId="{33D3B16A-B289-4893-9C3C-841B0C3990C6}" destId="{ACF3E994-6CF6-4CEC-8A82-38220B0F0F85}" srcOrd="0" destOrd="0" presId="urn:diagrams.loki3.com/BracketList"/>
    <dgm:cxn modelId="{79852EA7-A8E9-42A9-B309-232DAE6EB729}" type="presParOf" srcId="{33D3B16A-B289-4893-9C3C-841B0C3990C6}" destId="{F8620665-9634-4610-9303-22E16E0E4B32}" srcOrd="1" destOrd="0" presId="urn:diagrams.loki3.com/BracketList"/>
    <dgm:cxn modelId="{5535C8F4-3FCE-410D-BCC1-776A02C1BE70}" type="presParOf" srcId="{33D3B16A-B289-4893-9C3C-841B0C3990C6}" destId="{D8037859-A3E4-47D0-AE1B-8ECEBF47DAE0}" srcOrd="2" destOrd="0" presId="urn:diagrams.loki3.com/BracketList"/>
    <dgm:cxn modelId="{48447BAA-1247-4B83-84E7-E15F3D7C9846}" type="presParOf" srcId="{33D3B16A-B289-4893-9C3C-841B0C3990C6}" destId="{4CB5B9A6-2DBC-40D4-8DCA-78C23803D1B0}" srcOrd="3" destOrd="0" presId="urn:diagrams.loki3.com/BracketList"/>
    <dgm:cxn modelId="{C67824A0-E321-40FE-A891-3F2DB6142D4E}" type="presParOf" srcId="{BE849C74-E211-411B-9DE6-492978BBC1D5}" destId="{BDB98DF5-C666-41D4-BC75-B0B9A0EF6385}" srcOrd="3" destOrd="0" presId="urn:diagrams.loki3.com/BracketList"/>
    <dgm:cxn modelId="{CF8F59E9-F03E-4BF1-8EB1-235CF36012D3}" type="presParOf" srcId="{BE849C74-E211-411B-9DE6-492978BBC1D5}" destId="{4B3DFFD9-FB63-490C-A4F3-CEE7BFC8B640}" srcOrd="4" destOrd="0" presId="urn:diagrams.loki3.com/BracketList"/>
    <dgm:cxn modelId="{8C371174-121B-4F23-8F91-DC760B411720}" type="presParOf" srcId="{4B3DFFD9-FB63-490C-A4F3-CEE7BFC8B640}" destId="{C10A9CF2-917A-4504-949A-FF972B05F505}" srcOrd="0" destOrd="0" presId="urn:diagrams.loki3.com/BracketList"/>
    <dgm:cxn modelId="{545F9F1D-5456-4AEC-BF15-C930EA786AEE}" type="presParOf" srcId="{4B3DFFD9-FB63-490C-A4F3-CEE7BFC8B640}" destId="{9DE42388-F312-4C7B-89A0-FBB743316665}" srcOrd="1" destOrd="0" presId="urn:diagrams.loki3.com/BracketList"/>
    <dgm:cxn modelId="{D7ABE543-7EE8-44CC-9D34-785337FB79B7}" type="presParOf" srcId="{4B3DFFD9-FB63-490C-A4F3-CEE7BFC8B640}" destId="{7EBD9FBB-1A6D-468E-828A-68A1B92B7BA0}" srcOrd="2" destOrd="0" presId="urn:diagrams.loki3.com/BracketList"/>
    <dgm:cxn modelId="{A036A6CA-F1F6-4C00-B403-5D9BCEE4CE96}" type="presParOf" srcId="{4B3DFFD9-FB63-490C-A4F3-CEE7BFC8B640}" destId="{56CE2BE0-1D9F-4B8C-9159-9AE2D6C29BC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E4E8D-3D0C-46DB-9036-369F046B743A}">
      <dsp:nvSpPr>
        <dsp:cNvPr id="0" name=""/>
        <dsp:cNvSpPr/>
      </dsp:nvSpPr>
      <dsp:spPr>
        <a:xfrm>
          <a:off x="0" y="921625"/>
          <a:ext cx="1524000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Harm</a:t>
          </a:r>
        </a:p>
      </dsp:txBody>
      <dsp:txXfrm>
        <a:off x="0" y="921625"/>
        <a:ext cx="1524000" cy="594000"/>
      </dsp:txXfrm>
    </dsp:sp>
    <dsp:sp modelId="{04B702D9-4F8C-4976-8B24-D27038A3DF38}">
      <dsp:nvSpPr>
        <dsp:cNvPr id="0" name=""/>
        <dsp:cNvSpPr/>
      </dsp:nvSpPr>
      <dsp:spPr>
        <a:xfrm>
          <a:off x="1523999" y="865937"/>
          <a:ext cx="304800" cy="7053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C054D-2553-4E7F-9DFD-6E6770ADB63F}">
      <dsp:nvSpPr>
        <dsp:cNvPr id="0" name=""/>
        <dsp:cNvSpPr/>
      </dsp:nvSpPr>
      <dsp:spPr>
        <a:xfrm>
          <a:off x="1950719" y="865937"/>
          <a:ext cx="4145280" cy="705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Those that want to harm others or negate their influence.</a:t>
          </a:r>
        </a:p>
      </dsp:txBody>
      <dsp:txXfrm>
        <a:off x="1950719" y="865937"/>
        <a:ext cx="4145280" cy="705375"/>
      </dsp:txXfrm>
    </dsp:sp>
    <dsp:sp modelId="{ACF3E994-6CF6-4CEC-8A82-38220B0F0F85}">
      <dsp:nvSpPr>
        <dsp:cNvPr id="0" name=""/>
        <dsp:cNvSpPr/>
      </dsp:nvSpPr>
      <dsp:spPr>
        <a:xfrm>
          <a:off x="0" y="1735000"/>
          <a:ext cx="1522511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Steal</a:t>
          </a:r>
        </a:p>
      </dsp:txBody>
      <dsp:txXfrm>
        <a:off x="0" y="1735000"/>
        <a:ext cx="1522511" cy="594000"/>
      </dsp:txXfrm>
    </dsp:sp>
    <dsp:sp modelId="{F8620665-9634-4610-9303-22E16E0E4B32}">
      <dsp:nvSpPr>
        <dsp:cNvPr id="0" name=""/>
        <dsp:cNvSpPr/>
      </dsp:nvSpPr>
      <dsp:spPr>
        <a:xfrm>
          <a:off x="1522511" y="1679312"/>
          <a:ext cx="304502" cy="7053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5B9A6-2DBC-40D4-8DCA-78C23803D1B0}">
      <dsp:nvSpPr>
        <dsp:cNvPr id="0" name=""/>
        <dsp:cNvSpPr/>
      </dsp:nvSpPr>
      <dsp:spPr>
        <a:xfrm>
          <a:off x="1948814" y="1679312"/>
          <a:ext cx="4141231" cy="705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Those who want to steal or receive information illegally.</a:t>
          </a:r>
        </a:p>
      </dsp:txBody>
      <dsp:txXfrm>
        <a:off x="1948814" y="1679312"/>
        <a:ext cx="4141231" cy="705375"/>
      </dsp:txXfrm>
    </dsp:sp>
    <dsp:sp modelId="{C10A9CF2-917A-4504-949A-FF972B05F505}">
      <dsp:nvSpPr>
        <dsp:cNvPr id="0" name=""/>
        <dsp:cNvSpPr/>
      </dsp:nvSpPr>
      <dsp:spPr>
        <a:xfrm>
          <a:off x="0" y="2548375"/>
          <a:ext cx="1522511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Power</a:t>
          </a:r>
        </a:p>
      </dsp:txBody>
      <dsp:txXfrm>
        <a:off x="0" y="2548375"/>
        <a:ext cx="1522511" cy="594000"/>
      </dsp:txXfrm>
    </dsp:sp>
    <dsp:sp modelId="{9DE42388-F312-4C7B-89A0-FBB743316665}">
      <dsp:nvSpPr>
        <dsp:cNvPr id="0" name=""/>
        <dsp:cNvSpPr/>
      </dsp:nvSpPr>
      <dsp:spPr>
        <a:xfrm>
          <a:off x="1522511" y="2492687"/>
          <a:ext cx="304502" cy="7053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E2BE0-1D9F-4B8C-9159-9AE2D6C29BC8}">
      <dsp:nvSpPr>
        <dsp:cNvPr id="0" name=""/>
        <dsp:cNvSpPr/>
      </dsp:nvSpPr>
      <dsp:spPr>
        <a:xfrm>
          <a:off x="1948814" y="2492687"/>
          <a:ext cx="4141231" cy="705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Those who want to exercise power or influence over others.</a:t>
          </a:r>
        </a:p>
      </dsp:txBody>
      <dsp:txXfrm>
        <a:off x="1948814" y="2492687"/>
        <a:ext cx="4141231" cy="70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09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Secure Communications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4800" dirty="0">
                <a:solidFill>
                  <a:schemeClr val="bg1"/>
                </a:solidFill>
              </a:rPr>
              <a:t>Secure Communications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1771650" y="3316129"/>
            <a:ext cx="560070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/>
              </a:rPr>
              <a:t>When two entities in a 5G network are communicating and do not want a third entity to hear, steal data, jam, or interrupt the communication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.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4630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090" y="393726"/>
            <a:ext cx="667131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Principles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for Secure Communication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7883B6-9B3F-46F0-A98F-A32960ACDC8C}"/>
              </a:ext>
            </a:extLst>
          </p:cNvPr>
          <p:cNvSpPr/>
          <p:nvPr/>
        </p:nvSpPr>
        <p:spPr>
          <a:xfrm>
            <a:off x="591218" y="990423"/>
            <a:ext cx="3652430" cy="53860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Always protect data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Encrypt at rest and in motion.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Authenticate the other party.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Sender and receiver.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Secure sensitive data.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Limit access, least-privilege.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Use device authentication.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5G SIM, Security Credentialing.</a:t>
            </a:r>
          </a:p>
          <a:p>
            <a:pPr marL="285750" marR="0" indent="-285750" algn="l" defTabSz="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Conduct security audits.</a:t>
            </a:r>
            <a:endParaRPr lang="en-US" sz="160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Perform frequently.</a:t>
            </a:r>
            <a:endParaRPr lang="en-US" sz="1600">
              <a:solidFill>
                <a:srgbClr val="FFFFFF"/>
              </a:solidFill>
              <a:latin typeface="Roboto"/>
              <a:ea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129E2-19F0-42EA-B59C-9A8A889388DC}"/>
              </a:ext>
            </a:extLst>
          </p:cNvPr>
          <p:cNvSpPr/>
          <p:nvPr/>
        </p:nvSpPr>
        <p:spPr>
          <a:xfrm>
            <a:off x="4436745" y="990423"/>
            <a:ext cx="4127058" cy="57554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Manage administrators tightly.</a:t>
            </a:r>
            <a:endParaRPr lang="en-US" sz="160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Use two-factor authentication.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Limit metadata.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Limit transaction use.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Assess supply chain.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Verify and conduct due diligence.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Prioritize physical security.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May be the greatest threat.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Never stop!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Threats change, vulnerabilities increase.</a:t>
            </a:r>
            <a:endParaRPr lang="en-US" sz="1600">
              <a:solidFill>
                <a:srgbClr val="FFFFFF"/>
              </a:solidFill>
              <a:latin typeface="Roboto"/>
              <a:ea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7291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9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2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177727"/>
            <a:ext cx="8248247" cy="51398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Always protect data.</a:t>
            </a: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Encrypt at rest and in motion.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Authenticate the other party.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Sender and receiver.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Secure sensitive data.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Limit access, least-privilege.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Use device authentication.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5G SIM, Security Credentialing.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Conduct security audits.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Perform frequently.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22971"/>
            <a:ext cx="601472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Principles for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121265"/>
            <a:ext cx="8248247" cy="55553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Manage administrators tightly.</a:t>
            </a: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Use two-factor authentication.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Limit metadata.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Limit transaction use.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Assess supply chain.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Verify and conduct due diligence.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Prioritize physical security.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May be the greatest threat.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Never stop!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Threats change, vulnerabilities increase.</a:t>
            </a:r>
            <a:endParaRPr lang="en-US" sz="1600" dirty="0">
              <a:solidFill>
                <a:srgbClr val="FFFFFF"/>
              </a:solidFill>
              <a:ea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q"/>
              <a:tabLst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8" y="22194"/>
            <a:ext cx="6014720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Principles for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8305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Security Threats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5C6121-D7E4-47D6-8F59-59F1C6B47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981685"/>
              </p:ext>
            </p:extLst>
          </p:nvPr>
        </p:nvGraphicFramePr>
        <p:xfrm>
          <a:off x="1423670" y="67192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Secure Communication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Security Goals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394624" y="1171518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614789" y="117151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504707" y="117151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467601" y="2659776"/>
            <a:ext cx="1874980" cy="171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Secure Communication End-to-End</a:t>
            </a:r>
          </a:p>
          <a:p>
            <a:pPr marL="272415" indent="-272415">
              <a:lnSpc>
                <a:spcPct val="10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Assume all unencrypted data susceptible.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72415" indent="-272415">
              <a:lnSpc>
                <a:spcPct val="10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Assume someone may want to steal or intercept it.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572602" y="2660572"/>
            <a:ext cx="1874980" cy="18928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Establish Audit Trail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72415" indent="-272415">
              <a:lnSpc>
                <a:spcPct val="15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Verifies and validates actions.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72415" indent="-272415">
              <a:lnSpc>
                <a:spcPct val="15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Provides additional controls.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72415" lvl="0" indent="-272415" algn="ctr">
              <a:lnSpc>
                <a:spcPct val="150000"/>
              </a:lnSpc>
              <a:buChar char="q"/>
            </a:pPr>
            <a:endParaRPr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682685" y="2659776"/>
            <a:ext cx="1874980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Emphasize Physical Security</a:t>
            </a:r>
          </a:p>
          <a:p>
            <a:pPr marL="272415" indent="-272415">
              <a:lnSpc>
                <a:spcPct val="15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Many more facilities, cell sites, and hubs.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272415" indent="-272415">
              <a:lnSpc>
                <a:spcPct val="150000"/>
              </a:lnSpc>
              <a:buChar char="q"/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Easiest opportunity for attack.</a:t>
            </a:r>
            <a:endParaRPr lang="en-US" sz="105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0" lvl="0" indent="0">
              <a:lnSpc>
                <a:spcPct val="150000"/>
              </a:lnSpc>
              <a:buNone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4174434" y="1842075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6265854" y="1775160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2015396" y="199365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8" y="1319043"/>
            <a:ext cx="3047255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Secure Communications 5G Threats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Eavesdropping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g, jamming or denial of service, etc.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Core Network Principles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Exist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Requires dedication and the will to implement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81936"/>
            <a:ext cx="3047254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Security Threats Never Cease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Continue focus on holistic secure communications.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Centralized Identity Management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12556</TotalTime>
  <Words>345</Words>
  <Application>Microsoft Office PowerPoint</Application>
  <PresentationFormat>On-screen Show (16:9)</PresentationFormat>
  <Paragraphs>101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Basic Slide Master</vt:lpstr>
      <vt:lpstr>2_Basic Slide Master</vt:lpstr>
      <vt:lpstr>1_Basic Slide Master</vt:lpstr>
      <vt:lpstr>PowerPoint Presentation</vt:lpstr>
      <vt:lpstr>Secure Communications</vt:lpstr>
      <vt:lpstr>PowerPoint Presentation</vt:lpstr>
      <vt:lpstr>PowerPoint Presentation</vt:lpstr>
      <vt:lpstr>PowerPoint Presentation</vt:lpstr>
      <vt:lpstr>PowerPoint Presentation</vt:lpstr>
      <vt:lpstr>Security Goals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1008</cp:revision>
  <dcterms:created xsi:type="dcterms:W3CDTF">2017-10-12T21:25:20Z</dcterms:created>
  <dcterms:modified xsi:type="dcterms:W3CDTF">2022-05-18T11:30:13Z</dcterms:modified>
</cp:coreProperties>
</file>