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  <p:sldMasterId id="2147484019" r:id="rId4"/>
  </p:sldMasterIdLst>
  <p:notesMasterIdLst>
    <p:notesMasterId r:id="rId15"/>
  </p:notesMasterIdLst>
  <p:handoutMasterIdLst>
    <p:handoutMasterId r:id="rId16"/>
  </p:handoutMasterIdLst>
  <p:sldIdLst>
    <p:sldId id="1378" r:id="rId5"/>
    <p:sldId id="1381" r:id="rId6"/>
    <p:sldId id="1394" r:id="rId7"/>
    <p:sldId id="1398" r:id="rId8"/>
    <p:sldId id="1400" r:id="rId9"/>
    <p:sldId id="1379" r:id="rId10"/>
    <p:sldId id="1401" r:id="rId11"/>
    <p:sldId id="1382" r:id="rId12"/>
    <p:sldId id="1207" r:id="rId13"/>
    <p:sldId id="1374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6357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47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09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84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84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8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961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42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02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18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4599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298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32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5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83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90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Roaming Security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6.6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Core Principles for Network Security 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Section Summary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876969" y="1328738"/>
            <a:ext cx="5390061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10000" dirty="0">
                <a:solidFill>
                  <a:schemeClr val="bg1"/>
                </a:solidFill>
              </a:rPr>
              <a:t>Roaming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2171700" y="3293269"/>
            <a:ext cx="4914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Roboto"/>
              </a:rPr>
              <a:t>A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mobile device being used outside the range or domain of its registered home network, where it connects to another available mobile network.</a:t>
            </a: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317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5874" y="-37327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SA Architecture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034018" y="1055955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User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Equipment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802806" y="3449340"/>
            <a:ext cx="140401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Radio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Access Network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171848" y="3441323"/>
            <a:ext cx="21473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 Network  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261263" y="980603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949291" y="232689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gNodeB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1004825" y="2622856"/>
            <a:ext cx="467913" cy="429926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7604066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850194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IP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Network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5446945" y="13878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Core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A566F-D5B8-4094-B9F7-0C1659C97908}"/>
              </a:ext>
            </a:extLst>
          </p:cNvPr>
          <p:cNvSpPr txBox="1"/>
          <p:nvPr/>
        </p:nvSpPr>
        <p:spPr>
          <a:xfrm>
            <a:off x="658728" y="304017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DU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33E7D7-53E2-4C90-BE41-3F81333BB29E}"/>
              </a:ext>
            </a:extLst>
          </p:cNvPr>
          <p:cNvGrpSpPr/>
          <p:nvPr/>
        </p:nvGrpSpPr>
        <p:grpSpPr>
          <a:xfrm>
            <a:off x="1610198" y="257222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6FFF6176-79CD-4D9D-8C9E-D5FB2E2FD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B722DD45-2ADD-4D17-ADFB-9386D294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07F15D2D-D08E-433A-B985-2CD7453E96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AC490B-82EB-4C5F-AFDA-A15572E2F86B}"/>
              </a:ext>
            </a:extLst>
          </p:cNvPr>
          <p:cNvSpPr txBox="1"/>
          <p:nvPr/>
        </p:nvSpPr>
        <p:spPr>
          <a:xfrm>
            <a:off x="1303192" y="309586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CU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5303519" y="2136038"/>
            <a:ext cx="1754941" cy="1020339"/>
            <a:chOff x="10265729" y="1416780"/>
            <a:chExt cx="2941708" cy="157261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1290544" y="1976645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NEF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F4F3B244-8F2A-4232-85C0-CB2004AFB1AE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NRF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PCF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0265729" y="199430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12293037" y="196210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10265729" y="253168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SMF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NSSF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5171848" y="2064885"/>
            <a:ext cx="2127418" cy="1231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439C0C-0BE5-4FA9-947D-D5E13FD656C9}"/>
              </a:ext>
            </a:extLst>
          </p:cNvPr>
          <p:cNvCxnSpPr>
            <a:cxnSpLocks/>
          </p:cNvCxnSpPr>
          <p:nvPr/>
        </p:nvCxnSpPr>
        <p:spPr>
          <a:xfrm>
            <a:off x="7319201" y="2364933"/>
            <a:ext cx="26898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96B2566-1CD6-4020-B228-4A2FE6657EF1}"/>
              </a:ext>
            </a:extLst>
          </p:cNvPr>
          <p:cNvSpPr txBox="1"/>
          <p:nvPr/>
        </p:nvSpPr>
        <p:spPr>
          <a:xfrm>
            <a:off x="2839855" y="3257278"/>
            <a:ext cx="2127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MEC: Multi-access Edge Computing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502869" y="840973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5G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UE</a:t>
              </a:r>
              <a:endPara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7B69BB0-556E-4620-937B-22E467F9A1AF}"/>
              </a:ext>
            </a:extLst>
          </p:cNvPr>
          <p:cNvSpPr/>
          <p:nvPr/>
        </p:nvSpPr>
        <p:spPr>
          <a:xfrm>
            <a:off x="796580" y="2349681"/>
            <a:ext cx="1404012" cy="9937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B9D458-CCB3-48EE-B67B-BA3F12E42E2C}"/>
              </a:ext>
            </a:extLst>
          </p:cNvPr>
          <p:cNvCxnSpPr>
            <a:cxnSpLocks/>
          </p:cNvCxnSpPr>
          <p:nvPr/>
        </p:nvCxnSpPr>
        <p:spPr>
          <a:xfrm flipV="1">
            <a:off x="1534331" y="1797914"/>
            <a:ext cx="0" cy="53980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5" name="Freeform 414">
            <a:extLst>
              <a:ext uri="{FF2B5EF4-FFF2-40B4-BE49-F238E27FC236}">
                <a16:creationId xmlns:a16="http://schemas.microsoft.com/office/drawing/2014/main" id="{CBFA9E94-0B3D-4735-A9C2-38B3BADEEF72}"/>
              </a:ext>
            </a:extLst>
          </p:cNvPr>
          <p:cNvSpPr>
            <a:spLocks noEditPoints="1"/>
          </p:cNvSpPr>
          <p:nvPr/>
        </p:nvSpPr>
        <p:spPr bwMode="auto">
          <a:xfrm>
            <a:off x="2950269" y="2083161"/>
            <a:ext cx="1481336" cy="1008686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187AD">
                  <a:lumMod val="60000"/>
                  <a:lumOff val="40000"/>
                </a:srgbClr>
              </a:solidFill>
              <a:effectLst/>
              <a:highlight>
                <a:srgbClr val="00FFFF"/>
              </a:highlight>
              <a:uLnTx/>
              <a:uFillTx/>
              <a:latin typeface="Roboto"/>
              <a:ea typeface="+mn-ea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E358E9C-4EAC-43D5-8F13-F1D9693C4C91}"/>
              </a:ext>
            </a:extLst>
          </p:cNvPr>
          <p:cNvSpPr txBox="1"/>
          <p:nvPr/>
        </p:nvSpPr>
        <p:spPr>
          <a:xfrm>
            <a:off x="3395279" y="2546461"/>
            <a:ext cx="6983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MEC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7F7F473-CE34-479F-A590-412F34F16BC4}"/>
              </a:ext>
            </a:extLst>
          </p:cNvPr>
          <p:cNvCxnSpPr>
            <a:cxnSpLocks/>
          </p:cNvCxnSpPr>
          <p:nvPr/>
        </p:nvCxnSpPr>
        <p:spPr>
          <a:xfrm>
            <a:off x="2197798" y="2809349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77A1844-CA99-43F3-98CB-721DD623B895}"/>
              </a:ext>
            </a:extLst>
          </p:cNvPr>
          <p:cNvCxnSpPr>
            <a:cxnSpLocks/>
          </p:cNvCxnSpPr>
          <p:nvPr/>
        </p:nvCxnSpPr>
        <p:spPr>
          <a:xfrm>
            <a:off x="4431605" y="2771282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976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5874" y="1859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</a:t>
            </a:r>
            <a:r>
              <a:rPr lang="en-US" sz="3200" b="1" dirty="0">
                <a:solidFill>
                  <a:srgbClr val="FFFFFF"/>
                </a:solidFill>
                <a:latin typeface="Roboto"/>
              </a:rPr>
              <a:t>Roaming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Architecture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48538" y="2832448"/>
            <a:ext cx="1385119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 Network  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261263" y="980603"/>
            <a:ext cx="441057" cy="627429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492583" y="1907191"/>
            <a:ext cx="2127418" cy="1231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502869" y="840973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5G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UE</a:t>
              </a:r>
              <a:endPara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EA0B5763-7F39-4E34-875D-2DB72A80B7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09" y="1059183"/>
            <a:ext cx="740944" cy="483331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4C76C39-71F7-463E-8BE2-81354C02F667}"/>
              </a:ext>
            </a:extLst>
          </p:cNvPr>
          <p:cNvSpPr/>
          <p:nvPr/>
        </p:nvSpPr>
        <p:spPr>
          <a:xfrm>
            <a:off x="2857199" y="2374420"/>
            <a:ext cx="761212" cy="33668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SEPP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6B944D3-7C4C-4BA7-BE68-B52DCCE3B961}"/>
              </a:ext>
            </a:extLst>
          </p:cNvPr>
          <p:cNvSpPr/>
          <p:nvPr/>
        </p:nvSpPr>
        <p:spPr>
          <a:xfrm>
            <a:off x="2024117" y="2737744"/>
            <a:ext cx="545506" cy="2863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UP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B4BD407-250C-45C2-870C-43EF3CD90CA2}"/>
              </a:ext>
            </a:extLst>
          </p:cNvPr>
          <p:cNvSpPr/>
          <p:nvPr/>
        </p:nvSpPr>
        <p:spPr>
          <a:xfrm>
            <a:off x="5112850" y="2367941"/>
            <a:ext cx="761212" cy="33668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SEPP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8F58EAB-50BF-46C0-9D00-9E929A732A67}"/>
              </a:ext>
            </a:extLst>
          </p:cNvPr>
          <p:cNvSpPr/>
          <p:nvPr/>
        </p:nvSpPr>
        <p:spPr>
          <a:xfrm>
            <a:off x="3864539" y="2042162"/>
            <a:ext cx="992777" cy="1059175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IPX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C5BA58B-A00A-484F-B9FB-102F639550F4}"/>
              </a:ext>
            </a:extLst>
          </p:cNvPr>
          <p:cNvGrpSpPr/>
          <p:nvPr/>
        </p:nvGrpSpPr>
        <p:grpSpPr>
          <a:xfrm>
            <a:off x="6907511" y="1001931"/>
            <a:ext cx="441057" cy="627429"/>
            <a:chOff x="1836895" y="1836970"/>
            <a:chExt cx="897528" cy="125233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42714DB-3A71-44A2-8F93-20C1D00B33D2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0" name="Freeform 62">
                <a:extLst>
                  <a:ext uri="{FF2B5EF4-FFF2-40B4-BE49-F238E27FC236}">
                    <a16:creationId xmlns:a16="http://schemas.microsoft.com/office/drawing/2014/main" id="{050241DE-0CE8-40CE-9E8C-781F761B52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1" name="Freeform 63">
                <a:extLst>
                  <a:ext uri="{FF2B5EF4-FFF2-40B4-BE49-F238E27FC236}">
                    <a16:creationId xmlns:a16="http://schemas.microsoft.com/office/drawing/2014/main" id="{A6BE8064-4968-4777-9EF9-C82447343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2" name="Freeform 64">
                <a:extLst>
                  <a:ext uri="{FF2B5EF4-FFF2-40B4-BE49-F238E27FC236}">
                    <a16:creationId xmlns:a16="http://schemas.microsoft.com/office/drawing/2014/main" id="{5D846DAC-271D-45DF-BB87-93BC8FB8C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3" name="Freeform 65">
                <a:extLst>
                  <a:ext uri="{FF2B5EF4-FFF2-40B4-BE49-F238E27FC236}">
                    <a16:creationId xmlns:a16="http://schemas.microsoft.com/office/drawing/2014/main" id="{3F5BDBEF-AE28-49FA-8B2D-79219CED6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4" name="Freeform 66">
                <a:extLst>
                  <a:ext uri="{FF2B5EF4-FFF2-40B4-BE49-F238E27FC236}">
                    <a16:creationId xmlns:a16="http://schemas.microsoft.com/office/drawing/2014/main" id="{36D5A89C-EF56-4E78-94E3-99AB697F8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73" name="Freeform 344">
              <a:extLst>
                <a:ext uri="{FF2B5EF4-FFF2-40B4-BE49-F238E27FC236}">
                  <a16:creationId xmlns:a16="http://schemas.microsoft.com/office/drawing/2014/main" id="{AB0F6DAE-D6B3-45A0-974A-C588CCE353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008F845-28FF-45D9-B7CD-4B83D45A269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5" name="Freeform 62">
                <a:extLst>
                  <a:ext uri="{FF2B5EF4-FFF2-40B4-BE49-F238E27FC236}">
                    <a16:creationId xmlns:a16="http://schemas.microsoft.com/office/drawing/2014/main" id="{CF76C488-03B8-45E9-A31C-4E98A5D3A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6" name="Freeform 63">
                <a:extLst>
                  <a:ext uri="{FF2B5EF4-FFF2-40B4-BE49-F238E27FC236}">
                    <a16:creationId xmlns:a16="http://schemas.microsoft.com/office/drawing/2014/main" id="{164A60CA-33F3-40A5-A4B7-84D0ECE7A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7" name="Freeform 64">
                <a:extLst>
                  <a:ext uri="{FF2B5EF4-FFF2-40B4-BE49-F238E27FC236}">
                    <a16:creationId xmlns:a16="http://schemas.microsoft.com/office/drawing/2014/main" id="{DE0227A8-94D7-4883-9382-5B5E3B4AB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8" name="Freeform 65">
                <a:extLst>
                  <a:ext uri="{FF2B5EF4-FFF2-40B4-BE49-F238E27FC236}">
                    <a16:creationId xmlns:a16="http://schemas.microsoft.com/office/drawing/2014/main" id="{01A08868-05E0-4AE8-AF5D-D94E7502D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9" name="Freeform 66">
                <a:extLst>
                  <a:ext uri="{FF2B5EF4-FFF2-40B4-BE49-F238E27FC236}">
                    <a16:creationId xmlns:a16="http://schemas.microsoft.com/office/drawing/2014/main" id="{C97E5F60-A744-4D52-B502-98D673340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EC1FC5EE-A59C-4FEF-B37B-DEDE022F125D}"/>
              </a:ext>
            </a:extLst>
          </p:cNvPr>
          <p:cNvSpPr/>
          <p:nvPr/>
        </p:nvSpPr>
        <p:spPr>
          <a:xfrm>
            <a:off x="6138831" y="1928519"/>
            <a:ext cx="2127418" cy="1231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pic>
        <p:nvPicPr>
          <p:cNvPr id="100" name="Picture 99" descr="A picture containing shape&#10;&#10;Description automatically generated">
            <a:extLst>
              <a:ext uri="{FF2B5EF4-FFF2-40B4-BE49-F238E27FC236}">
                <a16:creationId xmlns:a16="http://schemas.microsoft.com/office/drawing/2014/main" id="{3059BBB0-8F2C-49CC-94CD-F9C67A8BD2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057" y="1080511"/>
            <a:ext cx="740944" cy="483331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F2F909D-34E9-48A9-9326-2821081CFD0C}"/>
              </a:ext>
            </a:extLst>
          </p:cNvPr>
          <p:cNvSpPr/>
          <p:nvPr/>
        </p:nvSpPr>
        <p:spPr>
          <a:xfrm>
            <a:off x="6206091" y="2779385"/>
            <a:ext cx="545506" cy="2863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UP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4B56F2-4AC2-4161-9E5C-397136E3CA82}"/>
              </a:ext>
            </a:extLst>
          </p:cNvPr>
          <p:cNvGrpSpPr/>
          <p:nvPr/>
        </p:nvGrpSpPr>
        <p:grpSpPr>
          <a:xfrm>
            <a:off x="1614021" y="3381616"/>
            <a:ext cx="1156774" cy="737557"/>
            <a:chOff x="7604066" y="1896736"/>
            <a:chExt cx="1156774" cy="737557"/>
          </a:xfrm>
        </p:grpSpPr>
        <p:sp>
          <p:nvSpPr>
            <p:cNvPr id="103" name="Freeform 414">
              <a:extLst>
                <a:ext uri="{FF2B5EF4-FFF2-40B4-BE49-F238E27FC236}">
                  <a16:creationId xmlns:a16="http://schemas.microsoft.com/office/drawing/2014/main" id="{9938BAF5-76CD-47FD-8661-FF857B3868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4066" y="1896736"/>
              <a:ext cx="1156774" cy="737557"/>
            </a:xfrm>
            <a:custGeom>
              <a:avLst/>
              <a:gdLst>
                <a:gd name="T0" fmla="*/ 1664 w 3390"/>
                <a:gd name="T1" fmla="*/ 158 h 2290"/>
                <a:gd name="T2" fmla="*/ 1371 w 3390"/>
                <a:gd name="T3" fmla="*/ 320 h 2290"/>
                <a:gd name="T4" fmla="*/ 1307 w 3390"/>
                <a:gd name="T5" fmla="*/ 544 h 2290"/>
                <a:gd name="T6" fmla="*/ 1409 w 3390"/>
                <a:gd name="T7" fmla="*/ 800 h 2290"/>
                <a:gd name="T8" fmla="*/ 1373 w 3390"/>
                <a:gd name="T9" fmla="*/ 913 h 2290"/>
                <a:gd name="T10" fmla="*/ 1303 w 3390"/>
                <a:gd name="T11" fmla="*/ 876 h 2290"/>
                <a:gd name="T12" fmla="*/ 1259 w 3390"/>
                <a:gd name="T13" fmla="*/ 684 h 2290"/>
                <a:gd name="T14" fmla="*/ 1118 w 3390"/>
                <a:gd name="T15" fmla="*/ 523 h 2290"/>
                <a:gd name="T16" fmla="*/ 1017 w 3390"/>
                <a:gd name="T17" fmla="*/ 475 h 2290"/>
                <a:gd name="T18" fmla="*/ 956 w 3390"/>
                <a:gd name="T19" fmla="*/ 462 h 2290"/>
                <a:gd name="T20" fmla="*/ 761 w 3390"/>
                <a:gd name="T21" fmla="*/ 485 h 2290"/>
                <a:gd name="T22" fmla="*/ 579 w 3390"/>
                <a:gd name="T23" fmla="*/ 630 h 2290"/>
                <a:gd name="T24" fmla="*/ 509 w 3390"/>
                <a:gd name="T25" fmla="*/ 859 h 2290"/>
                <a:gd name="T26" fmla="*/ 509 w 3390"/>
                <a:gd name="T27" fmla="*/ 916 h 2290"/>
                <a:gd name="T28" fmla="*/ 341 w 3390"/>
                <a:gd name="T29" fmla="*/ 1060 h 2290"/>
                <a:gd name="T30" fmla="*/ 176 w 3390"/>
                <a:gd name="T31" fmla="*/ 1284 h 2290"/>
                <a:gd name="T32" fmla="*/ 113 w 3390"/>
                <a:gd name="T33" fmla="*/ 1554 h 2290"/>
                <a:gd name="T34" fmla="*/ 187 w 3390"/>
                <a:gd name="T35" fmla="*/ 1851 h 2290"/>
                <a:gd name="T36" fmla="*/ 383 w 3390"/>
                <a:gd name="T37" fmla="*/ 2069 h 2290"/>
                <a:gd name="T38" fmla="*/ 664 w 3390"/>
                <a:gd name="T39" fmla="*/ 2172 h 2290"/>
                <a:gd name="T40" fmla="*/ 2132 w 3390"/>
                <a:gd name="T41" fmla="*/ 2174 h 2290"/>
                <a:gd name="T42" fmla="*/ 2825 w 3390"/>
                <a:gd name="T43" fmla="*/ 2164 h 2290"/>
                <a:gd name="T44" fmla="*/ 3071 w 3390"/>
                <a:gd name="T45" fmla="*/ 2044 h 2290"/>
                <a:gd name="T46" fmla="*/ 3232 w 3390"/>
                <a:gd name="T47" fmla="*/ 1825 h 2290"/>
                <a:gd name="T48" fmla="*/ 3274 w 3390"/>
                <a:gd name="T49" fmla="*/ 1543 h 2290"/>
                <a:gd name="T50" fmla="*/ 3178 w 3390"/>
                <a:gd name="T51" fmla="*/ 1277 h 2290"/>
                <a:gd name="T52" fmla="*/ 2975 w 3390"/>
                <a:gd name="T53" fmla="*/ 1088 h 2290"/>
                <a:gd name="T54" fmla="*/ 2800 w 3390"/>
                <a:gd name="T55" fmla="*/ 1027 h 2290"/>
                <a:gd name="T56" fmla="*/ 2684 w 3390"/>
                <a:gd name="T57" fmla="*/ 1021 h 2290"/>
                <a:gd name="T58" fmla="*/ 2547 w 3390"/>
                <a:gd name="T59" fmla="*/ 1031 h 2290"/>
                <a:gd name="T60" fmla="*/ 2491 w 3390"/>
                <a:gd name="T61" fmla="*/ 998 h 2290"/>
                <a:gd name="T62" fmla="*/ 2507 w 3390"/>
                <a:gd name="T63" fmla="*/ 928 h 2290"/>
                <a:gd name="T64" fmla="*/ 2683 w 3390"/>
                <a:gd name="T65" fmla="*/ 907 h 2290"/>
                <a:gd name="T66" fmla="*/ 2720 w 3390"/>
                <a:gd name="T67" fmla="*/ 696 h 2290"/>
                <a:gd name="T68" fmla="*/ 2544 w 3390"/>
                <a:gd name="T69" fmla="*/ 396 h 2290"/>
                <a:gd name="T70" fmla="*/ 2268 w 3390"/>
                <a:gd name="T71" fmla="*/ 190 h 2290"/>
                <a:gd name="T72" fmla="*/ 1926 w 3390"/>
                <a:gd name="T73" fmla="*/ 115 h 2290"/>
                <a:gd name="T74" fmla="*/ 2230 w 3390"/>
                <a:gd name="T75" fmla="*/ 52 h 2290"/>
                <a:gd name="T76" fmla="*/ 2554 w 3390"/>
                <a:gd name="T77" fmla="*/ 245 h 2290"/>
                <a:gd name="T78" fmla="*/ 2781 w 3390"/>
                <a:gd name="T79" fmla="*/ 548 h 2290"/>
                <a:gd name="T80" fmla="*/ 2880 w 3390"/>
                <a:gd name="T81" fmla="*/ 927 h 2290"/>
                <a:gd name="T82" fmla="*/ 3142 w 3390"/>
                <a:gd name="T83" fmla="*/ 1067 h 2290"/>
                <a:gd name="T84" fmla="*/ 3323 w 3390"/>
                <a:gd name="T85" fmla="*/ 1304 h 2290"/>
                <a:gd name="T86" fmla="*/ 3390 w 3390"/>
                <a:gd name="T87" fmla="*/ 1602 h 2290"/>
                <a:gd name="T88" fmla="*/ 3317 w 3390"/>
                <a:gd name="T89" fmla="*/ 1912 h 2290"/>
                <a:gd name="T90" fmla="*/ 3122 w 3390"/>
                <a:gd name="T91" fmla="*/ 2149 h 2290"/>
                <a:gd name="T92" fmla="*/ 2839 w 3390"/>
                <a:gd name="T93" fmla="*/ 2278 h 2290"/>
                <a:gd name="T94" fmla="*/ 2132 w 3390"/>
                <a:gd name="T95" fmla="*/ 2289 h 2290"/>
                <a:gd name="T96" fmla="*/ 596 w 3390"/>
                <a:gd name="T97" fmla="*/ 2279 h 2290"/>
                <a:gd name="T98" fmla="*/ 307 w 3390"/>
                <a:gd name="T99" fmla="*/ 2156 h 2290"/>
                <a:gd name="T100" fmla="*/ 100 w 3390"/>
                <a:gd name="T101" fmla="*/ 1926 h 2290"/>
                <a:gd name="T102" fmla="*/ 3 w 3390"/>
                <a:gd name="T103" fmla="*/ 1622 h 2290"/>
                <a:gd name="T104" fmla="*/ 43 w 3390"/>
                <a:gd name="T105" fmla="*/ 1307 h 2290"/>
                <a:gd name="T106" fmla="*/ 203 w 3390"/>
                <a:gd name="T107" fmla="*/ 1037 h 2290"/>
                <a:gd name="T108" fmla="*/ 397 w 3390"/>
                <a:gd name="T109" fmla="*/ 881 h 2290"/>
                <a:gd name="T110" fmla="*/ 441 w 3390"/>
                <a:gd name="T111" fmla="*/ 646 h 2290"/>
                <a:gd name="T112" fmla="*/ 604 w 3390"/>
                <a:gd name="T113" fmla="*/ 443 h 2290"/>
                <a:gd name="T114" fmla="*/ 849 w 3390"/>
                <a:gd name="T115" fmla="*/ 347 h 2290"/>
                <a:gd name="T116" fmla="*/ 1017 w 3390"/>
                <a:gd name="T117" fmla="*/ 357 h 2290"/>
                <a:gd name="T118" fmla="*/ 1131 w 3390"/>
                <a:gd name="T119" fmla="*/ 399 h 2290"/>
                <a:gd name="T120" fmla="*/ 1336 w 3390"/>
                <a:gd name="T121" fmla="*/ 201 h 2290"/>
                <a:gd name="T122" fmla="*/ 1649 w 3390"/>
                <a:gd name="T123" fmla="*/ 42 h 2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90" h="2290">
                  <a:moveTo>
                    <a:pt x="1926" y="115"/>
                  </a:moveTo>
                  <a:lnTo>
                    <a:pt x="1859" y="118"/>
                  </a:lnTo>
                  <a:lnTo>
                    <a:pt x="1794" y="126"/>
                  </a:lnTo>
                  <a:lnTo>
                    <a:pt x="1728" y="139"/>
                  </a:lnTo>
                  <a:lnTo>
                    <a:pt x="1664" y="158"/>
                  </a:lnTo>
                  <a:lnTo>
                    <a:pt x="1602" y="181"/>
                  </a:lnTo>
                  <a:lnTo>
                    <a:pt x="1540" y="209"/>
                  </a:lnTo>
                  <a:lnTo>
                    <a:pt x="1481" y="243"/>
                  </a:lnTo>
                  <a:lnTo>
                    <a:pt x="1425" y="279"/>
                  </a:lnTo>
                  <a:lnTo>
                    <a:pt x="1371" y="320"/>
                  </a:lnTo>
                  <a:lnTo>
                    <a:pt x="1321" y="365"/>
                  </a:lnTo>
                  <a:lnTo>
                    <a:pt x="1275" y="413"/>
                  </a:lnTo>
                  <a:lnTo>
                    <a:pt x="1232" y="465"/>
                  </a:lnTo>
                  <a:lnTo>
                    <a:pt x="1271" y="503"/>
                  </a:lnTo>
                  <a:lnTo>
                    <a:pt x="1307" y="544"/>
                  </a:lnTo>
                  <a:lnTo>
                    <a:pt x="1338" y="590"/>
                  </a:lnTo>
                  <a:lnTo>
                    <a:pt x="1363" y="638"/>
                  </a:lnTo>
                  <a:lnTo>
                    <a:pt x="1385" y="690"/>
                  </a:lnTo>
                  <a:lnTo>
                    <a:pt x="1400" y="744"/>
                  </a:lnTo>
                  <a:lnTo>
                    <a:pt x="1409" y="800"/>
                  </a:lnTo>
                  <a:lnTo>
                    <a:pt x="1413" y="859"/>
                  </a:lnTo>
                  <a:lnTo>
                    <a:pt x="1409" y="876"/>
                  </a:lnTo>
                  <a:lnTo>
                    <a:pt x="1401" y="892"/>
                  </a:lnTo>
                  <a:lnTo>
                    <a:pt x="1389" y="905"/>
                  </a:lnTo>
                  <a:lnTo>
                    <a:pt x="1373" y="913"/>
                  </a:lnTo>
                  <a:lnTo>
                    <a:pt x="1356" y="916"/>
                  </a:lnTo>
                  <a:lnTo>
                    <a:pt x="1339" y="913"/>
                  </a:lnTo>
                  <a:lnTo>
                    <a:pt x="1322" y="905"/>
                  </a:lnTo>
                  <a:lnTo>
                    <a:pt x="1311" y="892"/>
                  </a:lnTo>
                  <a:lnTo>
                    <a:pt x="1303" y="876"/>
                  </a:lnTo>
                  <a:lnTo>
                    <a:pt x="1300" y="859"/>
                  </a:lnTo>
                  <a:lnTo>
                    <a:pt x="1296" y="813"/>
                  </a:lnTo>
                  <a:lnTo>
                    <a:pt x="1289" y="768"/>
                  </a:lnTo>
                  <a:lnTo>
                    <a:pt x="1277" y="724"/>
                  </a:lnTo>
                  <a:lnTo>
                    <a:pt x="1259" y="684"/>
                  </a:lnTo>
                  <a:lnTo>
                    <a:pt x="1239" y="645"/>
                  </a:lnTo>
                  <a:lnTo>
                    <a:pt x="1213" y="610"/>
                  </a:lnTo>
                  <a:lnTo>
                    <a:pt x="1184" y="578"/>
                  </a:lnTo>
                  <a:lnTo>
                    <a:pt x="1153" y="549"/>
                  </a:lnTo>
                  <a:lnTo>
                    <a:pt x="1118" y="523"/>
                  </a:lnTo>
                  <a:lnTo>
                    <a:pt x="1079" y="500"/>
                  </a:lnTo>
                  <a:lnTo>
                    <a:pt x="1066" y="494"/>
                  </a:lnTo>
                  <a:lnTo>
                    <a:pt x="1044" y="484"/>
                  </a:lnTo>
                  <a:lnTo>
                    <a:pt x="1020" y="476"/>
                  </a:lnTo>
                  <a:lnTo>
                    <a:pt x="1017" y="475"/>
                  </a:lnTo>
                  <a:lnTo>
                    <a:pt x="1014" y="474"/>
                  </a:lnTo>
                  <a:lnTo>
                    <a:pt x="991" y="468"/>
                  </a:lnTo>
                  <a:lnTo>
                    <a:pt x="969" y="464"/>
                  </a:lnTo>
                  <a:lnTo>
                    <a:pt x="963" y="463"/>
                  </a:lnTo>
                  <a:lnTo>
                    <a:pt x="956" y="462"/>
                  </a:lnTo>
                  <a:lnTo>
                    <a:pt x="930" y="459"/>
                  </a:lnTo>
                  <a:lnTo>
                    <a:pt x="904" y="458"/>
                  </a:lnTo>
                  <a:lnTo>
                    <a:pt x="855" y="461"/>
                  </a:lnTo>
                  <a:lnTo>
                    <a:pt x="806" y="470"/>
                  </a:lnTo>
                  <a:lnTo>
                    <a:pt x="761" y="485"/>
                  </a:lnTo>
                  <a:lnTo>
                    <a:pt x="718" y="505"/>
                  </a:lnTo>
                  <a:lnTo>
                    <a:pt x="678" y="530"/>
                  </a:lnTo>
                  <a:lnTo>
                    <a:pt x="641" y="559"/>
                  </a:lnTo>
                  <a:lnTo>
                    <a:pt x="608" y="592"/>
                  </a:lnTo>
                  <a:lnTo>
                    <a:pt x="579" y="630"/>
                  </a:lnTo>
                  <a:lnTo>
                    <a:pt x="555" y="670"/>
                  </a:lnTo>
                  <a:lnTo>
                    <a:pt x="535" y="714"/>
                  </a:lnTo>
                  <a:lnTo>
                    <a:pt x="521" y="760"/>
                  </a:lnTo>
                  <a:lnTo>
                    <a:pt x="512" y="809"/>
                  </a:lnTo>
                  <a:lnTo>
                    <a:pt x="509" y="859"/>
                  </a:lnTo>
                  <a:lnTo>
                    <a:pt x="509" y="866"/>
                  </a:lnTo>
                  <a:lnTo>
                    <a:pt x="510" y="872"/>
                  </a:lnTo>
                  <a:lnTo>
                    <a:pt x="510" y="885"/>
                  </a:lnTo>
                  <a:lnTo>
                    <a:pt x="510" y="894"/>
                  </a:lnTo>
                  <a:lnTo>
                    <a:pt x="509" y="916"/>
                  </a:lnTo>
                  <a:lnTo>
                    <a:pt x="509" y="952"/>
                  </a:lnTo>
                  <a:lnTo>
                    <a:pt x="477" y="968"/>
                  </a:lnTo>
                  <a:lnTo>
                    <a:pt x="429" y="994"/>
                  </a:lnTo>
                  <a:lnTo>
                    <a:pt x="384" y="1024"/>
                  </a:lnTo>
                  <a:lnTo>
                    <a:pt x="341" y="1060"/>
                  </a:lnTo>
                  <a:lnTo>
                    <a:pt x="301" y="1098"/>
                  </a:lnTo>
                  <a:lnTo>
                    <a:pt x="265" y="1141"/>
                  </a:lnTo>
                  <a:lnTo>
                    <a:pt x="231" y="1187"/>
                  </a:lnTo>
                  <a:lnTo>
                    <a:pt x="201" y="1235"/>
                  </a:lnTo>
                  <a:lnTo>
                    <a:pt x="176" y="1284"/>
                  </a:lnTo>
                  <a:lnTo>
                    <a:pt x="154" y="1337"/>
                  </a:lnTo>
                  <a:lnTo>
                    <a:pt x="137" y="1391"/>
                  </a:lnTo>
                  <a:lnTo>
                    <a:pt x="123" y="1445"/>
                  </a:lnTo>
                  <a:lnTo>
                    <a:pt x="116" y="1500"/>
                  </a:lnTo>
                  <a:lnTo>
                    <a:pt x="113" y="1554"/>
                  </a:lnTo>
                  <a:lnTo>
                    <a:pt x="116" y="1618"/>
                  </a:lnTo>
                  <a:lnTo>
                    <a:pt x="125" y="1680"/>
                  </a:lnTo>
                  <a:lnTo>
                    <a:pt x="141" y="1739"/>
                  </a:lnTo>
                  <a:lnTo>
                    <a:pt x="161" y="1796"/>
                  </a:lnTo>
                  <a:lnTo>
                    <a:pt x="187" y="1851"/>
                  </a:lnTo>
                  <a:lnTo>
                    <a:pt x="218" y="1902"/>
                  </a:lnTo>
                  <a:lnTo>
                    <a:pt x="253" y="1950"/>
                  </a:lnTo>
                  <a:lnTo>
                    <a:pt x="293" y="1993"/>
                  </a:lnTo>
                  <a:lnTo>
                    <a:pt x="336" y="2034"/>
                  </a:lnTo>
                  <a:lnTo>
                    <a:pt x="383" y="2069"/>
                  </a:lnTo>
                  <a:lnTo>
                    <a:pt x="434" y="2101"/>
                  </a:lnTo>
                  <a:lnTo>
                    <a:pt x="488" y="2127"/>
                  </a:lnTo>
                  <a:lnTo>
                    <a:pt x="543" y="2147"/>
                  </a:lnTo>
                  <a:lnTo>
                    <a:pt x="602" y="2163"/>
                  </a:lnTo>
                  <a:lnTo>
                    <a:pt x="664" y="2172"/>
                  </a:lnTo>
                  <a:lnTo>
                    <a:pt x="726" y="2176"/>
                  </a:lnTo>
                  <a:lnTo>
                    <a:pt x="2110" y="2176"/>
                  </a:lnTo>
                  <a:lnTo>
                    <a:pt x="2115" y="2176"/>
                  </a:lnTo>
                  <a:lnTo>
                    <a:pt x="2120" y="2176"/>
                  </a:lnTo>
                  <a:lnTo>
                    <a:pt x="2132" y="2174"/>
                  </a:lnTo>
                  <a:lnTo>
                    <a:pt x="2147" y="2176"/>
                  </a:lnTo>
                  <a:lnTo>
                    <a:pt x="2156" y="2176"/>
                  </a:lnTo>
                  <a:lnTo>
                    <a:pt x="2711" y="2176"/>
                  </a:lnTo>
                  <a:lnTo>
                    <a:pt x="2769" y="2172"/>
                  </a:lnTo>
                  <a:lnTo>
                    <a:pt x="2825" y="2164"/>
                  </a:lnTo>
                  <a:lnTo>
                    <a:pt x="2878" y="2149"/>
                  </a:lnTo>
                  <a:lnTo>
                    <a:pt x="2931" y="2130"/>
                  </a:lnTo>
                  <a:lnTo>
                    <a:pt x="2980" y="2106"/>
                  </a:lnTo>
                  <a:lnTo>
                    <a:pt x="3027" y="2078"/>
                  </a:lnTo>
                  <a:lnTo>
                    <a:pt x="3071" y="2044"/>
                  </a:lnTo>
                  <a:lnTo>
                    <a:pt x="3111" y="2007"/>
                  </a:lnTo>
                  <a:lnTo>
                    <a:pt x="3148" y="1966"/>
                  </a:lnTo>
                  <a:lnTo>
                    <a:pt x="3180" y="1923"/>
                  </a:lnTo>
                  <a:lnTo>
                    <a:pt x="3208" y="1875"/>
                  </a:lnTo>
                  <a:lnTo>
                    <a:pt x="3232" y="1825"/>
                  </a:lnTo>
                  <a:lnTo>
                    <a:pt x="3251" y="1772"/>
                  </a:lnTo>
                  <a:lnTo>
                    <a:pt x="3266" y="1718"/>
                  </a:lnTo>
                  <a:lnTo>
                    <a:pt x="3274" y="1660"/>
                  </a:lnTo>
                  <a:lnTo>
                    <a:pt x="3277" y="1602"/>
                  </a:lnTo>
                  <a:lnTo>
                    <a:pt x="3274" y="1543"/>
                  </a:lnTo>
                  <a:lnTo>
                    <a:pt x="3265" y="1485"/>
                  </a:lnTo>
                  <a:lnTo>
                    <a:pt x="3251" y="1430"/>
                  </a:lnTo>
                  <a:lnTo>
                    <a:pt x="3232" y="1376"/>
                  </a:lnTo>
                  <a:lnTo>
                    <a:pt x="3207" y="1325"/>
                  </a:lnTo>
                  <a:lnTo>
                    <a:pt x="3178" y="1277"/>
                  </a:lnTo>
                  <a:lnTo>
                    <a:pt x="3144" y="1231"/>
                  </a:lnTo>
                  <a:lnTo>
                    <a:pt x="3108" y="1190"/>
                  </a:lnTo>
                  <a:lnTo>
                    <a:pt x="3066" y="1151"/>
                  </a:lnTo>
                  <a:lnTo>
                    <a:pt x="3022" y="1117"/>
                  </a:lnTo>
                  <a:lnTo>
                    <a:pt x="2975" y="1088"/>
                  </a:lnTo>
                  <a:lnTo>
                    <a:pt x="2924" y="1063"/>
                  </a:lnTo>
                  <a:lnTo>
                    <a:pt x="2871" y="1044"/>
                  </a:lnTo>
                  <a:lnTo>
                    <a:pt x="2816" y="1029"/>
                  </a:lnTo>
                  <a:lnTo>
                    <a:pt x="2811" y="1029"/>
                  </a:lnTo>
                  <a:lnTo>
                    <a:pt x="2800" y="1027"/>
                  </a:lnTo>
                  <a:lnTo>
                    <a:pt x="2784" y="1026"/>
                  </a:lnTo>
                  <a:lnTo>
                    <a:pt x="2764" y="1024"/>
                  </a:lnTo>
                  <a:lnTo>
                    <a:pt x="2741" y="1023"/>
                  </a:lnTo>
                  <a:lnTo>
                    <a:pt x="2714" y="1021"/>
                  </a:lnTo>
                  <a:lnTo>
                    <a:pt x="2684" y="1021"/>
                  </a:lnTo>
                  <a:lnTo>
                    <a:pt x="2652" y="1021"/>
                  </a:lnTo>
                  <a:lnTo>
                    <a:pt x="2620" y="1023"/>
                  </a:lnTo>
                  <a:lnTo>
                    <a:pt x="2586" y="1025"/>
                  </a:lnTo>
                  <a:lnTo>
                    <a:pt x="2551" y="1029"/>
                  </a:lnTo>
                  <a:lnTo>
                    <a:pt x="2547" y="1031"/>
                  </a:lnTo>
                  <a:lnTo>
                    <a:pt x="2543" y="1031"/>
                  </a:lnTo>
                  <a:lnTo>
                    <a:pt x="2526" y="1028"/>
                  </a:lnTo>
                  <a:lnTo>
                    <a:pt x="2512" y="1022"/>
                  </a:lnTo>
                  <a:lnTo>
                    <a:pt x="2500" y="1012"/>
                  </a:lnTo>
                  <a:lnTo>
                    <a:pt x="2491" y="998"/>
                  </a:lnTo>
                  <a:lnTo>
                    <a:pt x="2487" y="982"/>
                  </a:lnTo>
                  <a:lnTo>
                    <a:pt x="2486" y="967"/>
                  </a:lnTo>
                  <a:lnTo>
                    <a:pt x="2490" y="952"/>
                  </a:lnTo>
                  <a:lnTo>
                    <a:pt x="2497" y="939"/>
                  </a:lnTo>
                  <a:lnTo>
                    <a:pt x="2507" y="928"/>
                  </a:lnTo>
                  <a:lnTo>
                    <a:pt x="2520" y="921"/>
                  </a:lnTo>
                  <a:lnTo>
                    <a:pt x="2534" y="917"/>
                  </a:lnTo>
                  <a:lnTo>
                    <a:pt x="2586" y="911"/>
                  </a:lnTo>
                  <a:lnTo>
                    <a:pt x="2636" y="908"/>
                  </a:lnTo>
                  <a:lnTo>
                    <a:pt x="2683" y="907"/>
                  </a:lnTo>
                  <a:lnTo>
                    <a:pt x="2726" y="908"/>
                  </a:lnTo>
                  <a:lnTo>
                    <a:pt x="2764" y="910"/>
                  </a:lnTo>
                  <a:lnTo>
                    <a:pt x="2755" y="837"/>
                  </a:lnTo>
                  <a:lnTo>
                    <a:pt x="2741" y="765"/>
                  </a:lnTo>
                  <a:lnTo>
                    <a:pt x="2720" y="696"/>
                  </a:lnTo>
                  <a:lnTo>
                    <a:pt x="2694" y="631"/>
                  </a:lnTo>
                  <a:lnTo>
                    <a:pt x="2663" y="566"/>
                  </a:lnTo>
                  <a:lnTo>
                    <a:pt x="2628" y="506"/>
                  </a:lnTo>
                  <a:lnTo>
                    <a:pt x="2588" y="449"/>
                  </a:lnTo>
                  <a:lnTo>
                    <a:pt x="2544" y="396"/>
                  </a:lnTo>
                  <a:lnTo>
                    <a:pt x="2495" y="346"/>
                  </a:lnTo>
                  <a:lnTo>
                    <a:pt x="2443" y="300"/>
                  </a:lnTo>
                  <a:lnTo>
                    <a:pt x="2388" y="259"/>
                  </a:lnTo>
                  <a:lnTo>
                    <a:pt x="2330" y="222"/>
                  </a:lnTo>
                  <a:lnTo>
                    <a:pt x="2268" y="190"/>
                  </a:lnTo>
                  <a:lnTo>
                    <a:pt x="2204" y="163"/>
                  </a:lnTo>
                  <a:lnTo>
                    <a:pt x="2138" y="143"/>
                  </a:lnTo>
                  <a:lnTo>
                    <a:pt x="2069" y="127"/>
                  </a:lnTo>
                  <a:lnTo>
                    <a:pt x="1998" y="118"/>
                  </a:lnTo>
                  <a:lnTo>
                    <a:pt x="1926" y="115"/>
                  </a:lnTo>
                  <a:close/>
                  <a:moveTo>
                    <a:pt x="1926" y="0"/>
                  </a:moveTo>
                  <a:lnTo>
                    <a:pt x="2005" y="3"/>
                  </a:lnTo>
                  <a:lnTo>
                    <a:pt x="2082" y="14"/>
                  </a:lnTo>
                  <a:lnTo>
                    <a:pt x="2157" y="29"/>
                  </a:lnTo>
                  <a:lnTo>
                    <a:pt x="2230" y="52"/>
                  </a:lnTo>
                  <a:lnTo>
                    <a:pt x="2301" y="80"/>
                  </a:lnTo>
                  <a:lnTo>
                    <a:pt x="2369" y="113"/>
                  </a:lnTo>
                  <a:lnTo>
                    <a:pt x="2434" y="152"/>
                  </a:lnTo>
                  <a:lnTo>
                    <a:pt x="2495" y="196"/>
                  </a:lnTo>
                  <a:lnTo>
                    <a:pt x="2554" y="245"/>
                  </a:lnTo>
                  <a:lnTo>
                    <a:pt x="2608" y="298"/>
                  </a:lnTo>
                  <a:lnTo>
                    <a:pt x="2658" y="354"/>
                  </a:lnTo>
                  <a:lnTo>
                    <a:pt x="2704" y="415"/>
                  </a:lnTo>
                  <a:lnTo>
                    <a:pt x="2745" y="480"/>
                  </a:lnTo>
                  <a:lnTo>
                    <a:pt x="2781" y="548"/>
                  </a:lnTo>
                  <a:lnTo>
                    <a:pt x="2813" y="618"/>
                  </a:lnTo>
                  <a:lnTo>
                    <a:pt x="2838" y="692"/>
                  </a:lnTo>
                  <a:lnTo>
                    <a:pt x="2858" y="768"/>
                  </a:lnTo>
                  <a:lnTo>
                    <a:pt x="2872" y="846"/>
                  </a:lnTo>
                  <a:lnTo>
                    <a:pt x="2880" y="927"/>
                  </a:lnTo>
                  <a:lnTo>
                    <a:pt x="2938" y="945"/>
                  </a:lnTo>
                  <a:lnTo>
                    <a:pt x="2993" y="969"/>
                  </a:lnTo>
                  <a:lnTo>
                    <a:pt x="3046" y="997"/>
                  </a:lnTo>
                  <a:lnTo>
                    <a:pt x="3096" y="1029"/>
                  </a:lnTo>
                  <a:lnTo>
                    <a:pt x="3142" y="1067"/>
                  </a:lnTo>
                  <a:lnTo>
                    <a:pt x="3187" y="1108"/>
                  </a:lnTo>
                  <a:lnTo>
                    <a:pt x="3227" y="1152"/>
                  </a:lnTo>
                  <a:lnTo>
                    <a:pt x="3263" y="1200"/>
                  </a:lnTo>
                  <a:lnTo>
                    <a:pt x="3295" y="1251"/>
                  </a:lnTo>
                  <a:lnTo>
                    <a:pt x="3323" y="1304"/>
                  </a:lnTo>
                  <a:lnTo>
                    <a:pt x="3347" y="1360"/>
                  </a:lnTo>
                  <a:lnTo>
                    <a:pt x="3365" y="1418"/>
                  </a:lnTo>
                  <a:lnTo>
                    <a:pt x="3379" y="1478"/>
                  </a:lnTo>
                  <a:lnTo>
                    <a:pt x="3387" y="1540"/>
                  </a:lnTo>
                  <a:lnTo>
                    <a:pt x="3390" y="1602"/>
                  </a:lnTo>
                  <a:lnTo>
                    <a:pt x="3387" y="1668"/>
                  </a:lnTo>
                  <a:lnTo>
                    <a:pt x="3378" y="1732"/>
                  </a:lnTo>
                  <a:lnTo>
                    <a:pt x="3363" y="1795"/>
                  </a:lnTo>
                  <a:lnTo>
                    <a:pt x="3343" y="1855"/>
                  </a:lnTo>
                  <a:lnTo>
                    <a:pt x="3317" y="1912"/>
                  </a:lnTo>
                  <a:lnTo>
                    <a:pt x="3286" y="1966"/>
                  </a:lnTo>
                  <a:lnTo>
                    <a:pt x="3251" y="2018"/>
                  </a:lnTo>
                  <a:lnTo>
                    <a:pt x="3212" y="2065"/>
                  </a:lnTo>
                  <a:lnTo>
                    <a:pt x="3168" y="2110"/>
                  </a:lnTo>
                  <a:lnTo>
                    <a:pt x="3122" y="2149"/>
                  </a:lnTo>
                  <a:lnTo>
                    <a:pt x="3071" y="2185"/>
                  </a:lnTo>
                  <a:lnTo>
                    <a:pt x="3017" y="2216"/>
                  </a:lnTo>
                  <a:lnTo>
                    <a:pt x="2961" y="2242"/>
                  </a:lnTo>
                  <a:lnTo>
                    <a:pt x="2901" y="2263"/>
                  </a:lnTo>
                  <a:lnTo>
                    <a:pt x="2839" y="2278"/>
                  </a:lnTo>
                  <a:lnTo>
                    <a:pt x="2776" y="2287"/>
                  </a:lnTo>
                  <a:lnTo>
                    <a:pt x="2711" y="2290"/>
                  </a:lnTo>
                  <a:lnTo>
                    <a:pt x="2156" y="2290"/>
                  </a:lnTo>
                  <a:lnTo>
                    <a:pt x="2139" y="2289"/>
                  </a:lnTo>
                  <a:lnTo>
                    <a:pt x="2132" y="2289"/>
                  </a:lnTo>
                  <a:lnTo>
                    <a:pt x="2129" y="2289"/>
                  </a:lnTo>
                  <a:lnTo>
                    <a:pt x="2110" y="2290"/>
                  </a:lnTo>
                  <a:lnTo>
                    <a:pt x="726" y="2290"/>
                  </a:lnTo>
                  <a:lnTo>
                    <a:pt x="660" y="2287"/>
                  </a:lnTo>
                  <a:lnTo>
                    <a:pt x="596" y="2279"/>
                  </a:lnTo>
                  <a:lnTo>
                    <a:pt x="533" y="2264"/>
                  </a:lnTo>
                  <a:lnTo>
                    <a:pt x="473" y="2244"/>
                  </a:lnTo>
                  <a:lnTo>
                    <a:pt x="415" y="2219"/>
                  </a:lnTo>
                  <a:lnTo>
                    <a:pt x="360" y="2189"/>
                  </a:lnTo>
                  <a:lnTo>
                    <a:pt x="307" y="2156"/>
                  </a:lnTo>
                  <a:lnTo>
                    <a:pt x="259" y="2117"/>
                  </a:lnTo>
                  <a:lnTo>
                    <a:pt x="213" y="2075"/>
                  </a:lnTo>
                  <a:lnTo>
                    <a:pt x="171" y="2028"/>
                  </a:lnTo>
                  <a:lnTo>
                    <a:pt x="133" y="1979"/>
                  </a:lnTo>
                  <a:lnTo>
                    <a:pt x="100" y="1926"/>
                  </a:lnTo>
                  <a:lnTo>
                    <a:pt x="70" y="1869"/>
                  </a:lnTo>
                  <a:lnTo>
                    <a:pt x="45" y="1811"/>
                  </a:lnTo>
                  <a:lnTo>
                    <a:pt x="26" y="1750"/>
                  </a:lnTo>
                  <a:lnTo>
                    <a:pt x="11" y="1686"/>
                  </a:lnTo>
                  <a:lnTo>
                    <a:pt x="3" y="1622"/>
                  </a:lnTo>
                  <a:lnTo>
                    <a:pt x="0" y="1554"/>
                  </a:lnTo>
                  <a:lnTo>
                    <a:pt x="3" y="1492"/>
                  </a:lnTo>
                  <a:lnTo>
                    <a:pt x="11" y="1429"/>
                  </a:lnTo>
                  <a:lnTo>
                    <a:pt x="25" y="1368"/>
                  </a:lnTo>
                  <a:lnTo>
                    <a:pt x="43" y="1307"/>
                  </a:lnTo>
                  <a:lnTo>
                    <a:pt x="67" y="1249"/>
                  </a:lnTo>
                  <a:lnTo>
                    <a:pt x="95" y="1192"/>
                  </a:lnTo>
                  <a:lnTo>
                    <a:pt x="126" y="1138"/>
                  </a:lnTo>
                  <a:lnTo>
                    <a:pt x="163" y="1086"/>
                  </a:lnTo>
                  <a:lnTo>
                    <a:pt x="203" y="1037"/>
                  </a:lnTo>
                  <a:lnTo>
                    <a:pt x="247" y="991"/>
                  </a:lnTo>
                  <a:lnTo>
                    <a:pt x="294" y="950"/>
                  </a:lnTo>
                  <a:lnTo>
                    <a:pt x="343" y="913"/>
                  </a:lnTo>
                  <a:lnTo>
                    <a:pt x="397" y="881"/>
                  </a:lnTo>
                  <a:lnTo>
                    <a:pt x="397" y="881"/>
                  </a:lnTo>
                  <a:lnTo>
                    <a:pt x="396" y="859"/>
                  </a:lnTo>
                  <a:lnTo>
                    <a:pt x="399" y="803"/>
                  </a:lnTo>
                  <a:lnTo>
                    <a:pt x="408" y="748"/>
                  </a:lnTo>
                  <a:lnTo>
                    <a:pt x="421" y="696"/>
                  </a:lnTo>
                  <a:lnTo>
                    <a:pt x="441" y="646"/>
                  </a:lnTo>
                  <a:lnTo>
                    <a:pt x="465" y="599"/>
                  </a:lnTo>
                  <a:lnTo>
                    <a:pt x="494" y="555"/>
                  </a:lnTo>
                  <a:lnTo>
                    <a:pt x="527" y="514"/>
                  </a:lnTo>
                  <a:lnTo>
                    <a:pt x="564" y="477"/>
                  </a:lnTo>
                  <a:lnTo>
                    <a:pt x="604" y="443"/>
                  </a:lnTo>
                  <a:lnTo>
                    <a:pt x="647" y="414"/>
                  </a:lnTo>
                  <a:lnTo>
                    <a:pt x="694" y="389"/>
                  </a:lnTo>
                  <a:lnTo>
                    <a:pt x="744" y="370"/>
                  </a:lnTo>
                  <a:lnTo>
                    <a:pt x="795" y="356"/>
                  </a:lnTo>
                  <a:lnTo>
                    <a:pt x="849" y="347"/>
                  </a:lnTo>
                  <a:lnTo>
                    <a:pt x="904" y="344"/>
                  </a:lnTo>
                  <a:lnTo>
                    <a:pt x="933" y="345"/>
                  </a:lnTo>
                  <a:lnTo>
                    <a:pt x="961" y="347"/>
                  </a:lnTo>
                  <a:lnTo>
                    <a:pt x="978" y="350"/>
                  </a:lnTo>
                  <a:lnTo>
                    <a:pt x="1017" y="357"/>
                  </a:lnTo>
                  <a:lnTo>
                    <a:pt x="1037" y="362"/>
                  </a:lnTo>
                  <a:lnTo>
                    <a:pt x="1071" y="373"/>
                  </a:lnTo>
                  <a:lnTo>
                    <a:pt x="1091" y="380"/>
                  </a:lnTo>
                  <a:lnTo>
                    <a:pt x="1125" y="396"/>
                  </a:lnTo>
                  <a:lnTo>
                    <a:pt x="1131" y="399"/>
                  </a:lnTo>
                  <a:lnTo>
                    <a:pt x="1137" y="401"/>
                  </a:lnTo>
                  <a:lnTo>
                    <a:pt x="1182" y="346"/>
                  </a:lnTo>
                  <a:lnTo>
                    <a:pt x="1231" y="294"/>
                  </a:lnTo>
                  <a:lnTo>
                    <a:pt x="1282" y="245"/>
                  </a:lnTo>
                  <a:lnTo>
                    <a:pt x="1336" y="201"/>
                  </a:lnTo>
                  <a:lnTo>
                    <a:pt x="1395" y="160"/>
                  </a:lnTo>
                  <a:lnTo>
                    <a:pt x="1455" y="124"/>
                  </a:lnTo>
                  <a:lnTo>
                    <a:pt x="1517" y="92"/>
                  </a:lnTo>
                  <a:lnTo>
                    <a:pt x="1582" y="65"/>
                  </a:lnTo>
                  <a:lnTo>
                    <a:pt x="1649" y="42"/>
                  </a:lnTo>
                  <a:lnTo>
                    <a:pt x="1717" y="24"/>
                  </a:lnTo>
                  <a:lnTo>
                    <a:pt x="1785" y="10"/>
                  </a:lnTo>
                  <a:lnTo>
                    <a:pt x="1855" y="3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8007617-1E52-4C43-8E74-6D1F81AC9BA2}"/>
                </a:ext>
              </a:extLst>
            </p:cNvPr>
            <p:cNvSpPr txBox="1"/>
            <p:nvPr/>
          </p:nvSpPr>
          <p:spPr>
            <a:xfrm>
              <a:off x="7850194" y="2064886"/>
              <a:ext cx="83227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IP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Network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E2EF54-2BF8-4509-8FE6-00754A1312FE}"/>
              </a:ext>
            </a:extLst>
          </p:cNvPr>
          <p:cNvSpPr txBox="1"/>
          <p:nvPr/>
        </p:nvSpPr>
        <p:spPr>
          <a:xfrm>
            <a:off x="491705" y="1988001"/>
            <a:ext cx="2071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C000"/>
                </a:solidFill>
              </a:rPr>
              <a:t>Home </a:t>
            </a:r>
          </a:p>
          <a:p>
            <a:pPr algn="ctr"/>
            <a:r>
              <a:rPr lang="en-US" sz="1100" b="1" dirty="0">
                <a:solidFill>
                  <a:srgbClr val="FFC000"/>
                </a:solidFill>
              </a:rPr>
              <a:t>Public Land Mobile  Network </a:t>
            </a:r>
          </a:p>
          <a:p>
            <a:pPr algn="ctr"/>
            <a:r>
              <a:rPr lang="en-US" sz="1100" b="1" dirty="0">
                <a:solidFill>
                  <a:srgbClr val="FFC000"/>
                </a:solidFill>
              </a:rPr>
              <a:t>(HPLMN)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8B56D5-BA6C-438F-884C-CFD35A4C47D2}"/>
              </a:ext>
            </a:extLst>
          </p:cNvPr>
          <p:cNvSpPr txBox="1"/>
          <p:nvPr/>
        </p:nvSpPr>
        <p:spPr>
          <a:xfrm>
            <a:off x="4387378" y="3785133"/>
            <a:ext cx="30059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/>
                </a:solidFill>
              </a:rPr>
              <a:t>SEPP: Security Edge Protection 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/>
                </a:solidFill>
              </a:rPr>
              <a:t>IPX: Internet Protocol Packet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/>
                </a:solidFill>
                <a:latin typeface="Roboto" panose="02000000000000000000" pitchFamily="2" charset="0"/>
              </a:rPr>
              <a:t>GTP-U: </a:t>
            </a:r>
            <a:r>
              <a:rPr lang="en-US" sz="1100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GPRS Tunnelling Protocol – User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7A29B4D0-DE80-4351-9AC4-1F933764165D}"/>
              </a:ext>
            </a:extLst>
          </p:cNvPr>
          <p:cNvSpPr/>
          <p:nvPr/>
        </p:nvSpPr>
        <p:spPr>
          <a:xfrm>
            <a:off x="2640400" y="2472670"/>
            <a:ext cx="225729" cy="140184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Left-Right 112">
            <a:extLst>
              <a:ext uri="{FF2B5EF4-FFF2-40B4-BE49-F238E27FC236}">
                <a16:creationId xmlns:a16="http://schemas.microsoft.com/office/drawing/2014/main" id="{4E0D4E33-D6E6-4987-990D-4A75320DF99D}"/>
              </a:ext>
            </a:extLst>
          </p:cNvPr>
          <p:cNvSpPr/>
          <p:nvPr/>
        </p:nvSpPr>
        <p:spPr>
          <a:xfrm>
            <a:off x="3622582" y="2500990"/>
            <a:ext cx="225729" cy="140184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Arrow: Left-Right 113">
            <a:extLst>
              <a:ext uri="{FF2B5EF4-FFF2-40B4-BE49-F238E27FC236}">
                <a16:creationId xmlns:a16="http://schemas.microsoft.com/office/drawing/2014/main" id="{36F72184-0B46-4089-B2ED-5191AE07A6E6}"/>
              </a:ext>
            </a:extLst>
          </p:cNvPr>
          <p:cNvSpPr/>
          <p:nvPr/>
        </p:nvSpPr>
        <p:spPr>
          <a:xfrm>
            <a:off x="4869746" y="2495020"/>
            <a:ext cx="225729" cy="140184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Left-Right 114">
            <a:extLst>
              <a:ext uri="{FF2B5EF4-FFF2-40B4-BE49-F238E27FC236}">
                <a16:creationId xmlns:a16="http://schemas.microsoft.com/office/drawing/2014/main" id="{13D1E20F-924C-4A35-B7F6-3D12B5FB0410}"/>
              </a:ext>
            </a:extLst>
          </p:cNvPr>
          <p:cNvSpPr/>
          <p:nvPr/>
        </p:nvSpPr>
        <p:spPr>
          <a:xfrm>
            <a:off x="5878934" y="2466191"/>
            <a:ext cx="225729" cy="140184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3954740-1193-4716-AA07-76AA2ABA8BF8}"/>
              </a:ext>
            </a:extLst>
          </p:cNvPr>
          <p:cNvSpPr txBox="1"/>
          <p:nvPr/>
        </p:nvSpPr>
        <p:spPr>
          <a:xfrm>
            <a:off x="6188624" y="1955454"/>
            <a:ext cx="2071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C000"/>
                </a:solidFill>
              </a:rPr>
              <a:t>Visited </a:t>
            </a:r>
          </a:p>
          <a:p>
            <a:pPr algn="ctr"/>
            <a:r>
              <a:rPr lang="en-US" sz="1100" b="1" dirty="0">
                <a:solidFill>
                  <a:srgbClr val="FFC000"/>
                </a:solidFill>
              </a:rPr>
              <a:t>Public Land Mobile  Network </a:t>
            </a:r>
          </a:p>
          <a:p>
            <a:pPr algn="ctr"/>
            <a:r>
              <a:rPr lang="en-US" sz="1100" b="1" dirty="0">
                <a:solidFill>
                  <a:srgbClr val="FFC000"/>
                </a:solidFill>
              </a:rPr>
              <a:t>(VPLMN)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049AFC-47E5-4971-9FEA-EF2BA2FD1789}"/>
              </a:ext>
            </a:extLst>
          </p:cNvPr>
          <p:cNvSpPr txBox="1"/>
          <p:nvPr/>
        </p:nvSpPr>
        <p:spPr>
          <a:xfrm>
            <a:off x="6847431" y="2854777"/>
            <a:ext cx="1385119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 Network  (CN)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543862-6BB5-40DA-8E6C-016329DEBC4E}"/>
              </a:ext>
            </a:extLst>
          </p:cNvPr>
          <p:cNvCxnSpPr>
            <a:stCxn id="101" idx="1"/>
            <a:endCxn id="10" idx="3"/>
          </p:cNvCxnSpPr>
          <p:nvPr/>
        </p:nvCxnSpPr>
        <p:spPr>
          <a:xfrm rot="10800000">
            <a:off x="4857317" y="2571751"/>
            <a:ext cx="1348775" cy="350807"/>
          </a:xfrm>
          <a:prstGeom prst="bentConnector3">
            <a:avLst>
              <a:gd name="adj1" fmla="val 9987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6CE71F9-2920-4292-A5AE-D9C903E52604}"/>
              </a:ext>
            </a:extLst>
          </p:cNvPr>
          <p:cNvCxnSpPr/>
          <p:nvPr/>
        </p:nvCxnSpPr>
        <p:spPr>
          <a:xfrm flipV="1">
            <a:off x="2585498" y="2598589"/>
            <a:ext cx="1278688" cy="292664"/>
          </a:xfrm>
          <a:prstGeom prst="bentConnector3">
            <a:avLst>
              <a:gd name="adj1" fmla="val 10005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676B25-E5E9-4215-9600-CB1618A8352F}"/>
              </a:ext>
            </a:extLst>
          </p:cNvPr>
          <p:cNvCxnSpPr>
            <a:stCxn id="67" idx="2"/>
          </p:cNvCxnSpPr>
          <p:nvPr/>
        </p:nvCxnSpPr>
        <p:spPr>
          <a:xfrm>
            <a:off x="2296870" y="3024087"/>
            <a:ext cx="0" cy="346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2EC4A3-399D-4118-9514-0EA2358E387D}"/>
              </a:ext>
            </a:extLst>
          </p:cNvPr>
          <p:cNvSpPr txBox="1"/>
          <p:nvPr/>
        </p:nvSpPr>
        <p:spPr>
          <a:xfrm>
            <a:off x="5122085" y="2959406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GTP-U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23B5A3-474B-4975-B053-CA71EFF3E481}"/>
              </a:ext>
            </a:extLst>
          </p:cNvPr>
          <p:cNvSpPr txBox="1"/>
          <p:nvPr/>
        </p:nvSpPr>
        <p:spPr>
          <a:xfrm>
            <a:off x="3168690" y="2909937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GTP-U</a:t>
            </a:r>
          </a:p>
        </p:txBody>
      </p:sp>
    </p:spTree>
    <p:extLst>
      <p:ext uri="{BB962C8B-B14F-4D97-AF65-F5344CB8AC3E}">
        <p14:creationId xmlns:p14="http://schemas.microsoft.com/office/powerpoint/2010/main" val="3014130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58025E-6 L 0.61163 -0.002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73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5874" y="1859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</a:t>
            </a:r>
            <a:r>
              <a:rPr lang="en-US" sz="3200" b="1" dirty="0">
                <a:solidFill>
                  <a:srgbClr val="FFFFFF"/>
                </a:solidFill>
                <a:latin typeface="Roboto"/>
              </a:rPr>
              <a:t>Roaming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Architecture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190094" y="2832448"/>
            <a:ext cx="1385119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 Network  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902819" y="980603"/>
            <a:ext cx="441057" cy="627429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134139" y="1907191"/>
            <a:ext cx="2127418" cy="1231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6442204" y="958412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5G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UE</a:t>
              </a:r>
              <a:endPara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EA0B5763-7F39-4E34-875D-2DB72A80B7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65" y="1059183"/>
            <a:ext cx="740944" cy="483331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4C76C39-71F7-463E-8BE2-81354C02F667}"/>
              </a:ext>
            </a:extLst>
          </p:cNvPr>
          <p:cNvSpPr/>
          <p:nvPr/>
        </p:nvSpPr>
        <p:spPr>
          <a:xfrm>
            <a:off x="2498755" y="2374420"/>
            <a:ext cx="761212" cy="33668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SEPP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6B944D3-7C4C-4BA7-BE68-B52DCCE3B961}"/>
              </a:ext>
            </a:extLst>
          </p:cNvPr>
          <p:cNvSpPr/>
          <p:nvPr/>
        </p:nvSpPr>
        <p:spPr>
          <a:xfrm>
            <a:off x="1665673" y="2737744"/>
            <a:ext cx="545506" cy="2863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UP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B4BD407-250C-45C2-870C-43EF3CD90CA2}"/>
              </a:ext>
            </a:extLst>
          </p:cNvPr>
          <p:cNvSpPr/>
          <p:nvPr/>
        </p:nvSpPr>
        <p:spPr>
          <a:xfrm>
            <a:off x="5449348" y="2367941"/>
            <a:ext cx="761212" cy="33668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SEPP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8F58EAB-50BF-46C0-9D00-9E929A732A67}"/>
              </a:ext>
            </a:extLst>
          </p:cNvPr>
          <p:cNvSpPr/>
          <p:nvPr/>
        </p:nvSpPr>
        <p:spPr>
          <a:xfrm>
            <a:off x="3512952" y="2231403"/>
            <a:ext cx="775307" cy="662463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IPX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C5BA58B-A00A-484F-B9FB-102F639550F4}"/>
              </a:ext>
            </a:extLst>
          </p:cNvPr>
          <p:cNvGrpSpPr/>
          <p:nvPr/>
        </p:nvGrpSpPr>
        <p:grpSpPr>
          <a:xfrm>
            <a:off x="7244009" y="1001931"/>
            <a:ext cx="441057" cy="627429"/>
            <a:chOff x="1836895" y="1836970"/>
            <a:chExt cx="897528" cy="125233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42714DB-3A71-44A2-8F93-20C1D00B33D2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0" name="Freeform 62">
                <a:extLst>
                  <a:ext uri="{FF2B5EF4-FFF2-40B4-BE49-F238E27FC236}">
                    <a16:creationId xmlns:a16="http://schemas.microsoft.com/office/drawing/2014/main" id="{050241DE-0CE8-40CE-9E8C-781F761B52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1" name="Freeform 63">
                <a:extLst>
                  <a:ext uri="{FF2B5EF4-FFF2-40B4-BE49-F238E27FC236}">
                    <a16:creationId xmlns:a16="http://schemas.microsoft.com/office/drawing/2014/main" id="{A6BE8064-4968-4777-9EF9-C82447343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2" name="Freeform 64">
                <a:extLst>
                  <a:ext uri="{FF2B5EF4-FFF2-40B4-BE49-F238E27FC236}">
                    <a16:creationId xmlns:a16="http://schemas.microsoft.com/office/drawing/2014/main" id="{5D846DAC-271D-45DF-BB87-93BC8FB8C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3" name="Freeform 65">
                <a:extLst>
                  <a:ext uri="{FF2B5EF4-FFF2-40B4-BE49-F238E27FC236}">
                    <a16:creationId xmlns:a16="http://schemas.microsoft.com/office/drawing/2014/main" id="{3F5BDBEF-AE28-49FA-8B2D-79219CED6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4" name="Freeform 66">
                <a:extLst>
                  <a:ext uri="{FF2B5EF4-FFF2-40B4-BE49-F238E27FC236}">
                    <a16:creationId xmlns:a16="http://schemas.microsoft.com/office/drawing/2014/main" id="{36D5A89C-EF56-4E78-94E3-99AB697F8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73" name="Freeform 344">
              <a:extLst>
                <a:ext uri="{FF2B5EF4-FFF2-40B4-BE49-F238E27FC236}">
                  <a16:creationId xmlns:a16="http://schemas.microsoft.com/office/drawing/2014/main" id="{AB0F6DAE-D6B3-45A0-974A-C588CCE353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008F845-28FF-45D9-B7CD-4B83D45A269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5" name="Freeform 62">
                <a:extLst>
                  <a:ext uri="{FF2B5EF4-FFF2-40B4-BE49-F238E27FC236}">
                    <a16:creationId xmlns:a16="http://schemas.microsoft.com/office/drawing/2014/main" id="{CF76C488-03B8-45E9-A31C-4E98A5D3A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6" name="Freeform 63">
                <a:extLst>
                  <a:ext uri="{FF2B5EF4-FFF2-40B4-BE49-F238E27FC236}">
                    <a16:creationId xmlns:a16="http://schemas.microsoft.com/office/drawing/2014/main" id="{164A60CA-33F3-40A5-A4B7-84D0ECE7A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7" name="Freeform 64">
                <a:extLst>
                  <a:ext uri="{FF2B5EF4-FFF2-40B4-BE49-F238E27FC236}">
                    <a16:creationId xmlns:a16="http://schemas.microsoft.com/office/drawing/2014/main" id="{DE0227A8-94D7-4883-9382-5B5E3B4AB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8" name="Freeform 65">
                <a:extLst>
                  <a:ext uri="{FF2B5EF4-FFF2-40B4-BE49-F238E27FC236}">
                    <a16:creationId xmlns:a16="http://schemas.microsoft.com/office/drawing/2014/main" id="{01A08868-05E0-4AE8-AF5D-D94E7502D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9" name="Freeform 66">
                <a:extLst>
                  <a:ext uri="{FF2B5EF4-FFF2-40B4-BE49-F238E27FC236}">
                    <a16:creationId xmlns:a16="http://schemas.microsoft.com/office/drawing/2014/main" id="{C97E5F60-A744-4D52-B502-98D673340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EC1FC5EE-A59C-4FEF-B37B-DEDE022F125D}"/>
              </a:ext>
            </a:extLst>
          </p:cNvPr>
          <p:cNvSpPr/>
          <p:nvPr/>
        </p:nvSpPr>
        <p:spPr>
          <a:xfrm>
            <a:off x="6475329" y="1928519"/>
            <a:ext cx="2127418" cy="1231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pic>
        <p:nvPicPr>
          <p:cNvPr id="100" name="Picture 99" descr="A picture containing shape&#10;&#10;Description automatically generated">
            <a:extLst>
              <a:ext uri="{FF2B5EF4-FFF2-40B4-BE49-F238E27FC236}">
                <a16:creationId xmlns:a16="http://schemas.microsoft.com/office/drawing/2014/main" id="{3059BBB0-8F2C-49CC-94CD-F9C67A8BD2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555" y="1080511"/>
            <a:ext cx="740944" cy="483331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F2F909D-34E9-48A9-9326-2821081CFD0C}"/>
              </a:ext>
            </a:extLst>
          </p:cNvPr>
          <p:cNvSpPr/>
          <p:nvPr/>
        </p:nvSpPr>
        <p:spPr>
          <a:xfrm>
            <a:off x="6542589" y="2779385"/>
            <a:ext cx="545506" cy="2863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UP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4B56F2-4AC2-4161-9E5C-397136E3CA82}"/>
              </a:ext>
            </a:extLst>
          </p:cNvPr>
          <p:cNvGrpSpPr/>
          <p:nvPr/>
        </p:nvGrpSpPr>
        <p:grpSpPr>
          <a:xfrm>
            <a:off x="1255577" y="3381616"/>
            <a:ext cx="1156774" cy="737557"/>
            <a:chOff x="7604066" y="1896736"/>
            <a:chExt cx="1156774" cy="737557"/>
          </a:xfrm>
        </p:grpSpPr>
        <p:sp>
          <p:nvSpPr>
            <p:cNvPr id="103" name="Freeform 414">
              <a:extLst>
                <a:ext uri="{FF2B5EF4-FFF2-40B4-BE49-F238E27FC236}">
                  <a16:creationId xmlns:a16="http://schemas.microsoft.com/office/drawing/2014/main" id="{9938BAF5-76CD-47FD-8661-FF857B3868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4066" y="1896736"/>
              <a:ext cx="1156774" cy="737557"/>
            </a:xfrm>
            <a:custGeom>
              <a:avLst/>
              <a:gdLst>
                <a:gd name="T0" fmla="*/ 1664 w 3390"/>
                <a:gd name="T1" fmla="*/ 158 h 2290"/>
                <a:gd name="T2" fmla="*/ 1371 w 3390"/>
                <a:gd name="T3" fmla="*/ 320 h 2290"/>
                <a:gd name="T4" fmla="*/ 1307 w 3390"/>
                <a:gd name="T5" fmla="*/ 544 h 2290"/>
                <a:gd name="T6" fmla="*/ 1409 w 3390"/>
                <a:gd name="T7" fmla="*/ 800 h 2290"/>
                <a:gd name="T8" fmla="*/ 1373 w 3390"/>
                <a:gd name="T9" fmla="*/ 913 h 2290"/>
                <a:gd name="T10" fmla="*/ 1303 w 3390"/>
                <a:gd name="T11" fmla="*/ 876 h 2290"/>
                <a:gd name="T12" fmla="*/ 1259 w 3390"/>
                <a:gd name="T13" fmla="*/ 684 h 2290"/>
                <a:gd name="T14" fmla="*/ 1118 w 3390"/>
                <a:gd name="T15" fmla="*/ 523 h 2290"/>
                <a:gd name="T16" fmla="*/ 1017 w 3390"/>
                <a:gd name="T17" fmla="*/ 475 h 2290"/>
                <a:gd name="T18" fmla="*/ 956 w 3390"/>
                <a:gd name="T19" fmla="*/ 462 h 2290"/>
                <a:gd name="T20" fmla="*/ 761 w 3390"/>
                <a:gd name="T21" fmla="*/ 485 h 2290"/>
                <a:gd name="T22" fmla="*/ 579 w 3390"/>
                <a:gd name="T23" fmla="*/ 630 h 2290"/>
                <a:gd name="T24" fmla="*/ 509 w 3390"/>
                <a:gd name="T25" fmla="*/ 859 h 2290"/>
                <a:gd name="T26" fmla="*/ 509 w 3390"/>
                <a:gd name="T27" fmla="*/ 916 h 2290"/>
                <a:gd name="T28" fmla="*/ 341 w 3390"/>
                <a:gd name="T29" fmla="*/ 1060 h 2290"/>
                <a:gd name="T30" fmla="*/ 176 w 3390"/>
                <a:gd name="T31" fmla="*/ 1284 h 2290"/>
                <a:gd name="T32" fmla="*/ 113 w 3390"/>
                <a:gd name="T33" fmla="*/ 1554 h 2290"/>
                <a:gd name="T34" fmla="*/ 187 w 3390"/>
                <a:gd name="T35" fmla="*/ 1851 h 2290"/>
                <a:gd name="T36" fmla="*/ 383 w 3390"/>
                <a:gd name="T37" fmla="*/ 2069 h 2290"/>
                <a:gd name="T38" fmla="*/ 664 w 3390"/>
                <a:gd name="T39" fmla="*/ 2172 h 2290"/>
                <a:gd name="T40" fmla="*/ 2132 w 3390"/>
                <a:gd name="T41" fmla="*/ 2174 h 2290"/>
                <a:gd name="T42" fmla="*/ 2825 w 3390"/>
                <a:gd name="T43" fmla="*/ 2164 h 2290"/>
                <a:gd name="T44" fmla="*/ 3071 w 3390"/>
                <a:gd name="T45" fmla="*/ 2044 h 2290"/>
                <a:gd name="T46" fmla="*/ 3232 w 3390"/>
                <a:gd name="T47" fmla="*/ 1825 h 2290"/>
                <a:gd name="T48" fmla="*/ 3274 w 3390"/>
                <a:gd name="T49" fmla="*/ 1543 h 2290"/>
                <a:gd name="T50" fmla="*/ 3178 w 3390"/>
                <a:gd name="T51" fmla="*/ 1277 h 2290"/>
                <a:gd name="T52" fmla="*/ 2975 w 3390"/>
                <a:gd name="T53" fmla="*/ 1088 h 2290"/>
                <a:gd name="T54" fmla="*/ 2800 w 3390"/>
                <a:gd name="T55" fmla="*/ 1027 h 2290"/>
                <a:gd name="T56" fmla="*/ 2684 w 3390"/>
                <a:gd name="T57" fmla="*/ 1021 h 2290"/>
                <a:gd name="T58" fmla="*/ 2547 w 3390"/>
                <a:gd name="T59" fmla="*/ 1031 h 2290"/>
                <a:gd name="T60" fmla="*/ 2491 w 3390"/>
                <a:gd name="T61" fmla="*/ 998 h 2290"/>
                <a:gd name="T62" fmla="*/ 2507 w 3390"/>
                <a:gd name="T63" fmla="*/ 928 h 2290"/>
                <a:gd name="T64" fmla="*/ 2683 w 3390"/>
                <a:gd name="T65" fmla="*/ 907 h 2290"/>
                <a:gd name="T66" fmla="*/ 2720 w 3390"/>
                <a:gd name="T67" fmla="*/ 696 h 2290"/>
                <a:gd name="T68" fmla="*/ 2544 w 3390"/>
                <a:gd name="T69" fmla="*/ 396 h 2290"/>
                <a:gd name="T70" fmla="*/ 2268 w 3390"/>
                <a:gd name="T71" fmla="*/ 190 h 2290"/>
                <a:gd name="T72" fmla="*/ 1926 w 3390"/>
                <a:gd name="T73" fmla="*/ 115 h 2290"/>
                <a:gd name="T74" fmla="*/ 2230 w 3390"/>
                <a:gd name="T75" fmla="*/ 52 h 2290"/>
                <a:gd name="T76" fmla="*/ 2554 w 3390"/>
                <a:gd name="T77" fmla="*/ 245 h 2290"/>
                <a:gd name="T78" fmla="*/ 2781 w 3390"/>
                <a:gd name="T79" fmla="*/ 548 h 2290"/>
                <a:gd name="T80" fmla="*/ 2880 w 3390"/>
                <a:gd name="T81" fmla="*/ 927 h 2290"/>
                <a:gd name="T82" fmla="*/ 3142 w 3390"/>
                <a:gd name="T83" fmla="*/ 1067 h 2290"/>
                <a:gd name="T84" fmla="*/ 3323 w 3390"/>
                <a:gd name="T85" fmla="*/ 1304 h 2290"/>
                <a:gd name="T86" fmla="*/ 3390 w 3390"/>
                <a:gd name="T87" fmla="*/ 1602 h 2290"/>
                <a:gd name="T88" fmla="*/ 3317 w 3390"/>
                <a:gd name="T89" fmla="*/ 1912 h 2290"/>
                <a:gd name="T90" fmla="*/ 3122 w 3390"/>
                <a:gd name="T91" fmla="*/ 2149 h 2290"/>
                <a:gd name="T92" fmla="*/ 2839 w 3390"/>
                <a:gd name="T93" fmla="*/ 2278 h 2290"/>
                <a:gd name="T94" fmla="*/ 2132 w 3390"/>
                <a:gd name="T95" fmla="*/ 2289 h 2290"/>
                <a:gd name="T96" fmla="*/ 596 w 3390"/>
                <a:gd name="T97" fmla="*/ 2279 h 2290"/>
                <a:gd name="T98" fmla="*/ 307 w 3390"/>
                <a:gd name="T99" fmla="*/ 2156 h 2290"/>
                <a:gd name="T100" fmla="*/ 100 w 3390"/>
                <a:gd name="T101" fmla="*/ 1926 h 2290"/>
                <a:gd name="T102" fmla="*/ 3 w 3390"/>
                <a:gd name="T103" fmla="*/ 1622 h 2290"/>
                <a:gd name="T104" fmla="*/ 43 w 3390"/>
                <a:gd name="T105" fmla="*/ 1307 h 2290"/>
                <a:gd name="T106" fmla="*/ 203 w 3390"/>
                <a:gd name="T107" fmla="*/ 1037 h 2290"/>
                <a:gd name="T108" fmla="*/ 397 w 3390"/>
                <a:gd name="T109" fmla="*/ 881 h 2290"/>
                <a:gd name="T110" fmla="*/ 441 w 3390"/>
                <a:gd name="T111" fmla="*/ 646 h 2290"/>
                <a:gd name="T112" fmla="*/ 604 w 3390"/>
                <a:gd name="T113" fmla="*/ 443 h 2290"/>
                <a:gd name="T114" fmla="*/ 849 w 3390"/>
                <a:gd name="T115" fmla="*/ 347 h 2290"/>
                <a:gd name="T116" fmla="*/ 1017 w 3390"/>
                <a:gd name="T117" fmla="*/ 357 h 2290"/>
                <a:gd name="T118" fmla="*/ 1131 w 3390"/>
                <a:gd name="T119" fmla="*/ 399 h 2290"/>
                <a:gd name="T120" fmla="*/ 1336 w 3390"/>
                <a:gd name="T121" fmla="*/ 201 h 2290"/>
                <a:gd name="T122" fmla="*/ 1649 w 3390"/>
                <a:gd name="T123" fmla="*/ 42 h 2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90" h="2290">
                  <a:moveTo>
                    <a:pt x="1926" y="115"/>
                  </a:moveTo>
                  <a:lnTo>
                    <a:pt x="1859" y="118"/>
                  </a:lnTo>
                  <a:lnTo>
                    <a:pt x="1794" y="126"/>
                  </a:lnTo>
                  <a:lnTo>
                    <a:pt x="1728" y="139"/>
                  </a:lnTo>
                  <a:lnTo>
                    <a:pt x="1664" y="158"/>
                  </a:lnTo>
                  <a:lnTo>
                    <a:pt x="1602" y="181"/>
                  </a:lnTo>
                  <a:lnTo>
                    <a:pt x="1540" y="209"/>
                  </a:lnTo>
                  <a:lnTo>
                    <a:pt x="1481" y="243"/>
                  </a:lnTo>
                  <a:lnTo>
                    <a:pt x="1425" y="279"/>
                  </a:lnTo>
                  <a:lnTo>
                    <a:pt x="1371" y="320"/>
                  </a:lnTo>
                  <a:lnTo>
                    <a:pt x="1321" y="365"/>
                  </a:lnTo>
                  <a:lnTo>
                    <a:pt x="1275" y="413"/>
                  </a:lnTo>
                  <a:lnTo>
                    <a:pt x="1232" y="465"/>
                  </a:lnTo>
                  <a:lnTo>
                    <a:pt x="1271" y="503"/>
                  </a:lnTo>
                  <a:lnTo>
                    <a:pt x="1307" y="544"/>
                  </a:lnTo>
                  <a:lnTo>
                    <a:pt x="1338" y="590"/>
                  </a:lnTo>
                  <a:lnTo>
                    <a:pt x="1363" y="638"/>
                  </a:lnTo>
                  <a:lnTo>
                    <a:pt x="1385" y="690"/>
                  </a:lnTo>
                  <a:lnTo>
                    <a:pt x="1400" y="744"/>
                  </a:lnTo>
                  <a:lnTo>
                    <a:pt x="1409" y="800"/>
                  </a:lnTo>
                  <a:lnTo>
                    <a:pt x="1413" y="859"/>
                  </a:lnTo>
                  <a:lnTo>
                    <a:pt x="1409" y="876"/>
                  </a:lnTo>
                  <a:lnTo>
                    <a:pt x="1401" y="892"/>
                  </a:lnTo>
                  <a:lnTo>
                    <a:pt x="1389" y="905"/>
                  </a:lnTo>
                  <a:lnTo>
                    <a:pt x="1373" y="913"/>
                  </a:lnTo>
                  <a:lnTo>
                    <a:pt x="1356" y="916"/>
                  </a:lnTo>
                  <a:lnTo>
                    <a:pt x="1339" y="913"/>
                  </a:lnTo>
                  <a:lnTo>
                    <a:pt x="1322" y="905"/>
                  </a:lnTo>
                  <a:lnTo>
                    <a:pt x="1311" y="892"/>
                  </a:lnTo>
                  <a:lnTo>
                    <a:pt x="1303" y="876"/>
                  </a:lnTo>
                  <a:lnTo>
                    <a:pt x="1300" y="859"/>
                  </a:lnTo>
                  <a:lnTo>
                    <a:pt x="1296" y="813"/>
                  </a:lnTo>
                  <a:lnTo>
                    <a:pt x="1289" y="768"/>
                  </a:lnTo>
                  <a:lnTo>
                    <a:pt x="1277" y="724"/>
                  </a:lnTo>
                  <a:lnTo>
                    <a:pt x="1259" y="684"/>
                  </a:lnTo>
                  <a:lnTo>
                    <a:pt x="1239" y="645"/>
                  </a:lnTo>
                  <a:lnTo>
                    <a:pt x="1213" y="610"/>
                  </a:lnTo>
                  <a:lnTo>
                    <a:pt x="1184" y="578"/>
                  </a:lnTo>
                  <a:lnTo>
                    <a:pt x="1153" y="549"/>
                  </a:lnTo>
                  <a:lnTo>
                    <a:pt x="1118" y="523"/>
                  </a:lnTo>
                  <a:lnTo>
                    <a:pt x="1079" y="500"/>
                  </a:lnTo>
                  <a:lnTo>
                    <a:pt x="1066" y="494"/>
                  </a:lnTo>
                  <a:lnTo>
                    <a:pt x="1044" y="484"/>
                  </a:lnTo>
                  <a:lnTo>
                    <a:pt x="1020" y="476"/>
                  </a:lnTo>
                  <a:lnTo>
                    <a:pt x="1017" y="475"/>
                  </a:lnTo>
                  <a:lnTo>
                    <a:pt x="1014" y="474"/>
                  </a:lnTo>
                  <a:lnTo>
                    <a:pt x="991" y="468"/>
                  </a:lnTo>
                  <a:lnTo>
                    <a:pt x="969" y="464"/>
                  </a:lnTo>
                  <a:lnTo>
                    <a:pt x="963" y="463"/>
                  </a:lnTo>
                  <a:lnTo>
                    <a:pt x="956" y="462"/>
                  </a:lnTo>
                  <a:lnTo>
                    <a:pt x="930" y="459"/>
                  </a:lnTo>
                  <a:lnTo>
                    <a:pt x="904" y="458"/>
                  </a:lnTo>
                  <a:lnTo>
                    <a:pt x="855" y="461"/>
                  </a:lnTo>
                  <a:lnTo>
                    <a:pt x="806" y="470"/>
                  </a:lnTo>
                  <a:lnTo>
                    <a:pt x="761" y="485"/>
                  </a:lnTo>
                  <a:lnTo>
                    <a:pt x="718" y="505"/>
                  </a:lnTo>
                  <a:lnTo>
                    <a:pt x="678" y="530"/>
                  </a:lnTo>
                  <a:lnTo>
                    <a:pt x="641" y="559"/>
                  </a:lnTo>
                  <a:lnTo>
                    <a:pt x="608" y="592"/>
                  </a:lnTo>
                  <a:lnTo>
                    <a:pt x="579" y="630"/>
                  </a:lnTo>
                  <a:lnTo>
                    <a:pt x="555" y="670"/>
                  </a:lnTo>
                  <a:lnTo>
                    <a:pt x="535" y="714"/>
                  </a:lnTo>
                  <a:lnTo>
                    <a:pt x="521" y="760"/>
                  </a:lnTo>
                  <a:lnTo>
                    <a:pt x="512" y="809"/>
                  </a:lnTo>
                  <a:lnTo>
                    <a:pt x="509" y="859"/>
                  </a:lnTo>
                  <a:lnTo>
                    <a:pt x="509" y="866"/>
                  </a:lnTo>
                  <a:lnTo>
                    <a:pt x="510" y="872"/>
                  </a:lnTo>
                  <a:lnTo>
                    <a:pt x="510" y="885"/>
                  </a:lnTo>
                  <a:lnTo>
                    <a:pt x="510" y="894"/>
                  </a:lnTo>
                  <a:lnTo>
                    <a:pt x="509" y="916"/>
                  </a:lnTo>
                  <a:lnTo>
                    <a:pt x="509" y="952"/>
                  </a:lnTo>
                  <a:lnTo>
                    <a:pt x="477" y="968"/>
                  </a:lnTo>
                  <a:lnTo>
                    <a:pt x="429" y="994"/>
                  </a:lnTo>
                  <a:lnTo>
                    <a:pt x="384" y="1024"/>
                  </a:lnTo>
                  <a:lnTo>
                    <a:pt x="341" y="1060"/>
                  </a:lnTo>
                  <a:lnTo>
                    <a:pt x="301" y="1098"/>
                  </a:lnTo>
                  <a:lnTo>
                    <a:pt x="265" y="1141"/>
                  </a:lnTo>
                  <a:lnTo>
                    <a:pt x="231" y="1187"/>
                  </a:lnTo>
                  <a:lnTo>
                    <a:pt x="201" y="1235"/>
                  </a:lnTo>
                  <a:lnTo>
                    <a:pt x="176" y="1284"/>
                  </a:lnTo>
                  <a:lnTo>
                    <a:pt x="154" y="1337"/>
                  </a:lnTo>
                  <a:lnTo>
                    <a:pt x="137" y="1391"/>
                  </a:lnTo>
                  <a:lnTo>
                    <a:pt x="123" y="1445"/>
                  </a:lnTo>
                  <a:lnTo>
                    <a:pt x="116" y="1500"/>
                  </a:lnTo>
                  <a:lnTo>
                    <a:pt x="113" y="1554"/>
                  </a:lnTo>
                  <a:lnTo>
                    <a:pt x="116" y="1618"/>
                  </a:lnTo>
                  <a:lnTo>
                    <a:pt x="125" y="1680"/>
                  </a:lnTo>
                  <a:lnTo>
                    <a:pt x="141" y="1739"/>
                  </a:lnTo>
                  <a:lnTo>
                    <a:pt x="161" y="1796"/>
                  </a:lnTo>
                  <a:lnTo>
                    <a:pt x="187" y="1851"/>
                  </a:lnTo>
                  <a:lnTo>
                    <a:pt x="218" y="1902"/>
                  </a:lnTo>
                  <a:lnTo>
                    <a:pt x="253" y="1950"/>
                  </a:lnTo>
                  <a:lnTo>
                    <a:pt x="293" y="1993"/>
                  </a:lnTo>
                  <a:lnTo>
                    <a:pt x="336" y="2034"/>
                  </a:lnTo>
                  <a:lnTo>
                    <a:pt x="383" y="2069"/>
                  </a:lnTo>
                  <a:lnTo>
                    <a:pt x="434" y="2101"/>
                  </a:lnTo>
                  <a:lnTo>
                    <a:pt x="488" y="2127"/>
                  </a:lnTo>
                  <a:lnTo>
                    <a:pt x="543" y="2147"/>
                  </a:lnTo>
                  <a:lnTo>
                    <a:pt x="602" y="2163"/>
                  </a:lnTo>
                  <a:lnTo>
                    <a:pt x="664" y="2172"/>
                  </a:lnTo>
                  <a:lnTo>
                    <a:pt x="726" y="2176"/>
                  </a:lnTo>
                  <a:lnTo>
                    <a:pt x="2110" y="2176"/>
                  </a:lnTo>
                  <a:lnTo>
                    <a:pt x="2115" y="2176"/>
                  </a:lnTo>
                  <a:lnTo>
                    <a:pt x="2120" y="2176"/>
                  </a:lnTo>
                  <a:lnTo>
                    <a:pt x="2132" y="2174"/>
                  </a:lnTo>
                  <a:lnTo>
                    <a:pt x="2147" y="2176"/>
                  </a:lnTo>
                  <a:lnTo>
                    <a:pt x="2156" y="2176"/>
                  </a:lnTo>
                  <a:lnTo>
                    <a:pt x="2711" y="2176"/>
                  </a:lnTo>
                  <a:lnTo>
                    <a:pt x="2769" y="2172"/>
                  </a:lnTo>
                  <a:lnTo>
                    <a:pt x="2825" y="2164"/>
                  </a:lnTo>
                  <a:lnTo>
                    <a:pt x="2878" y="2149"/>
                  </a:lnTo>
                  <a:lnTo>
                    <a:pt x="2931" y="2130"/>
                  </a:lnTo>
                  <a:lnTo>
                    <a:pt x="2980" y="2106"/>
                  </a:lnTo>
                  <a:lnTo>
                    <a:pt x="3027" y="2078"/>
                  </a:lnTo>
                  <a:lnTo>
                    <a:pt x="3071" y="2044"/>
                  </a:lnTo>
                  <a:lnTo>
                    <a:pt x="3111" y="2007"/>
                  </a:lnTo>
                  <a:lnTo>
                    <a:pt x="3148" y="1966"/>
                  </a:lnTo>
                  <a:lnTo>
                    <a:pt x="3180" y="1923"/>
                  </a:lnTo>
                  <a:lnTo>
                    <a:pt x="3208" y="1875"/>
                  </a:lnTo>
                  <a:lnTo>
                    <a:pt x="3232" y="1825"/>
                  </a:lnTo>
                  <a:lnTo>
                    <a:pt x="3251" y="1772"/>
                  </a:lnTo>
                  <a:lnTo>
                    <a:pt x="3266" y="1718"/>
                  </a:lnTo>
                  <a:lnTo>
                    <a:pt x="3274" y="1660"/>
                  </a:lnTo>
                  <a:lnTo>
                    <a:pt x="3277" y="1602"/>
                  </a:lnTo>
                  <a:lnTo>
                    <a:pt x="3274" y="1543"/>
                  </a:lnTo>
                  <a:lnTo>
                    <a:pt x="3265" y="1485"/>
                  </a:lnTo>
                  <a:lnTo>
                    <a:pt x="3251" y="1430"/>
                  </a:lnTo>
                  <a:lnTo>
                    <a:pt x="3232" y="1376"/>
                  </a:lnTo>
                  <a:lnTo>
                    <a:pt x="3207" y="1325"/>
                  </a:lnTo>
                  <a:lnTo>
                    <a:pt x="3178" y="1277"/>
                  </a:lnTo>
                  <a:lnTo>
                    <a:pt x="3144" y="1231"/>
                  </a:lnTo>
                  <a:lnTo>
                    <a:pt x="3108" y="1190"/>
                  </a:lnTo>
                  <a:lnTo>
                    <a:pt x="3066" y="1151"/>
                  </a:lnTo>
                  <a:lnTo>
                    <a:pt x="3022" y="1117"/>
                  </a:lnTo>
                  <a:lnTo>
                    <a:pt x="2975" y="1088"/>
                  </a:lnTo>
                  <a:lnTo>
                    <a:pt x="2924" y="1063"/>
                  </a:lnTo>
                  <a:lnTo>
                    <a:pt x="2871" y="1044"/>
                  </a:lnTo>
                  <a:lnTo>
                    <a:pt x="2816" y="1029"/>
                  </a:lnTo>
                  <a:lnTo>
                    <a:pt x="2811" y="1029"/>
                  </a:lnTo>
                  <a:lnTo>
                    <a:pt x="2800" y="1027"/>
                  </a:lnTo>
                  <a:lnTo>
                    <a:pt x="2784" y="1026"/>
                  </a:lnTo>
                  <a:lnTo>
                    <a:pt x="2764" y="1024"/>
                  </a:lnTo>
                  <a:lnTo>
                    <a:pt x="2741" y="1023"/>
                  </a:lnTo>
                  <a:lnTo>
                    <a:pt x="2714" y="1021"/>
                  </a:lnTo>
                  <a:lnTo>
                    <a:pt x="2684" y="1021"/>
                  </a:lnTo>
                  <a:lnTo>
                    <a:pt x="2652" y="1021"/>
                  </a:lnTo>
                  <a:lnTo>
                    <a:pt x="2620" y="1023"/>
                  </a:lnTo>
                  <a:lnTo>
                    <a:pt x="2586" y="1025"/>
                  </a:lnTo>
                  <a:lnTo>
                    <a:pt x="2551" y="1029"/>
                  </a:lnTo>
                  <a:lnTo>
                    <a:pt x="2547" y="1031"/>
                  </a:lnTo>
                  <a:lnTo>
                    <a:pt x="2543" y="1031"/>
                  </a:lnTo>
                  <a:lnTo>
                    <a:pt x="2526" y="1028"/>
                  </a:lnTo>
                  <a:lnTo>
                    <a:pt x="2512" y="1022"/>
                  </a:lnTo>
                  <a:lnTo>
                    <a:pt x="2500" y="1012"/>
                  </a:lnTo>
                  <a:lnTo>
                    <a:pt x="2491" y="998"/>
                  </a:lnTo>
                  <a:lnTo>
                    <a:pt x="2487" y="982"/>
                  </a:lnTo>
                  <a:lnTo>
                    <a:pt x="2486" y="967"/>
                  </a:lnTo>
                  <a:lnTo>
                    <a:pt x="2490" y="952"/>
                  </a:lnTo>
                  <a:lnTo>
                    <a:pt x="2497" y="939"/>
                  </a:lnTo>
                  <a:lnTo>
                    <a:pt x="2507" y="928"/>
                  </a:lnTo>
                  <a:lnTo>
                    <a:pt x="2520" y="921"/>
                  </a:lnTo>
                  <a:lnTo>
                    <a:pt x="2534" y="917"/>
                  </a:lnTo>
                  <a:lnTo>
                    <a:pt x="2586" y="911"/>
                  </a:lnTo>
                  <a:lnTo>
                    <a:pt x="2636" y="908"/>
                  </a:lnTo>
                  <a:lnTo>
                    <a:pt x="2683" y="907"/>
                  </a:lnTo>
                  <a:lnTo>
                    <a:pt x="2726" y="908"/>
                  </a:lnTo>
                  <a:lnTo>
                    <a:pt x="2764" y="910"/>
                  </a:lnTo>
                  <a:lnTo>
                    <a:pt x="2755" y="837"/>
                  </a:lnTo>
                  <a:lnTo>
                    <a:pt x="2741" y="765"/>
                  </a:lnTo>
                  <a:lnTo>
                    <a:pt x="2720" y="696"/>
                  </a:lnTo>
                  <a:lnTo>
                    <a:pt x="2694" y="631"/>
                  </a:lnTo>
                  <a:lnTo>
                    <a:pt x="2663" y="566"/>
                  </a:lnTo>
                  <a:lnTo>
                    <a:pt x="2628" y="506"/>
                  </a:lnTo>
                  <a:lnTo>
                    <a:pt x="2588" y="449"/>
                  </a:lnTo>
                  <a:lnTo>
                    <a:pt x="2544" y="396"/>
                  </a:lnTo>
                  <a:lnTo>
                    <a:pt x="2495" y="346"/>
                  </a:lnTo>
                  <a:lnTo>
                    <a:pt x="2443" y="300"/>
                  </a:lnTo>
                  <a:lnTo>
                    <a:pt x="2388" y="259"/>
                  </a:lnTo>
                  <a:lnTo>
                    <a:pt x="2330" y="222"/>
                  </a:lnTo>
                  <a:lnTo>
                    <a:pt x="2268" y="190"/>
                  </a:lnTo>
                  <a:lnTo>
                    <a:pt x="2204" y="163"/>
                  </a:lnTo>
                  <a:lnTo>
                    <a:pt x="2138" y="143"/>
                  </a:lnTo>
                  <a:lnTo>
                    <a:pt x="2069" y="127"/>
                  </a:lnTo>
                  <a:lnTo>
                    <a:pt x="1998" y="118"/>
                  </a:lnTo>
                  <a:lnTo>
                    <a:pt x="1926" y="115"/>
                  </a:lnTo>
                  <a:close/>
                  <a:moveTo>
                    <a:pt x="1926" y="0"/>
                  </a:moveTo>
                  <a:lnTo>
                    <a:pt x="2005" y="3"/>
                  </a:lnTo>
                  <a:lnTo>
                    <a:pt x="2082" y="14"/>
                  </a:lnTo>
                  <a:lnTo>
                    <a:pt x="2157" y="29"/>
                  </a:lnTo>
                  <a:lnTo>
                    <a:pt x="2230" y="52"/>
                  </a:lnTo>
                  <a:lnTo>
                    <a:pt x="2301" y="80"/>
                  </a:lnTo>
                  <a:lnTo>
                    <a:pt x="2369" y="113"/>
                  </a:lnTo>
                  <a:lnTo>
                    <a:pt x="2434" y="152"/>
                  </a:lnTo>
                  <a:lnTo>
                    <a:pt x="2495" y="196"/>
                  </a:lnTo>
                  <a:lnTo>
                    <a:pt x="2554" y="245"/>
                  </a:lnTo>
                  <a:lnTo>
                    <a:pt x="2608" y="298"/>
                  </a:lnTo>
                  <a:lnTo>
                    <a:pt x="2658" y="354"/>
                  </a:lnTo>
                  <a:lnTo>
                    <a:pt x="2704" y="415"/>
                  </a:lnTo>
                  <a:lnTo>
                    <a:pt x="2745" y="480"/>
                  </a:lnTo>
                  <a:lnTo>
                    <a:pt x="2781" y="548"/>
                  </a:lnTo>
                  <a:lnTo>
                    <a:pt x="2813" y="618"/>
                  </a:lnTo>
                  <a:lnTo>
                    <a:pt x="2838" y="692"/>
                  </a:lnTo>
                  <a:lnTo>
                    <a:pt x="2858" y="768"/>
                  </a:lnTo>
                  <a:lnTo>
                    <a:pt x="2872" y="846"/>
                  </a:lnTo>
                  <a:lnTo>
                    <a:pt x="2880" y="927"/>
                  </a:lnTo>
                  <a:lnTo>
                    <a:pt x="2938" y="945"/>
                  </a:lnTo>
                  <a:lnTo>
                    <a:pt x="2993" y="969"/>
                  </a:lnTo>
                  <a:lnTo>
                    <a:pt x="3046" y="997"/>
                  </a:lnTo>
                  <a:lnTo>
                    <a:pt x="3096" y="1029"/>
                  </a:lnTo>
                  <a:lnTo>
                    <a:pt x="3142" y="1067"/>
                  </a:lnTo>
                  <a:lnTo>
                    <a:pt x="3187" y="1108"/>
                  </a:lnTo>
                  <a:lnTo>
                    <a:pt x="3227" y="1152"/>
                  </a:lnTo>
                  <a:lnTo>
                    <a:pt x="3263" y="1200"/>
                  </a:lnTo>
                  <a:lnTo>
                    <a:pt x="3295" y="1251"/>
                  </a:lnTo>
                  <a:lnTo>
                    <a:pt x="3323" y="1304"/>
                  </a:lnTo>
                  <a:lnTo>
                    <a:pt x="3347" y="1360"/>
                  </a:lnTo>
                  <a:lnTo>
                    <a:pt x="3365" y="1418"/>
                  </a:lnTo>
                  <a:lnTo>
                    <a:pt x="3379" y="1478"/>
                  </a:lnTo>
                  <a:lnTo>
                    <a:pt x="3387" y="1540"/>
                  </a:lnTo>
                  <a:lnTo>
                    <a:pt x="3390" y="1602"/>
                  </a:lnTo>
                  <a:lnTo>
                    <a:pt x="3387" y="1668"/>
                  </a:lnTo>
                  <a:lnTo>
                    <a:pt x="3378" y="1732"/>
                  </a:lnTo>
                  <a:lnTo>
                    <a:pt x="3363" y="1795"/>
                  </a:lnTo>
                  <a:lnTo>
                    <a:pt x="3343" y="1855"/>
                  </a:lnTo>
                  <a:lnTo>
                    <a:pt x="3317" y="1912"/>
                  </a:lnTo>
                  <a:lnTo>
                    <a:pt x="3286" y="1966"/>
                  </a:lnTo>
                  <a:lnTo>
                    <a:pt x="3251" y="2018"/>
                  </a:lnTo>
                  <a:lnTo>
                    <a:pt x="3212" y="2065"/>
                  </a:lnTo>
                  <a:lnTo>
                    <a:pt x="3168" y="2110"/>
                  </a:lnTo>
                  <a:lnTo>
                    <a:pt x="3122" y="2149"/>
                  </a:lnTo>
                  <a:lnTo>
                    <a:pt x="3071" y="2185"/>
                  </a:lnTo>
                  <a:lnTo>
                    <a:pt x="3017" y="2216"/>
                  </a:lnTo>
                  <a:lnTo>
                    <a:pt x="2961" y="2242"/>
                  </a:lnTo>
                  <a:lnTo>
                    <a:pt x="2901" y="2263"/>
                  </a:lnTo>
                  <a:lnTo>
                    <a:pt x="2839" y="2278"/>
                  </a:lnTo>
                  <a:lnTo>
                    <a:pt x="2776" y="2287"/>
                  </a:lnTo>
                  <a:lnTo>
                    <a:pt x="2711" y="2290"/>
                  </a:lnTo>
                  <a:lnTo>
                    <a:pt x="2156" y="2290"/>
                  </a:lnTo>
                  <a:lnTo>
                    <a:pt x="2139" y="2289"/>
                  </a:lnTo>
                  <a:lnTo>
                    <a:pt x="2132" y="2289"/>
                  </a:lnTo>
                  <a:lnTo>
                    <a:pt x="2129" y="2289"/>
                  </a:lnTo>
                  <a:lnTo>
                    <a:pt x="2110" y="2290"/>
                  </a:lnTo>
                  <a:lnTo>
                    <a:pt x="726" y="2290"/>
                  </a:lnTo>
                  <a:lnTo>
                    <a:pt x="660" y="2287"/>
                  </a:lnTo>
                  <a:lnTo>
                    <a:pt x="596" y="2279"/>
                  </a:lnTo>
                  <a:lnTo>
                    <a:pt x="533" y="2264"/>
                  </a:lnTo>
                  <a:lnTo>
                    <a:pt x="473" y="2244"/>
                  </a:lnTo>
                  <a:lnTo>
                    <a:pt x="415" y="2219"/>
                  </a:lnTo>
                  <a:lnTo>
                    <a:pt x="360" y="2189"/>
                  </a:lnTo>
                  <a:lnTo>
                    <a:pt x="307" y="2156"/>
                  </a:lnTo>
                  <a:lnTo>
                    <a:pt x="259" y="2117"/>
                  </a:lnTo>
                  <a:lnTo>
                    <a:pt x="213" y="2075"/>
                  </a:lnTo>
                  <a:lnTo>
                    <a:pt x="171" y="2028"/>
                  </a:lnTo>
                  <a:lnTo>
                    <a:pt x="133" y="1979"/>
                  </a:lnTo>
                  <a:lnTo>
                    <a:pt x="100" y="1926"/>
                  </a:lnTo>
                  <a:lnTo>
                    <a:pt x="70" y="1869"/>
                  </a:lnTo>
                  <a:lnTo>
                    <a:pt x="45" y="1811"/>
                  </a:lnTo>
                  <a:lnTo>
                    <a:pt x="26" y="1750"/>
                  </a:lnTo>
                  <a:lnTo>
                    <a:pt x="11" y="1686"/>
                  </a:lnTo>
                  <a:lnTo>
                    <a:pt x="3" y="1622"/>
                  </a:lnTo>
                  <a:lnTo>
                    <a:pt x="0" y="1554"/>
                  </a:lnTo>
                  <a:lnTo>
                    <a:pt x="3" y="1492"/>
                  </a:lnTo>
                  <a:lnTo>
                    <a:pt x="11" y="1429"/>
                  </a:lnTo>
                  <a:lnTo>
                    <a:pt x="25" y="1368"/>
                  </a:lnTo>
                  <a:lnTo>
                    <a:pt x="43" y="1307"/>
                  </a:lnTo>
                  <a:lnTo>
                    <a:pt x="67" y="1249"/>
                  </a:lnTo>
                  <a:lnTo>
                    <a:pt x="95" y="1192"/>
                  </a:lnTo>
                  <a:lnTo>
                    <a:pt x="126" y="1138"/>
                  </a:lnTo>
                  <a:lnTo>
                    <a:pt x="163" y="1086"/>
                  </a:lnTo>
                  <a:lnTo>
                    <a:pt x="203" y="1037"/>
                  </a:lnTo>
                  <a:lnTo>
                    <a:pt x="247" y="991"/>
                  </a:lnTo>
                  <a:lnTo>
                    <a:pt x="294" y="950"/>
                  </a:lnTo>
                  <a:lnTo>
                    <a:pt x="343" y="913"/>
                  </a:lnTo>
                  <a:lnTo>
                    <a:pt x="397" y="881"/>
                  </a:lnTo>
                  <a:lnTo>
                    <a:pt x="397" y="881"/>
                  </a:lnTo>
                  <a:lnTo>
                    <a:pt x="396" y="859"/>
                  </a:lnTo>
                  <a:lnTo>
                    <a:pt x="399" y="803"/>
                  </a:lnTo>
                  <a:lnTo>
                    <a:pt x="408" y="748"/>
                  </a:lnTo>
                  <a:lnTo>
                    <a:pt x="421" y="696"/>
                  </a:lnTo>
                  <a:lnTo>
                    <a:pt x="441" y="646"/>
                  </a:lnTo>
                  <a:lnTo>
                    <a:pt x="465" y="599"/>
                  </a:lnTo>
                  <a:lnTo>
                    <a:pt x="494" y="555"/>
                  </a:lnTo>
                  <a:lnTo>
                    <a:pt x="527" y="514"/>
                  </a:lnTo>
                  <a:lnTo>
                    <a:pt x="564" y="477"/>
                  </a:lnTo>
                  <a:lnTo>
                    <a:pt x="604" y="443"/>
                  </a:lnTo>
                  <a:lnTo>
                    <a:pt x="647" y="414"/>
                  </a:lnTo>
                  <a:lnTo>
                    <a:pt x="694" y="389"/>
                  </a:lnTo>
                  <a:lnTo>
                    <a:pt x="744" y="370"/>
                  </a:lnTo>
                  <a:lnTo>
                    <a:pt x="795" y="356"/>
                  </a:lnTo>
                  <a:lnTo>
                    <a:pt x="849" y="347"/>
                  </a:lnTo>
                  <a:lnTo>
                    <a:pt x="904" y="344"/>
                  </a:lnTo>
                  <a:lnTo>
                    <a:pt x="933" y="345"/>
                  </a:lnTo>
                  <a:lnTo>
                    <a:pt x="961" y="347"/>
                  </a:lnTo>
                  <a:lnTo>
                    <a:pt x="978" y="350"/>
                  </a:lnTo>
                  <a:lnTo>
                    <a:pt x="1017" y="357"/>
                  </a:lnTo>
                  <a:lnTo>
                    <a:pt x="1037" y="362"/>
                  </a:lnTo>
                  <a:lnTo>
                    <a:pt x="1071" y="373"/>
                  </a:lnTo>
                  <a:lnTo>
                    <a:pt x="1091" y="380"/>
                  </a:lnTo>
                  <a:lnTo>
                    <a:pt x="1125" y="396"/>
                  </a:lnTo>
                  <a:lnTo>
                    <a:pt x="1131" y="399"/>
                  </a:lnTo>
                  <a:lnTo>
                    <a:pt x="1137" y="401"/>
                  </a:lnTo>
                  <a:lnTo>
                    <a:pt x="1182" y="346"/>
                  </a:lnTo>
                  <a:lnTo>
                    <a:pt x="1231" y="294"/>
                  </a:lnTo>
                  <a:lnTo>
                    <a:pt x="1282" y="245"/>
                  </a:lnTo>
                  <a:lnTo>
                    <a:pt x="1336" y="201"/>
                  </a:lnTo>
                  <a:lnTo>
                    <a:pt x="1395" y="160"/>
                  </a:lnTo>
                  <a:lnTo>
                    <a:pt x="1455" y="124"/>
                  </a:lnTo>
                  <a:lnTo>
                    <a:pt x="1517" y="92"/>
                  </a:lnTo>
                  <a:lnTo>
                    <a:pt x="1582" y="65"/>
                  </a:lnTo>
                  <a:lnTo>
                    <a:pt x="1649" y="42"/>
                  </a:lnTo>
                  <a:lnTo>
                    <a:pt x="1717" y="24"/>
                  </a:lnTo>
                  <a:lnTo>
                    <a:pt x="1785" y="10"/>
                  </a:lnTo>
                  <a:lnTo>
                    <a:pt x="1855" y="3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8007617-1E52-4C43-8E74-6D1F81AC9BA2}"/>
                </a:ext>
              </a:extLst>
            </p:cNvPr>
            <p:cNvSpPr txBox="1"/>
            <p:nvPr/>
          </p:nvSpPr>
          <p:spPr>
            <a:xfrm>
              <a:off x="7850194" y="2064886"/>
              <a:ext cx="83227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IP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Network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E2EF54-2BF8-4509-8FE6-00754A1312FE}"/>
              </a:ext>
            </a:extLst>
          </p:cNvPr>
          <p:cNvSpPr txBox="1"/>
          <p:nvPr/>
        </p:nvSpPr>
        <p:spPr>
          <a:xfrm>
            <a:off x="133261" y="1988001"/>
            <a:ext cx="2071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C000"/>
                </a:solidFill>
              </a:rPr>
              <a:t>Home </a:t>
            </a:r>
          </a:p>
          <a:p>
            <a:pPr algn="ctr"/>
            <a:r>
              <a:rPr lang="en-US" sz="1100" b="1" dirty="0">
                <a:solidFill>
                  <a:srgbClr val="FFC000"/>
                </a:solidFill>
              </a:rPr>
              <a:t>Public Land Mobile  Network </a:t>
            </a:r>
          </a:p>
          <a:p>
            <a:pPr algn="ctr"/>
            <a:r>
              <a:rPr lang="en-US" sz="1100" b="1" dirty="0">
                <a:solidFill>
                  <a:srgbClr val="FFC000"/>
                </a:solidFill>
              </a:rPr>
              <a:t>(HPLMN)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8B56D5-BA6C-438F-884C-CFD35A4C47D2}"/>
              </a:ext>
            </a:extLst>
          </p:cNvPr>
          <p:cNvSpPr txBox="1"/>
          <p:nvPr/>
        </p:nvSpPr>
        <p:spPr>
          <a:xfrm>
            <a:off x="4388554" y="3803681"/>
            <a:ext cx="30059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/>
                </a:solidFill>
              </a:rPr>
              <a:t>SEPP: Security Edge Protection 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/>
                </a:solidFill>
              </a:rPr>
              <a:t>IPX: Internet Protocol Packet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/>
                </a:solidFill>
                <a:latin typeface="Roboto" panose="02000000000000000000" pitchFamily="2" charset="0"/>
              </a:rPr>
              <a:t>GTP-U: </a:t>
            </a:r>
            <a:r>
              <a:rPr lang="en-US" sz="1100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GPRS Tunnelling Protocol – User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7A29B4D0-DE80-4351-9AC4-1F933764165D}"/>
              </a:ext>
            </a:extLst>
          </p:cNvPr>
          <p:cNvSpPr/>
          <p:nvPr/>
        </p:nvSpPr>
        <p:spPr>
          <a:xfrm>
            <a:off x="2281956" y="2472670"/>
            <a:ext cx="225729" cy="140184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Left-Right 112">
            <a:extLst>
              <a:ext uri="{FF2B5EF4-FFF2-40B4-BE49-F238E27FC236}">
                <a16:creationId xmlns:a16="http://schemas.microsoft.com/office/drawing/2014/main" id="{4E0D4E33-D6E6-4987-990D-4A75320DF99D}"/>
              </a:ext>
            </a:extLst>
          </p:cNvPr>
          <p:cNvSpPr/>
          <p:nvPr/>
        </p:nvSpPr>
        <p:spPr>
          <a:xfrm>
            <a:off x="3264138" y="2500990"/>
            <a:ext cx="225729" cy="140184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Arrow: Left-Right 113">
            <a:extLst>
              <a:ext uri="{FF2B5EF4-FFF2-40B4-BE49-F238E27FC236}">
                <a16:creationId xmlns:a16="http://schemas.microsoft.com/office/drawing/2014/main" id="{36F72184-0B46-4089-B2ED-5191AE07A6E6}"/>
              </a:ext>
            </a:extLst>
          </p:cNvPr>
          <p:cNvSpPr/>
          <p:nvPr/>
        </p:nvSpPr>
        <p:spPr>
          <a:xfrm>
            <a:off x="5206244" y="2495020"/>
            <a:ext cx="225729" cy="140184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Left-Right 114">
            <a:extLst>
              <a:ext uri="{FF2B5EF4-FFF2-40B4-BE49-F238E27FC236}">
                <a16:creationId xmlns:a16="http://schemas.microsoft.com/office/drawing/2014/main" id="{13D1E20F-924C-4A35-B7F6-3D12B5FB0410}"/>
              </a:ext>
            </a:extLst>
          </p:cNvPr>
          <p:cNvSpPr/>
          <p:nvPr/>
        </p:nvSpPr>
        <p:spPr>
          <a:xfrm>
            <a:off x="6215432" y="2466191"/>
            <a:ext cx="225729" cy="140184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3954740-1193-4716-AA07-76AA2ABA8BF8}"/>
              </a:ext>
            </a:extLst>
          </p:cNvPr>
          <p:cNvSpPr txBox="1"/>
          <p:nvPr/>
        </p:nvSpPr>
        <p:spPr>
          <a:xfrm>
            <a:off x="6525122" y="1955454"/>
            <a:ext cx="2071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C000"/>
                </a:solidFill>
              </a:rPr>
              <a:t>Visited </a:t>
            </a:r>
          </a:p>
          <a:p>
            <a:pPr algn="ctr"/>
            <a:r>
              <a:rPr lang="en-US" sz="1100" b="1" dirty="0">
                <a:solidFill>
                  <a:srgbClr val="FFC000"/>
                </a:solidFill>
              </a:rPr>
              <a:t>Public Land Mobile  Network </a:t>
            </a:r>
          </a:p>
          <a:p>
            <a:pPr algn="ctr"/>
            <a:r>
              <a:rPr lang="en-US" sz="1100" b="1" dirty="0">
                <a:solidFill>
                  <a:srgbClr val="FFC000"/>
                </a:solidFill>
              </a:rPr>
              <a:t>(VPLMN)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049AFC-47E5-4971-9FEA-EF2BA2FD1789}"/>
              </a:ext>
            </a:extLst>
          </p:cNvPr>
          <p:cNvSpPr txBox="1"/>
          <p:nvPr/>
        </p:nvSpPr>
        <p:spPr>
          <a:xfrm>
            <a:off x="7183929" y="2854777"/>
            <a:ext cx="1385119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 Network  (CN)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543862-6BB5-40DA-8E6C-016329DEBC4E}"/>
              </a:ext>
            </a:extLst>
          </p:cNvPr>
          <p:cNvCxnSpPr>
            <a:cxnSpLocks/>
            <a:stCxn id="101" idx="1"/>
            <a:endCxn id="70" idx="3"/>
          </p:cNvCxnSpPr>
          <p:nvPr/>
        </p:nvCxnSpPr>
        <p:spPr>
          <a:xfrm rot="10800000">
            <a:off x="5144287" y="2556943"/>
            <a:ext cx="1398302" cy="365614"/>
          </a:xfrm>
          <a:prstGeom prst="bentConnector3">
            <a:avLst>
              <a:gd name="adj1" fmla="val 99699"/>
            </a:avLst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6CE71F9-2920-4292-A5AE-D9C903E52604}"/>
              </a:ext>
            </a:extLst>
          </p:cNvPr>
          <p:cNvCxnSpPr/>
          <p:nvPr/>
        </p:nvCxnSpPr>
        <p:spPr>
          <a:xfrm flipV="1">
            <a:off x="2227054" y="2605904"/>
            <a:ext cx="1278688" cy="292664"/>
          </a:xfrm>
          <a:prstGeom prst="bentConnector3">
            <a:avLst>
              <a:gd name="adj1" fmla="val 100057"/>
            </a:avLst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676B25-E5E9-4215-9600-CB1618A8352F}"/>
              </a:ext>
            </a:extLst>
          </p:cNvPr>
          <p:cNvCxnSpPr>
            <a:stCxn id="67" idx="2"/>
          </p:cNvCxnSpPr>
          <p:nvPr/>
        </p:nvCxnSpPr>
        <p:spPr>
          <a:xfrm>
            <a:off x="1938426" y="3024087"/>
            <a:ext cx="0" cy="346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2EC4A3-399D-4118-9514-0EA2358E387D}"/>
              </a:ext>
            </a:extLst>
          </p:cNvPr>
          <p:cNvSpPr txBox="1"/>
          <p:nvPr/>
        </p:nvSpPr>
        <p:spPr>
          <a:xfrm>
            <a:off x="5458583" y="2959406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GTP-U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23B5A3-474B-4975-B053-CA71EFF3E481}"/>
              </a:ext>
            </a:extLst>
          </p:cNvPr>
          <p:cNvSpPr txBox="1"/>
          <p:nvPr/>
        </p:nvSpPr>
        <p:spPr>
          <a:xfrm>
            <a:off x="2810246" y="2909937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GTP-U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DBAF936D-FEB2-4B58-9E91-DEF3CA02ACDF}"/>
              </a:ext>
            </a:extLst>
          </p:cNvPr>
          <p:cNvSpPr/>
          <p:nvPr/>
        </p:nvSpPr>
        <p:spPr>
          <a:xfrm>
            <a:off x="4368980" y="2225711"/>
            <a:ext cx="775307" cy="662463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IPX</a:t>
            </a:r>
          </a:p>
        </p:txBody>
      </p:sp>
      <p:sp>
        <p:nvSpPr>
          <p:cNvPr id="85" name="Arrow: Left-Right 84">
            <a:extLst>
              <a:ext uri="{FF2B5EF4-FFF2-40B4-BE49-F238E27FC236}">
                <a16:creationId xmlns:a16="http://schemas.microsoft.com/office/drawing/2014/main" id="{C16F8FE7-909F-4563-A777-7275EC96DD3C}"/>
              </a:ext>
            </a:extLst>
          </p:cNvPr>
          <p:cNvSpPr/>
          <p:nvPr/>
        </p:nvSpPr>
        <p:spPr>
          <a:xfrm>
            <a:off x="4265174" y="2500990"/>
            <a:ext cx="143159" cy="134214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34D53A1-CC75-451D-B16B-9AF9EDAD6519}"/>
              </a:ext>
            </a:extLst>
          </p:cNvPr>
          <p:cNvSpPr/>
          <p:nvPr/>
        </p:nvSpPr>
        <p:spPr>
          <a:xfrm rot="5400000">
            <a:off x="4166374" y="437938"/>
            <a:ext cx="324722" cy="2953935"/>
          </a:xfrm>
          <a:prstGeom prst="leftBrace">
            <a:avLst>
              <a:gd name="adj1" fmla="val 25000"/>
              <a:gd name="adj2" fmla="val 50000"/>
            </a:avLst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5EA6E0E-B638-4E0F-AEBD-5A100E8B271B}"/>
              </a:ext>
            </a:extLst>
          </p:cNvPr>
          <p:cNvSpPr txBox="1"/>
          <p:nvPr/>
        </p:nvSpPr>
        <p:spPr>
          <a:xfrm>
            <a:off x="3268404" y="1459973"/>
            <a:ext cx="2071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C000"/>
                </a:solidFill>
              </a:rPr>
              <a:t>N32 Interface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F9580F7-2AB2-4168-8930-9E397BB83277}"/>
              </a:ext>
            </a:extLst>
          </p:cNvPr>
          <p:cNvSpPr txBox="1"/>
          <p:nvPr/>
        </p:nvSpPr>
        <p:spPr>
          <a:xfrm>
            <a:off x="1843637" y="2677898"/>
            <a:ext cx="2071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C000"/>
                </a:solidFill>
              </a:rPr>
              <a:t>N9 Interface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30E2FE-992C-4EE9-AB6A-1E3A4CE42F06}"/>
              </a:ext>
            </a:extLst>
          </p:cNvPr>
          <p:cNvSpPr txBox="1"/>
          <p:nvPr/>
        </p:nvSpPr>
        <p:spPr>
          <a:xfrm>
            <a:off x="4844054" y="2701643"/>
            <a:ext cx="2071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C000"/>
                </a:solidFill>
              </a:rPr>
              <a:t>N9 Interface</a:t>
            </a:r>
          </a:p>
        </p:txBody>
      </p:sp>
    </p:spTree>
    <p:extLst>
      <p:ext uri="{BB962C8B-B14F-4D97-AF65-F5344CB8AC3E}">
        <p14:creationId xmlns:p14="http://schemas.microsoft.com/office/powerpoint/2010/main" val="3549779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2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5" y="1113919"/>
            <a:ext cx="8248247" cy="337528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marR="0" lvl="0" indent="-3429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Visited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AMF (Access and Mobility Function) requests authentication parameters from home AUSF (Authentication Server Function).</a:t>
            </a: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Passes through SEPPs at edge and IPX.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</a:t>
            </a:r>
          </a:p>
          <a:p>
            <a:pPr marL="342900" marR="0" lvl="0" indent="-3429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Home AUSF provides visited network name provided to UDM (Unified Data Management).</a:t>
            </a: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Creates 5G Home Environment Authentication Vector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(5G HEAV).</a:t>
            </a: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Passed back to Home AUSF.</a:t>
            </a:r>
            <a:endParaRPr kumimoji="0" lang="en-US" sz="1600" b="0" i="0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aseline="0" dirty="0">
                <a:solidFill>
                  <a:srgbClr val="FFFFFF"/>
                </a:solidFill>
                <a:latin typeface="Roboto"/>
              </a:rPr>
              <a:t>Home AUSF sends 5G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 HEAV to Visited AMF. </a:t>
            </a: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Becomes 5G Serving Environment Authentication Vector (SEAV).</a:t>
            </a:r>
            <a:endParaRPr lang="en-US" sz="14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38" y="213399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Roaming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Authentication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5" y="1085344"/>
            <a:ext cx="8248247" cy="15286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Visited AMF triggers authentication towards UE (User Equipment).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UE utilizes algorithms to validate communication between networks.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Response provided to visited AMF and forwarded to home AUSF.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Keys exchanged to provide secure Control Plane and User Plane traffic.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38" y="183455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Roaming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Authentication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1136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885E405-8694-4907-88A3-C6DFE9C9D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Roaming Security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Core Principles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52497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Secure Design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Protect network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and limit network function exposure.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52497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Secure Entry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dirty="0">
                <a:solidFill>
                  <a:srgbClr val="262626"/>
                </a:solidFill>
                <a:latin typeface="Roboto"/>
              </a:rPr>
              <a:t>Filter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traffic and utilize  network edge security.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0" y="3283926"/>
            <a:ext cx="2208681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Secure Communication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Protect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Control Plane and User Plane traffic via encryption.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28392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Secure Procedures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noProof="0" dirty="0">
                <a:solidFill>
                  <a:srgbClr val="262626"/>
                </a:solidFill>
                <a:latin typeface="Roboto"/>
              </a:rPr>
              <a:t>Implement and maintain security to protect network.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558B42-FAFE-4F2C-9042-201B8A1474D4}"/>
              </a:ext>
            </a:extLst>
          </p:cNvPr>
          <p:cNvGrpSpPr/>
          <p:nvPr/>
        </p:nvGrpSpPr>
        <p:grpSpPr>
          <a:xfrm>
            <a:off x="659272" y="1594112"/>
            <a:ext cx="460375" cy="539750"/>
            <a:chOff x="2606675" y="5013325"/>
            <a:chExt cx="460375" cy="539750"/>
          </a:xfrm>
          <a:solidFill>
            <a:schemeClr val="bg1"/>
          </a:solidFill>
        </p:grpSpPr>
        <p:sp>
          <p:nvSpPr>
            <p:cNvPr id="41" name="Freeform 553">
              <a:extLst>
                <a:ext uri="{FF2B5EF4-FFF2-40B4-BE49-F238E27FC236}">
                  <a16:creationId xmlns:a16="http://schemas.microsoft.com/office/drawing/2014/main" id="{9F8C422C-9A26-455E-9C18-0790C4CE7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5337175"/>
              <a:ext cx="333375" cy="17463"/>
            </a:xfrm>
            <a:custGeom>
              <a:avLst/>
              <a:gdLst>
                <a:gd name="T0" fmla="*/ 55 w 2101"/>
                <a:gd name="T1" fmla="*/ 0 h 113"/>
                <a:gd name="T2" fmla="*/ 2043 w 2101"/>
                <a:gd name="T3" fmla="*/ 0 h 113"/>
                <a:gd name="T4" fmla="*/ 2062 w 2101"/>
                <a:gd name="T5" fmla="*/ 3 h 113"/>
                <a:gd name="T6" fmla="*/ 2077 w 2101"/>
                <a:gd name="T7" fmla="*/ 11 h 113"/>
                <a:gd name="T8" fmla="*/ 2090 w 2101"/>
                <a:gd name="T9" fmla="*/ 24 h 113"/>
                <a:gd name="T10" fmla="*/ 2098 w 2101"/>
                <a:gd name="T11" fmla="*/ 39 h 113"/>
                <a:gd name="T12" fmla="*/ 2101 w 2101"/>
                <a:gd name="T13" fmla="*/ 57 h 113"/>
                <a:gd name="T14" fmla="*/ 2098 w 2101"/>
                <a:gd name="T15" fmla="*/ 74 h 113"/>
                <a:gd name="T16" fmla="*/ 2090 w 2101"/>
                <a:gd name="T17" fmla="*/ 90 h 113"/>
                <a:gd name="T18" fmla="*/ 2077 w 2101"/>
                <a:gd name="T19" fmla="*/ 102 h 113"/>
                <a:gd name="T20" fmla="*/ 2062 w 2101"/>
                <a:gd name="T21" fmla="*/ 110 h 113"/>
                <a:gd name="T22" fmla="*/ 2043 w 2101"/>
                <a:gd name="T23" fmla="*/ 113 h 113"/>
                <a:gd name="T24" fmla="*/ 55 w 2101"/>
                <a:gd name="T25" fmla="*/ 113 h 113"/>
                <a:gd name="T26" fmla="*/ 38 w 2101"/>
                <a:gd name="T27" fmla="*/ 110 h 113"/>
                <a:gd name="T28" fmla="*/ 22 w 2101"/>
                <a:gd name="T29" fmla="*/ 102 h 113"/>
                <a:gd name="T30" fmla="*/ 10 w 2101"/>
                <a:gd name="T31" fmla="*/ 90 h 113"/>
                <a:gd name="T32" fmla="*/ 3 w 2101"/>
                <a:gd name="T33" fmla="*/ 74 h 113"/>
                <a:gd name="T34" fmla="*/ 0 w 2101"/>
                <a:gd name="T35" fmla="*/ 57 h 113"/>
                <a:gd name="T36" fmla="*/ 3 w 2101"/>
                <a:gd name="T37" fmla="*/ 39 h 113"/>
                <a:gd name="T38" fmla="*/ 10 w 2101"/>
                <a:gd name="T39" fmla="*/ 24 h 113"/>
                <a:gd name="T40" fmla="*/ 22 w 2101"/>
                <a:gd name="T41" fmla="*/ 11 h 113"/>
                <a:gd name="T42" fmla="*/ 38 w 2101"/>
                <a:gd name="T43" fmla="*/ 3 h 113"/>
                <a:gd name="T44" fmla="*/ 55 w 2101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01" h="113">
                  <a:moveTo>
                    <a:pt x="55" y="0"/>
                  </a:moveTo>
                  <a:lnTo>
                    <a:pt x="2043" y="0"/>
                  </a:lnTo>
                  <a:lnTo>
                    <a:pt x="2062" y="3"/>
                  </a:lnTo>
                  <a:lnTo>
                    <a:pt x="2077" y="11"/>
                  </a:lnTo>
                  <a:lnTo>
                    <a:pt x="2090" y="24"/>
                  </a:lnTo>
                  <a:lnTo>
                    <a:pt x="2098" y="39"/>
                  </a:lnTo>
                  <a:lnTo>
                    <a:pt x="2101" y="57"/>
                  </a:lnTo>
                  <a:lnTo>
                    <a:pt x="2098" y="74"/>
                  </a:lnTo>
                  <a:lnTo>
                    <a:pt x="2090" y="90"/>
                  </a:lnTo>
                  <a:lnTo>
                    <a:pt x="2077" y="102"/>
                  </a:lnTo>
                  <a:lnTo>
                    <a:pt x="2062" y="110"/>
                  </a:lnTo>
                  <a:lnTo>
                    <a:pt x="2043" y="113"/>
                  </a:lnTo>
                  <a:lnTo>
                    <a:pt x="55" y="113"/>
                  </a:lnTo>
                  <a:lnTo>
                    <a:pt x="38" y="110"/>
                  </a:lnTo>
                  <a:lnTo>
                    <a:pt x="22" y="102"/>
                  </a:lnTo>
                  <a:lnTo>
                    <a:pt x="10" y="90"/>
                  </a:lnTo>
                  <a:lnTo>
                    <a:pt x="3" y="74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0" y="24"/>
                  </a:lnTo>
                  <a:lnTo>
                    <a:pt x="22" y="11"/>
                  </a:lnTo>
                  <a:lnTo>
                    <a:pt x="38" y="3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54">
              <a:extLst>
                <a:ext uri="{FF2B5EF4-FFF2-40B4-BE49-F238E27FC236}">
                  <a16:creationId xmlns:a16="http://schemas.microsoft.com/office/drawing/2014/main" id="{3B58940B-3E9E-44D4-87B8-496B1D945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5273675"/>
              <a:ext cx="134938" cy="19050"/>
            </a:xfrm>
            <a:custGeom>
              <a:avLst/>
              <a:gdLst>
                <a:gd name="T0" fmla="*/ 57 w 852"/>
                <a:gd name="T1" fmla="*/ 0 h 114"/>
                <a:gd name="T2" fmla="*/ 794 w 852"/>
                <a:gd name="T3" fmla="*/ 0 h 114"/>
                <a:gd name="T4" fmla="*/ 813 w 852"/>
                <a:gd name="T5" fmla="*/ 3 h 114"/>
                <a:gd name="T6" fmla="*/ 828 w 852"/>
                <a:gd name="T7" fmla="*/ 12 h 114"/>
                <a:gd name="T8" fmla="*/ 841 w 852"/>
                <a:gd name="T9" fmla="*/ 24 h 114"/>
                <a:gd name="T10" fmla="*/ 849 w 852"/>
                <a:gd name="T11" fmla="*/ 39 h 114"/>
                <a:gd name="T12" fmla="*/ 852 w 852"/>
                <a:gd name="T13" fmla="*/ 57 h 114"/>
                <a:gd name="T14" fmla="*/ 849 w 852"/>
                <a:gd name="T15" fmla="*/ 75 h 114"/>
                <a:gd name="T16" fmla="*/ 841 w 852"/>
                <a:gd name="T17" fmla="*/ 90 h 114"/>
                <a:gd name="T18" fmla="*/ 828 w 852"/>
                <a:gd name="T19" fmla="*/ 102 h 114"/>
                <a:gd name="T20" fmla="*/ 813 w 852"/>
                <a:gd name="T21" fmla="*/ 111 h 114"/>
                <a:gd name="T22" fmla="*/ 794 w 852"/>
                <a:gd name="T23" fmla="*/ 114 h 114"/>
                <a:gd name="T24" fmla="*/ 57 w 852"/>
                <a:gd name="T25" fmla="*/ 114 h 114"/>
                <a:gd name="T26" fmla="*/ 38 w 852"/>
                <a:gd name="T27" fmla="*/ 111 h 114"/>
                <a:gd name="T28" fmla="*/ 23 w 852"/>
                <a:gd name="T29" fmla="*/ 102 h 114"/>
                <a:gd name="T30" fmla="*/ 10 w 852"/>
                <a:gd name="T31" fmla="*/ 90 h 114"/>
                <a:gd name="T32" fmla="*/ 2 w 852"/>
                <a:gd name="T33" fmla="*/ 75 h 114"/>
                <a:gd name="T34" fmla="*/ 0 w 852"/>
                <a:gd name="T35" fmla="*/ 57 h 114"/>
                <a:gd name="T36" fmla="*/ 2 w 852"/>
                <a:gd name="T37" fmla="*/ 39 h 114"/>
                <a:gd name="T38" fmla="*/ 10 w 852"/>
                <a:gd name="T39" fmla="*/ 24 h 114"/>
                <a:gd name="T40" fmla="*/ 23 w 852"/>
                <a:gd name="T41" fmla="*/ 12 h 114"/>
                <a:gd name="T42" fmla="*/ 38 w 852"/>
                <a:gd name="T43" fmla="*/ 3 h 114"/>
                <a:gd name="T44" fmla="*/ 57 w 852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2" h="114">
                  <a:moveTo>
                    <a:pt x="57" y="0"/>
                  </a:moveTo>
                  <a:lnTo>
                    <a:pt x="794" y="0"/>
                  </a:lnTo>
                  <a:lnTo>
                    <a:pt x="813" y="3"/>
                  </a:lnTo>
                  <a:lnTo>
                    <a:pt x="828" y="12"/>
                  </a:lnTo>
                  <a:lnTo>
                    <a:pt x="841" y="24"/>
                  </a:lnTo>
                  <a:lnTo>
                    <a:pt x="849" y="39"/>
                  </a:lnTo>
                  <a:lnTo>
                    <a:pt x="852" y="57"/>
                  </a:lnTo>
                  <a:lnTo>
                    <a:pt x="849" y="75"/>
                  </a:lnTo>
                  <a:lnTo>
                    <a:pt x="841" y="90"/>
                  </a:lnTo>
                  <a:lnTo>
                    <a:pt x="828" y="102"/>
                  </a:lnTo>
                  <a:lnTo>
                    <a:pt x="813" y="111"/>
                  </a:lnTo>
                  <a:lnTo>
                    <a:pt x="794" y="114"/>
                  </a:lnTo>
                  <a:lnTo>
                    <a:pt x="57" y="114"/>
                  </a:lnTo>
                  <a:lnTo>
                    <a:pt x="38" y="111"/>
                  </a:lnTo>
                  <a:lnTo>
                    <a:pt x="23" y="102"/>
                  </a:lnTo>
                  <a:lnTo>
                    <a:pt x="10" y="90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55">
              <a:extLst>
                <a:ext uri="{FF2B5EF4-FFF2-40B4-BE49-F238E27FC236}">
                  <a16:creationId xmlns:a16="http://schemas.microsoft.com/office/drawing/2014/main" id="{F802C3E1-616B-480A-8DB7-0DD4CAD64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5211763"/>
              <a:ext cx="134938" cy="17463"/>
            </a:xfrm>
            <a:custGeom>
              <a:avLst/>
              <a:gdLst>
                <a:gd name="T0" fmla="*/ 57 w 852"/>
                <a:gd name="T1" fmla="*/ 0 h 113"/>
                <a:gd name="T2" fmla="*/ 794 w 852"/>
                <a:gd name="T3" fmla="*/ 0 h 113"/>
                <a:gd name="T4" fmla="*/ 813 w 852"/>
                <a:gd name="T5" fmla="*/ 3 h 113"/>
                <a:gd name="T6" fmla="*/ 828 w 852"/>
                <a:gd name="T7" fmla="*/ 11 h 113"/>
                <a:gd name="T8" fmla="*/ 841 w 852"/>
                <a:gd name="T9" fmla="*/ 23 h 113"/>
                <a:gd name="T10" fmla="*/ 849 w 852"/>
                <a:gd name="T11" fmla="*/ 39 h 113"/>
                <a:gd name="T12" fmla="*/ 852 w 852"/>
                <a:gd name="T13" fmla="*/ 56 h 113"/>
                <a:gd name="T14" fmla="*/ 849 w 852"/>
                <a:gd name="T15" fmla="*/ 74 h 113"/>
                <a:gd name="T16" fmla="*/ 841 w 852"/>
                <a:gd name="T17" fmla="*/ 89 h 113"/>
                <a:gd name="T18" fmla="*/ 828 w 852"/>
                <a:gd name="T19" fmla="*/ 102 h 113"/>
                <a:gd name="T20" fmla="*/ 813 w 852"/>
                <a:gd name="T21" fmla="*/ 110 h 113"/>
                <a:gd name="T22" fmla="*/ 794 w 852"/>
                <a:gd name="T23" fmla="*/ 113 h 113"/>
                <a:gd name="T24" fmla="*/ 57 w 852"/>
                <a:gd name="T25" fmla="*/ 113 h 113"/>
                <a:gd name="T26" fmla="*/ 38 w 852"/>
                <a:gd name="T27" fmla="*/ 110 h 113"/>
                <a:gd name="T28" fmla="*/ 23 w 852"/>
                <a:gd name="T29" fmla="*/ 102 h 113"/>
                <a:gd name="T30" fmla="*/ 10 w 852"/>
                <a:gd name="T31" fmla="*/ 89 h 113"/>
                <a:gd name="T32" fmla="*/ 2 w 852"/>
                <a:gd name="T33" fmla="*/ 74 h 113"/>
                <a:gd name="T34" fmla="*/ 0 w 852"/>
                <a:gd name="T35" fmla="*/ 56 h 113"/>
                <a:gd name="T36" fmla="*/ 2 w 852"/>
                <a:gd name="T37" fmla="*/ 39 h 113"/>
                <a:gd name="T38" fmla="*/ 10 w 852"/>
                <a:gd name="T39" fmla="*/ 23 h 113"/>
                <a:gd name="T40" fmla="*/ 23 w 852"/>
                <a:gd name="T41" fmla="*/ 11 h 113"/>
                <a:gd name="T42" fmla="*/ 38 w 852"/>
                <a:gd name="T43" fmla="*/ 3 h 113"/>
                <a:gd name="T44" fmla="*/ 57 w 852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2" h="113">
                  <a:moveTo>
                    <a:pt x="57" y="0"/>
                  </a:moveTo>
                  <a:lnTo>
                    <a:pt x="794" y="0"/>
                  </a:lnTo>
                  <a:lnTo>
                    <a:pt x="813" y="3"/>
                  </a:lnTo>
                  <a:lnTo>
                    <a:pt x="828" y="11"/>
                  </a:lnTo>
                  <a:lnTo>
                    <a:pt x="841" y="23"/>
                  </a:lnTo>
                  <a:lnTo>
                    <a:pt x="849" y="39"/>
                  </a:lnTo>
                  <a:lnTo>
                    <a:pt x="852" y="56"/>
                  </a:lnTo>
                  <a:lnTo>
                    <a:pt x="849" y="74"/>
                  </a:lnTo>
                  <a:lnTo>
                    <a:pt x="841" y="89"/>
                  </a:lnTo>
                  <a:lnTo>
                    <a:pt x="828" y="102"/>
                  </a:lnTo>
                  <a:lnTo>
                    <a:pt x="813" y="110"/>
                  </a:lnTo>
                  <a:lnTo>
                    <a:pt x="794" y="113"/>
                  </a:lnTo>
                  <a:lnTo>
                    <a:pt x="57" y="113"/>
                  </a:lnTo>
                  <a:lnTo>
                    <a:pt x="38" y="110"/>
                  </a:lnTo>
                  <a:lnTo>
                    <a:pt x="23" y="102"/>
                  </a:lnTo>
                  <a:lnTo>
                    <a:pt x="10" y="89"/>
                  </a:lnTo>
                  <a:lnTo>
                    <a:pt x="2" y="74"/>
                  </a:lnTo>
                  <a:lnTo>
                    <a:pt x="0" y="56"/>
                  </a:lnTo>
                  <a:lnTo>
                    <a:pt x="2" y="39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56">
              <a:extLst>
                <a:ext uri="{FF2B5EF4-FFF2-40B4-BE49-F238E27FC236}">
                  <a16:creationId xmlns:a16="http://schemas.microsoft.com/office/drawing/2014/main" id="{A8550C04-C61D-454E-8A6E-D8901F877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5148263"/>
              <a:ext cx="134938" cy="17463"/>
            </a:xfrm>
            <a:custGeom>
              <a:avLst/>
              <a:gdLst>
                <a:gd name="T0" fmla="*/ 57 w 852"/>
                <a:gd name="T1" fmla="*/ 0 h 113"/>
                <a:gd name="T2" fmla="*/ 794 w 852"/>
                <a:gd name="T3" fmla="*/ 0 h 113"/>
                <a:gd name="T4" fmla="*/ 813 w 852"/>
                <a:gd name="T5" fmla="*/ 3 h 113"/>
                <a:gd name="T6" fmla="*/ 828 w 852"/>
                <a:gd name="T7" fmla="*/ 11 h 113"/>
                <a:gd name="T8" fmla="*/ 841 w 852"/>
                <a:gd name="T9" fmla="*/ 24 h 113"/>
                <a:gd name="T10" fmla="*/ 849 w 852"/>
                <a:gd name="T11" fmla="*/ 39 h 113"/>
                <a:gd name="T12" fmla="*/ 852 w 852"/>
                <a:gd name="T13" fmla="*/ 57 h 113"/>
                <a:gd name="T14" fmla="*/ 849 w 852"/>
                <a:gd name="T15" fmla="*/ 74 h 113"/>
                <a:gd name="T16" fmla="*/ 841 w 852"/>
                <a:gd name="T17" fmla="*/ 91 h 113"/>
                <a:gd name="T18" fmla="*/ 828 w 852"/>
                <a:gd name="T19" fmla="*/ 102 h 113"/>
                <a:gd name="T20" fmla="*/ 813 w 852"/>
                <a:gd name="T21" fmla="*/ 110 h 113"/>
                <a:gd name="T22" fmla="*/ 794 w 852"/>
                <a:gd name="T23" fmla="*/ 113 h 113"/>
                <a:gd name="T24" fmla="*/ 57 w 852"/>
                <a:gd name="T25" fmla="*/ 113 h 113"/>
                <a:gd name="T26" fmla="*/ 38 w 852"/>
                <a:gd name="T27" fmla="*/ 110 h 113"/>
                <a:gd name="T28" fmla="*/ 23 w 852"/>
                <a:gd name="T29" fmla="*/ 102 h 113"/>
                <a:gd name="T30" fmla="*/ 10 w 852"/>
                <a:gd name="T31" fmla="*/ 91 h 113"/>
                <a:gd name="T32" fmla="*/ 2 w 852"/>
                <a:gd name="T33" fmla="*/ 74 h 113"/>
                <a:gd name="T34" fmla="*/ 0 w 852"/>
                <a:gd name="T35" fmla="*/ 57 h 113"/>
                <a:gd name="T36" fmla="*/ 2 w 852"/>
                <a:gd name="T37" fmla="*/ 39 h 113"/>
                <a:gd name="T38" fmla="*/ 10 w 852"/>
                <a:gd name="T39" fmla="*/ 24 h 113"/>
                <a:gd name="T40" fmla="*/ 23 w 852"/>
                <a:gd name="T41" fmla="*/ 11 h 113"/>
                <a:gd name="T42" fmla="*/ 38 w 852"/>
                <a:gd name="T43" fmla="*/ 3 h 113"/>
                <a:gd name="T44" fmla="*/ 57 w 852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2" h="113">
                  <a:moveTo>
                    <a:pt x="57" y="0"/>
                  </a:moveTo>
                  <a:lnTo>
                    <a:pt x="794" y="0"/>
                  </a:lnTo>
                  <a:lnTo>
                    <a:pt x="813" y="3"/>
                  </a:lnTo>
                  <a:lnTo>
                    <a:pt x="828" y="11"/>
                  </a:lnTo>
                  <a:lnTo>
                    <a:pt x="841" y="24"/>
                  </a:lnTo>
                  <a:lnTo>
                    <a:pt x="849" y="39"/>
                  </a:lnTo>
                  <a:lnTo>
                    <a:pt x="852" y="57"/>
                  </a:lnTo>
                  <a:lnTo>
                    <a:pt x="849" y="74"/>
                  </a:lnTo>
                  <a:lnTo>
                    <a:pt x="841" y="91"/>
                  </a:lnTo>
                  <a:lnTo>
                    <a:pt x="828" y="102"/>
                  </a:lnTo>
                  <a:lnTo>
                    <a:pt x="813" y="110"/>
                  </a:lnTo>
                  <a:lnTo>
                    <a:pt x="794" y="113"/>
                  </a:lnTo>
                  <a:lnTo>
                    <a:pt x="57" y="113"/>
                  </a:lnTo>
                  <a:lnTo>
                    <a:pt x="38" y="110"/>
                  </a:lnTo>
                  <a:lnTo>
                    <a:pt x="23" y="102"/>
                  </a:lnTo>
                  <a:lnTo>
                    <a:pt x="10" y="91"/>
                  </a:lnTo>
                  <a:lnTo>
                    <a:pt x="2" y="74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0" y="24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57">
              <a:extLst>
                <a:ext uri="{FF2B5EF4-FFF2-40B4-BE49-F238E27FC236}">
                  <a16:creationId xmlns:a16="http://schemas.microsoft.com/office/drawing/2014/main" id="{5ABE66E0-C3FE-4636-A313-4E0E01527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5445125"/>
              <a:ext cx="333375" cy="17463"/>
            </a:xfrm>
            <a:custGeom>
              <a:avLst/>
              <a:gdLst>
                <a:gd name="T0" fmla="*/ 55 w 2101"/>
                <a:gd name="T1" fmla="*/ 0 h 113"/>
                <a:gd name="T2" fmla="*/ 2043 w 2101"/>
                <a:gd name="T3" fmla="*/ 0 h 113"/>
                <a:gd name="T4" fmla="*/ 2062 w 2101"/>
                <a:gd name="T5" fmla="*/ 3 h 113"/>
                <a:gd name="T6" fmla="*/ 2077 w 2101"/>
                <a:gd name="T7" fmla="*/ 11 h 113"/>
                <a:gd name="T8" fmla="*/ 2090 w 2101"/>
                <a:gd name="T9" fmla="*/ 23 h 113"/>
                <a:gd name="T10" fmla="*/ 2098 w 2101"/>
                <a:gd name="T11" fmla="*/ 39 h 113"/>
                <a:gd name="T12" fmla="*/ 2101 w 2101"/>
                <a:gd name="T13" fmla="*/ 57 h 113"/>
                <a:gd name="T14" fmla="*/ 2098 w 2101"/>
                <a:gd name="T15" fmla="*/ 74 h 113"/>
                <a:gd name="T16" fmla="*/ 2090 w 2101"/>
                <a:gd name="T17" fmla="*/ 90 h 113"/>
                <a:gd name="T18" fmla="*/ 2077 w 2101"/>
                <a:gd name="T19" fmla="*/ 102 h 113"/>
                <a:gd name="T20" fmla="*/ 2062 w 2101"/>
                <a:gd name="T21" fmla="*/ 110 h 113"/>
                <a:gd name="T22" fmla="*/ 2043 w 2101"/>
                <a:gd name="T23" fmla="*/ 113 h 113"/>
                <a:gd name="T24" fmla="*/ 55 w 2101"/>
                <a:gd name="T25" fmla="*/ 113 h 113"/>
                <a:gd name="T26" fmla="*/ 38 w 2101"/>
                <a:gd name="T27" fmla="*/ 110 h 113"/>
                <a:gd name="T28" fmla="*/ 22 w 2101"/>
                <a:gd name="T29" fmla="*/ 102 h 113"/>
                <a:gd name="T30" fmla="*/ 10 w 2101"/>
                <a:gd name="T31" fmla="*/ 90 h 113"/>
                <a:gd name="T32" fmla="*/ 3 w 2101"/>
                <a:gd name="T33" fmla="*/ 74 h 113"/>
                <a:gd name="T34" fmla="*/ 0 w 2101"/>
                <a:gd name="T35" fmla="*/ 57 h 113"/>
                <a:gd name="T36" fmla="*/ 3 w 2101"/>
                <a:gd name="T37" fmla="*/ 39 h 113"/>
                <a:gd name="T38" fmla="*/ 10 w 2101"/>
                <a:gd name="T39" fmla="*/ 23 h 113"/>
                <a:gd name="T40" fmla="*/ 22 w 2101"/>
                <a:gd name="T41" fmla="*/ 11 h 113"/>
                <a:gd name="T42" fmla="*/ 38 w 2101"/>
                <a:gd name="T43" fmla="*/ 3 h 113"/>
                <a:gd name="T44" fmla="*/ 55 w 2101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01" h="113">
                  <a:moveTo>
                    <a:pt x="55" y="0"/>
                  </a:moveTo>
                  <a:lnTo>
                    <a:pt x="2043" y="0"/>
                  </a:lnTo>
                  <a:lnTo>
                    <a:pt x="2062" y="3"/>
                  </a:lnTo>
                  <a:lnTo>
                    <a:pt x="2077" y="11"/>
                  </a:lnTo>
                  <a:lnTo>
                    <a:pt x="2090" y="23"/>
                  </a:lnTo>
                  <a:lnTo>
                    <a:pt x="2098" y="39"/>
                  </a:lnTo>
                  <a:lnTo>
                    <a:pt x="2101" y="57"/>
                  </a:lnTo>
                  <a:lnTo>
                    <a:pt x="2098" y="74"/>
                  </a:lnTo>
                  <a:lnTo>
                    <a:pt x="2090" y="90"/>
                  </a:lnTo>
                  <a:lnTo>
                    <a:pt x="2077" y="102"/>
                  </a:lnTo>
                  <a:lnTo>
                    <a:pt x="2062" y="110"/>
                  </a:lnTo>
                  <a:lnTo>
                    <a:pt x="2043" y="113"/>
                  </a:lnTo>
                  <a:lnTo>
                    <a:pt x="55" y="113"/>
                  </a:lnTo>
                  <a:lnTo>
                    <a:pt x="38" y="110"/>
                  </a:lnTo>
                  <a:lnTo>
                    <a:pt x="22" y="102"/>
                  </a:lnTo>
                  <a:lnTo>
                    <a:pt x="10" y="90"/>
                  </a:lnTo>
                  <a:lnTo>
                    <a:pt x="3" y="74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0" y="23"/>
                  </a:lnTo>
                  <a:lnTo>
                    <a:pt x="22" y="11"/>
                  </a:lnTo>
                  <a:lnTo>
                    <a:pt x="38" y="3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8">
              <a:extLst>
                <a:ext uri="{FF2B5EF4-FFF2-40B4-BE49-F238E27FC236}">
                  <a16:creationId xmlns:a16="http://schemas.microsoft.com/office/drawing/2014/main" id="{98319B42-FA09-49AD-B108-992C20856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5391150"/>
              <a:ext cx="144463" cy="17463"/>
            </a:xfrm>
            <a:custGeom>
              <a:avLst/>
              <a:gdLst>
                <a:gd name="T0" fmla="*/ 55 w 907"/>
                <a:gd name="T1" fmla="*/ 0 h 113"/>
                <a:gd name="T2" fmla="*/ 852 w 907"/>
                <a:gd name="T3" fmla="*/ 0 h 113"/>
                <a:gd name="T4" fmla="*/ 869 w 907"/>
                <a:gd name="T5" fmla="*/ 3 h 113"/>
                <a:gd name="T6" fmla="*/ 885 w 907"/>
                <a:gd name="T7" fmla="*/ 11 h 113"/>
                <a:gd name="T8" fmla="*/ 897 w 907"/>
                <a:gd name="T9" fmla="*/ 24 h 113"/>
                <a:gd name="T10" fmla="*/ 905 w 907"/>
                <a:gd name="T11" fmla="*/ 39 h 113"/>
                <a:gd name="T12" fmla="*/ 907 w 907"/>
                <a:gd name="T13" fmla="*/ 57 h 113"/>
                <a:gd name="T14" fmla="*/ 905 w 907"/>
                <a:gd name="T15" fmla="*/ 74 h 113"/>
                <a:gd name="T16" fmla="*/ 897 w 907"/>
                <a:gd name="T17" fmla="*/ 90 h 113"/>
                <a:gd name="T18" fmla="*/ 885 w 907"/>
                <a:gd name="T19" fmla="*/ 102 h 113"/>
                <a:gd name="T20" fmla="*/ 869 w 907"/>
                <a:gd name="T21" fmla="*/ 110 h 113"/>
                <a:gd name="T22" fmla="*/ 852 w 907"/>
                <a:gd name="T23" fmla="*/ 113 h 113"/>
                <a:gd name="T24" fmla="*/ 55 w 907"/>
                <a:gd name="T25" fmla="*/ 113 h 113"/>
                <a:gd name="T26" fmla="*/ 38 w 907"/>
                <a:gd name="T27" fmla="*/ 110 h 113"/>
                <a:gd name="T28" fmla="*/ 22 w 907"/>
                <a:gd name="T29" fmla="*/ 102 h 113"/>
                <a:gd name="T30" fmla="*/ 10 w 907"/>
                <a:gd name="T31" fmla="*/ 90 h 113"/>
                <a:gd name="T32" fmla="*/ 3 w 907"/>
                <a:gd name="T33" fmla="*/ 74 h 113"/>
                <a:gd name="T34" fmla="*/ 0 w 907"/>
                <a:gd name="T35" fmla="*/ 57 h 113"/>
                <a:gd name="T36" fmla="*/ 3 w 907"/>
                <a:gd name="T37" fmla="*/ 39 h 113"/>
                <a:gd name="T38" fmla="*/ 10 w 907"/>
                <a:gd name="T39" fmla="*/ 24 h 113"/>
                <a:gd name="T40" fmla="*/ 22 w 907"/>
                <a:gd name="T41" fmla="*/ 11 h 113"/>
                <a:gd name="T42" fmla="*/ 38 w 907"/>
                <a:gd name="T43" fmla="*/ 3 h 113"/>
                <a:gd name="T44" fmla="*/ 55 w 907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7" h="113">
                  <a:moveTo>
                    <a:pt x="55" y="0"/>
                  </a:moveTo>
                  <a:lnTo>
                    <a:pt x="852" y="0"/>
                  </a:lnTo>
                  <a:lnTo>
                    <a:pt x="869" y="3"/>
                  </a:lnTo>
                  <a:lnTo>
                    <a:pt x="885" y="11"/>
                  </a:lnTo>
                  <a:lnTo>
                    <a:pt x="897" y="24"/>
                  </a:lnTo>
                  <a:lnTo>
                    <a:pt x="905" y="39"/>
                  </a:lnTo>
                  <a:lnTo>
                    <a:pt x="907" y="57"/>
                  </a:lnTo>
                  <a:lnTo>
                    <a:pt x="905" y="74"/>
                  </a:lnTo>
                  <a:lnTo>
                    <a:pt x="897" y="90"/>
                  </a:lnTo>
                  <a:lnTo>
                    <a:pt x="885" y="102"/>
                  </a:lnTo>
                  <a:lnTo>
                    <a:pt x="869" y="110"/>
                  </a:lnTo>
                  <a:lnTo>
                    <a:pt x="852" y="113"/>
                  </a:lnTo>
                  <a:lnTo>
                    <a:pt x="55" y="113"/>
                  </a:lnTo>
                  <a:lnTo>
                    <a:pt x="38" y="110"/>
                  </a:lnTo>
                  <a:lnTo>
                    <a:pt x="22" y="102"/>
                  </a:lnTo>
                  <a:lnTo>
                    <a:pt x="10" y="90"/>
                  </a:lnTo>
                  <a:lnTo>
                    <a:pt x="3" y="74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0" y="24"/>
                  </a:lnTo>
                  <a:lnTo>
                    <a:pt x="22" y="11"/>
                  </a:lnTo>
                  <a:lnTo>
                    <a:pt x="38" y="3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59">
              <a:extLst>
                <a:ext uri="{FF2B5EF4-FFF2-40B4-BE49-F238E27FC236}">
                  <a16:creationId xmlns:a16="http://schemas.microsoft.com/office/drawing/2014/main" id="{4862EC1C-6D75-4077-BB8E-65891CD80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5391150"/>
              <a:ext cx="134938" cy="17463"/>
            </a:xfrm>
            <a:custGeom>
              <a:avLst/>
              <a:gdLst>
                <a:gd name="T0" fmla="*/ 57 w 852"/>
                <a:gd name="T1" fmla="*/ 0 h 113"/>
                <a:gd name="T2" fmla="*/ 794 w 852"/>
                <a:gd name="T3" fmla="*/ 0 h 113"/>
                <a:gd name="T4" fmla="*/ 813 w 852"/>
                <a:gd name="T5" fmla="*/ 3 h 113"/>
                <a:gd name="T6" fmla="*/ 828 w 852"/>
                <a:gd name="T7" fmla="*/ 11 h 113"/>
                <a:gd name="T8" fmla="*/ 841 w 852"/>
                <a:gd name="T9" fmla="*/ 24 h 113"/>
                <a:gd name="T10" fmla="*/ 849 w 852"/>
                <a:gd name="T11" fmla="*/ 39 h 113"/>
                <a:gd name="T12" fmla="*/ 852 w 852"/>
                <a:gd name="T13" fmla="*/ 57 h 113"/>
                <a:gd name="T14" fmla="*/ 849 w 852"/>
                <a:gd name="T15" fmla="*/ 74 h 113"/>
                <a:gd name="T16" fmla="*/ 841 w 852"/>
                <a:gd name="T17" fmla="*/ 90 h 113"/>
                <a:gd name="T18" fmla="*/ 828 w 852"/>
                <a:gd name="T19" fmla="*/ 102 h 113"/>
                <a:gd name="T20" fmla="*/ 813 w 852"/>
                <a:gd name="T21" fmla="*/ 110 h 113"/>
                <a:gd name="T22" fmla="*/ 794 w 852"/>
                <a:gd name="T23" fmla="*/ 113 h 113"/>
                <a:gd name="T24" fmla="*/ 57 w 852"/>
                <a:gd name="T25" fmla="*/ 113 h 113"/>
                <a:gd name="T26" fmla="*/ 38 w 852"/>
                <a:gd name="T27" fmla="*/ 110 h 113"/>
                <a:gd name="T28" fmla="*/ 23 w 852"/>
                <a:gd name="T29" fmla="*/ 102 h 113"/>
                <a:gd name="T30" fmla="*/ 10 w 852"/>
                <a:gd name="T31" fmla="*/ 90 h 113"/>
                <a:gd name="T32" fmla="*/ 2 w 852"/>
                <a:gd name="T33" fmla="*/ 74 h 113"/>
                <a:gd name="T34" fmla="*/ 0 w 852"/>
                <a:gd name="T35" fmla="*/ 57 h 113"/>
                <a:gd name="T36" fmla="*/ 2 w 852"/>
                <a:gd name="T37" fmla="*/ 39 h 113"/>
                <a:gd name="T38" fmla="*/ 10 w 852"/>
                <a:gd name="T39" fmla="*/ 24 h 113"/>
                <a:gd name="T40" fmla="*/ 23 w 852"/>
                <a:gd name="T41" fmla="*/ 11 h 113"/>
                <a:gd name="T42" fmla="*/ 38 w 852"/>
                <a:gd name="T43" fmla="*/ 3 h 113"/>
                <a:gd name="T44" fmla="*/ 57 w 852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2" h="113">
                  <a:moveTo>
                    <a:pt x="57" y="0"/>
                  </a:moveTo>
                  <a:lnTo>
                    <a:pt x="794" y="0"/>
                  </a:lnTo>
                  <a:lnTo>
                    <a:pt x="813" y="3"/>
                  </a:lnTo>
                  <a:lnTo>
                    <a:pt x="828" y="11"/>
                  </a:lnTo>
                  <a:lnTo>
                    <a:pt x="841" y="24"/>
                  </a:lnTo>
                  <a:lnTo>
                    <a:pt x="849" y="39"/>
                  </a:lnTo>
                  <a:lnTo>
                    <a:pt x="852" y="57"/>
                  </a:lnTo>
                  <a:lnTo>
                    <a:pt x="849" y="74"/>
                  </a:lnTo>
                  <a:lnTo>
                    <a:pt x="841" y="90"/>
                  </a:lnTo>
                  <a:lnTo>
                    <a:pt x="828" y="102"/>
                  </a:lnTo>
                  <a:lnTo>
                    <a:pt x="813" y="110"/>
                  </a:lnTo>
                  <a:lnTo>
                    <a:pt x="794" y="113"/>
                  </a:lnTo>
                  <a:lnTo>
                    <a:pt x="57" y="113"/>
                  </a:lnTo>
                  <a:lnTo>
                    <a:pt x="38" y="110"/>
                  </a:lnTo>
                  <a:lnTo>
                    <a:pt x="23" y="102"/>
                  </a:lnTo>
                  <a:lnTo>
                    <a:pt x="10" y="90"/>
                  </a:lnTo>
                  <a:lnTo>
                    <a:pt x="2" y="74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0" y="24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60">
              <a:extLst>
                <a:ext uri="{FF2B5EF4-FFF2-40B4-BE49-F238E27FC236}">
                  <a16:creationId xmlns:a16="http://schemas.microsoft.com/office/drawing/2014/main" id="{8A99A296-574C-4D98-928E-69128998C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100" y="5391150"/>
              <a:ext cx="17463" cy="17463"/>
            </a:xfrm>
            <a:custGeom>
              <a:avLst/>
              <a:gdLst>
                <a:gd name="T0" fmla="*/ 56 w 113"/>
                <a:gd name="T1" fmla="*/ 0 h 112"/>
                <a:gd name="T2" fmla="*/ 71 w 113"/>
                <a:gd name="T3" fmla="*/ 2 h 112"/>
                <a:gd name="T4" fmla="*/ 85 w 113"/>
                <a:gd name="T5" fmla="*/ 7 h 112"/>
                <a:gd name="T6" fmla="*/ 97 w 113"/>
                <a:gd name="T7" fmla="*/ 17 h 112"/>
                <a:gd name="T8" fmla="*/ 105 w 113"/>
                <a:gd name="T9" fmla="*/ 28 h 112"/>
                <a:gd name="T10" fmla="*/ 111 w 113"/>
                <a:gd name="T11" fmla="*/ 41 h 112"/>
                <a:gd name="T12" fmla="*/ 113 w 113"/>
                <a:gd name="T13" fmla="*/ 56 h 112"/>
                <a:gd name="T14" fmla="*/ 111 w 113"/>
                <a:gd name="T15" fmla="*/ 70 h 112"/>
                <a:gd name="T16" fmla="*/ 105 w 113"/>
                <a:gd name="T17" fmla="*/ 83 h 112"/>
                <a:gd name="T18" fmla="*/ 97 w 113"/>
                <a:gd name="T19" fmla="*/ 96 h 112"/>
                <a:gd name="T20" fmla="*/ 85 w 113"/>
                <a:gd name="T21" fmla="*/ 105 h 112"/>
                <a:gd name="T22" fmla="*/ 71 w 113"/>
                <a:gd name="T23" fmla="*/ 110 h 112"/>
                <a:gd name="T24" fmla="*/ 57 w 113"/>
                <a:gd name="T25" fmla="*/ 112 h 112"/>
                <a:gd name="T26" fmla="*/ 41 w 113"/>
                <a:gd name="T27" fmla="*/ 110 h 112"/>
                <a:gd name="T28" fmla="*/ 28 w 113"/>
                <a:gd name="T29" fmla="*/ 105 h 112"/>
                <a:gd name="T30" fmla="*/ 15 w 113"/>
                <a:gd name="T31" fmla="*/ 96 h 112"/>
                <a:gd name="T32" fmla="*/ 7 w 113"/>
                <a:gd name="T33" fmla="*/ 83 h 112"/>
                <a:gd name="T34" fmla="*/ 2 w 113"/>
                <a:gd name="T35" fmla="*/ 70 h 112"/>
                <a:gd name="T36" fmla="*/ 0 w 113"/>
                <a:gd name="T37" fmla="*/ 56 h 112"/>
                <a:gd name="T38" fmla="*/ 2 w 113"/>
                <a:gd name="T39" fmla="*/ 41 h 112"/>
                <a:gd name="T40" fmla="*/ 7 w 113"/>
                <a:gd name="T41" fmla="*/ 28 h 112"/>
                <a:gd name="T42" fmla="*/ 15 w 113"/>
                <a:gd name="T43" fmla="*/ 15 h 112"/>
                <a:gd name="T44" fmla="*/ 28 w 113"/>
                <a:gd name="T45" fmla="*/ 6 h 112"/>
                <a:gd name="T46" fmla="*/ 41 w 113"/>
                <a:gd name="T47" fmla="*/ 1 h 112"/>
                <a:gd name="T48" fmla="*/ 56 w 113"/>
                <a:gd name="T4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112">
                  <a:moveTo>
                    <a:pt x="56" y="0"/>
                  </a:moveTo>
                  <a:lnTo>
                    <a:pt x="71" y="2"/>
                  </a:lnTo>
                  <a:lnTo>
                    <a:pt x="85" y="7"/>
                  </a:lnTo>
                  <a:lnTo>
                    <a:pt x="97" y="17"/>
                  </a:lnTo>
                  <a:lnTo>
                    <a:pt x="105" y="28"/>
                  </a:lnTo>
                  <a:lnTo>
                    <a:pt x="111" y="41"/>
                  </a:lnTo>
                  <a:lnTo>
                    <a:pt x="113" y="56"/>
                  </a:lnTo>
                  <a:lnTo>
                    <a:pt x="111" y="70"/>
                  </a:lnTo>
                  <a:lnTo>
                    <a:pt x="105" y="83"/>
                  </a:lnTo>
                  <a:lnTo>
                    <a:pt x="97" y="96"/>
                  </a:lnTo>
                  <a:lnTo>
                    <a:pt x="85" y="105"/>
                  </a:lnTo>
                  <a:lnTo>
                    <a:pt x="71" y="110"/>
                  </a:lnTo>
                  <a:lnTo>
                    <a:pt x="57" y="112"/>
                  </a:lnTo>
                  <a:lnTo>
                    <a:pt x="41" y="110"/>
                  </a:lnTo>
                  <a:lnTo>
                    <a:pt x="28" y="105"/>
                  </a:lnTo>
                  <a:lnTo>
                    <a:pt x="15" y="96"/>
                  </a:lnTo>
                  <a:lnTo>
                    <a:pt x="7" y="83"/>
                  </a:lnTo>
                  <a:lnTo>
                    <a:pt x="2" y="70"/>
                  </a:lnTo>
                  <a:lnTo>
                    <a:pt x="0" y="56"/>
                  </a:lnTo>
                  <a:lnTo>
                    <a:pt x="2" y="41"/>
                  </a:lnTo>
                  <a:lnTo>
                    <a:pt x="7" y="28"/>
                  </a:lnTo>
                  <a:lnTo>
                    <a:pt x="15" y="15"/>
                  </a:lnTo>
                  <a:lnTo>
                    <a:pt x="28" y="6"/>
                  </a:lnTo>
                  <a:lnTo>
                    <a:pt x="41" y="1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61">
              <a:extLst>
                <a:ext uri="{FF2B5EF4-FFF2-40B4-BE49-F238E27FC236}">
                  <a16:creationId xmlns:a16="http://schemas.microsoft.com/office/drawing/2014/main" id="{6112A329-CF06-40AC-9543-1788C7D5A4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6675" y="5013325"/>
              <a:ext cx="460375" cy="539750"/>
            </a:xfrm>
            <a:custGeom>
              <a:avLst/>
              <a:gdLst>
                <a:gd name="T0" fmla="*/ 114 w 2897"/>
                <a:gd name="T1" fmla="*/ 3287 h 3400"/>
                <a:gd name="T2" fmla="*/ 2783 w 2897"/>
                <a:gd name="T3" fmla="*/ 340 h 3400"/>
                <a:gd name="T4" fmla="*/ 1420 w 2897"/>
                <a:gd name="T5" fmla="*/ 1643 h 3400"/>
                <a:gd name="T6" fmla="*/ 1411 w 2897"/>
                <a:gd name="T7" fmla="*/ 1673 h 3400"/>
                <a:gd name="T8" fmla="*/ 1388 w 2897"/>
                <a:gd name="T9" fmla="*/ 1694 h 3400"/>
                <a:gd name="T10" fmla="*/ 1365 w 2897"/>
                <a:gd name="T11" fmla="*/ 1699 h 3400"/>
                <a:gd name="T12" fmla="*/ 1363 w 2897"/>
                <a:gd name="T13" fmla="*/ 1700 h 3400"/>
                <a:gd name="T14" fmla="*/ 1360 w 2897"/>
                <a:gd name="T15" fmla="*/ 1699 h 3400"/>
                <a:gd name="T16" fmla="*/ 1350 w 2897"/>
                <a:gd name="T17" fmla="*/ 1698 h 3400"/>
                <a:gd name="T18" fmla="*/ 1343 w 2897"/>
                <a:gd name="T19" fmla="*/ 1697 h 3400"/>
                <a:gd name="T20" fmla="*/ 1333 w 2897"/>
                <a:gd name="T21" fmla="*/ 1692 h 3400"/>
                <a:gd name="T22" fmla="*/ 909 w 2897"/>
                <a:gd name="T23" fmla="*/ 1374 h 3400"/>
                <a:gd name="T24" fmla="*/ 474 w 2897"/>
                <a:gd name="T25" fmla="*/ 1696 h 3400"/>
                <a:gd name="T26" fmla="*/ 444 w 2897"/>
                <a:gd name="T27" fmla="*/ 1699 h 3400"/>
                <a:gd name="T28" fmla="*/ 415 w 2897"/>
                <a:gd name="T29" fmla="*/ 1685 h 3400"/>
                <a:gd name="T30" fmla="*/ 400 w 2897"/>
                <a:gd name="T31" fmla="*/ 1659 h 3400"/>
                <a:gd name="T32" fmla="*/ 398 w 2897"/>
                <a:gd name="T33" fmla="*/ 340 h 3400"/>
                <a:gd name="T34" fmla="*/ 511 w 2897"/>
                <a:gd name="T35" fmla="*/ 113 h 3400"/>
                <a:gd name="T36" fmla="*/ 875 w 2897"/>
                <a:gd name="T37" fmla="*/ 1258 h 3400"/>
                <a:gd name="T38" fmla="*/ 902 w 2897"/>
                <a:gd name="T39" fmla="*/ 1247 h 3400"/>
                <a:gd name="T40" fmla="*/ 929 w 2897"/>
                <a:gd name="T41" fmla="*/ 1251 h 3400"/>
                <a:gd name="T42" fmla="*/ 1305 w 2897"/>
                <a:gd name="T43" fmla="*/ 1530 h 3400"/>
                <a:gd name="T44" fmla="*/ 511 w 2897"/>
                <a:gd name="T45" fmla="*/ 113 h 3400"/>
                <a:gd name="T46" fmla="*/ 1363 w 2897"/>
                <a:gd name="T47" fmla="*/ 0 h 3400"/>
                <a:gd name="T48" fmla="*/ 1396 w 2897"/>
                <a:gd name="T49" fmla="*/ 11 h 3400"/>
                <a:gd name="T50" fmla="*/ 1417 w 2897"/>
                <a:gd name="T51" fmla="*/ 39 h 3400"/>
                <a:gd name="T52" fmla="*/ 1420 w 2897"/>
                <a:gd name="T53" fmla="*/ 227 h 3400"/>
                <a:gd name="T54" fmla="*/ 2857 w 2897"/>
                <a:gd name="T55" fmla="*/ 230 h 3400"/>
                <a:gd name="T56" fmla="*/ 2885 w 2897"/>
                <a:gd name="T57" fmla="*/ 250 h 3400"/>
                <a:gd name="T58" fmla="*/ 2897 w 2897"/>
                <a:gd name="T59" fmla="*/ 283 h 3400"/>
                <a:gd name="T60" fmla="*/ 2893 w 2897"/>
                <a:gd name="T61" fmla="*/ 3361 h 3400"/>
                <a:gd name="T62" fmla="*/ 2873 w 2897"/>
                <a:gd name="T63" fmla="*/ 3389 h 3400"/>
                <a:gd name="T64" fmla="*/ 2840 w 2897"/>
                <a:gd name="T65" fmla="*/ 3400 h 3400"/>
                <a:gd name="T66" fmla="*/ 38 w 2897"/>
                <a:gd name="T67" fmla="*/ 3397 h 3400"/>
                <a:gd name="T68" fmla="*/ 10 w 2897"/>
                <a:gd name="T69" fmla="*/ 3376 h 3400"/>
                <a:gd name="T70" fmla="*/ 0 w 2897"/>
                <a:gd name="T71" fmla="*/ 3343 h 3400"/>
                <a:gd name="T72" fmla="*/ 2 w 2897"/>
                <a:gd name="T73" fmla="*/ 266 h 3400"/>
                <a:gd name="T74" fmla="*/ 23 w 2897"/>
                <a:gd name="T75" fmla="*/ 238 h 3400"/>
                <a:gd name="T76" fmla="*/ 57 w 2897"/>
                <a:gd name="T77" fmla="*/ 227 h 3400"/>
                <a:gd name="T78" fmla="*/ 398 w 2897"/>
                <a:gd name="T79" fmla="*/ 57 h 3400"/>
                <a:gd name="T80" fmla="*/ 408 w 2897"/>
                <a:gd name="T81" fmla="*/ 24 h 3400"/>
                <a:gd name="T82" fmla="*/ 436 w 2897"/>
                <a:gd name="T83" fmla="*/ 3 h 3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97" h="3400">
                  <a:moveTo>
                    <a:pt x="114" y="340"/>
                  </a:moveTo>
                  <a:lnTo>
                    <a:pt x="114" y="3287"/>
                  </a:lnTo>
                  <a:lnTo>
                    <a:pt x="2783" y="3287"/>
                  </a:lnTo>
                  <a:lnTo>
                    <a:pt x="2783" y="340"/>
                  </a:lnTo>
                  <a:lnTo>
                    <a:pt x="1420" y="340"/>
                  </a:lnTo>
                  <a:lnTo>
                    <a:pt x="1420" y="1643"/>
                  </a:lnTo>
                  <a:lnTo>
                    <a:pt x="1417" y="1659"/>
                  </a:lnTo>
                  <a:lnTo>
                    <a:pt x="1411" y="1673"/>
                  </a:lnTo>
                  <a:lnTo>
                    <a:pt x="1401" y="1685"/>
                  </a:lnTo>
                  <a:lnTo>
                    <a:pt x="1388" y="1694"/>
                  </a:lnTo>
                  <a:lnTo>
                    <a:pt x="1377" y="1698"/>
                  </a:lnTo>
                  <a:lnTo>
                    <a:pt x="1365" y="1699"/>
                  </a:lnTo>
                  <a:lnTo>
                    <a:pt x="1364" y="1699"/>
                  </a:lnTo>
                  <a:lnTo>
                    <a:pt x="1363" y="1700"/>
                  </a:lnTo>
                  <a:lnTo>
                    <a:pt x="1361" y="1699"/>
                  </a:lnTo>
                  <a:lnTo>
                    <a:pt x="1360" y="1699"/>
                  </a:lnTo>
                  <a:lnTo>
                    <a:pt x="1355" y="1699"/>
                  </a:lnTo>
                  <a:lnTo>
                    <a:pt x="1350" y="1698"/>
                  </a:lnTo>
                  <a:lnTo>
                    <a:pt x="1347" y="1697"/>
                  </a:lnTo>
                  <a:lnTo>
                    <a:pt x="1343" y="1697"/>
                  </a:lnTo>
                  <a:lnTo>
                    <a:pt x="1338" y="1695"/>
                  </a:lnTo>
                  <a:lnTo>
                    <a:pt x="1333" y="1692"/>
                  </a:lnTo>
                  <a:lnTo>
                    <a:pt x="1329" y="1689"/>
                  </a:lnTo>
                  <a:lnTo>
                    <a:pt x="909" y="1374"/>
                  </a:lnTo>
                  <a:lnTo>
                    <a:pt x="488" y="1689"/>
                  </a:lnTo>
                  <a:lnTo>
                    <a:pt x="474" y="1696"/>
                  </a:lnTo>
                  <a:lnTo>
                    <a:pt x="460" y="1699"/>
                  </a:lnTo>
                  <a:lnTo>
                    <a:pt x="444" y="1699"/>
                  </a:lnTo>
                  <a:lnTo>
                    <a:pt x="429" y="1694"/>
                  </a:lnTo>
                  <a:lnTo>
                    <a:pt x="415" y="1685"/>
                  </a:lnTo>
                  <a:lnTo>
                    <a:pt x="406" y="1673"/>
                  </a:lnTo>
                  <a:lnTo>
                    <a:pt x="400" y="1659"/>
                  </a:lnTo>
                  <a:lnTo>
                    <a:pt x="398" y="1643"/>
                  </a:lnTo>
                  <a:lnTo>
                    <a:pt x="398" y="340"/>
                  </a:lnTo>
                  <a:lnTo>
                    <a:pt x="114" y="340"/>
                  </a:lnTo>
                  <a:close/>
                  <a:moveTo>
                    <a:pt x="511" y="113"/>
                  </a:moveTo>
                  <a:lnTo>
                    <a:pt x="511" y="1530"/>
                  </a:lnTo>
                  <a:lnTo>
                    <a:pt x="875" y="1258"/>
                  </a:lnTo>
                  <a:lnTo>
                    <a:pt x="887" y="1251"/>
                  </a:lnTo>
                  <a:lnTo>
                    <a:pt x="902" y="1247"/>
                  </a:lnTo>
                  <a:lnTo>
                    <a:pt x="916" y="1247"/>
                  </a:lnTo>
                  <a:lnTo>
                    <a:pt x="929" y="1251"/>
                  </a:lnTo>
                  <a:lnTo>
                    <a:pt x="943" y="1258"/>
                  </a:lnTo>
                  <a:lnTo>
                    <a:pt x="1305" y="1530"/>
                  </a:lnTo>
                  <a:lnTo>
                    <a:pt x="1305" y="113"/>
                  </a:lnTo>
                  <a:lnTo>
                    <a:pt x="511" y="113"/>
                  </a:lnTo>
                  <a:close/>
                  <a:moveTo>
                    <a:pt x="453" y="0"/>
                  </a:moveTo>
                  <a:lnTo>
                    <a:pt x="1363" y="0"/>
                  </a:lnTo>
                  <a:lnTo>
                    <a:pt x="1381" y="3"/>
                  </a:lnTo>
                  <a:lnTo>
                    <a:pt x="1396" y="11"/>
                  </a:lnTo>
                  <a:lnTo>
                    <a:pt x="1409" y="24"/>
                  </a:lnTo>
                  <a:lnTo>
                    <a:pt x="1417" y="39"/>
                  </a:lnTo>
                  <a:lnTo>
                    <a:pt x="1420" y="57"/>
                  </a:lnTo>
                  <a:lnTo>
                    <a:pt x="1420" y="227"/>
                  </a:lnTo>
                  <a:lnTo>
                    <a:pt x="2840" y="227"/>
                  </a:lnTo>
                  <a:lnTo>
                    <a:pt x="2857" y="230"/>
                  </a:lnTo>
                  <a:lnTo>
                    <a:pt x="2873" y="238"/>
                  </a:lnTo>
                  <a:lnTo>
                    <a:pt x="2885" y="250"/>
                  </a:lnTo>
                  <a:lnTo>
                    <a:pt x="2893" y="266"/>
                  </a:lnTo>
                  <a:lnTo>
                    <a:pt x="2897" y="283"/>
                  </a:lnTo>
                  <a:lnTo>
                    <a:pt x="2897" y="3343"/>
                  </a:lnTo>
                  <a:lnTo>
                    <a:pt x="2893" y="3361"/>
                  </a:lnTo>
                  <a:lnTo>
                    <a:pt x="2885" y="3376"/>
                  </a:lnTo>
                  <a:lnTo>
                    <a:pt x="2873" y="3389"/>
                  </a:lnTo>
                  <a:lnTo>
                    <a:pt x="2857" y="3397"/>
                  </a:lnTo>
                  <a:lnTo>
                    <a:pt x="2840" y="3400"/>
                  </a:lnTo>
                  <a:lnTo>
                    <a:pt x="57" y="3400"/>
                  </a:lnTo>
                  <a:lnTo>
                    <a:pt x="38" y="3397"/>
                  </a:lnTo>
                  <a:lnTo>
                    <a:pt x="23" y="3389"/>
                  </a:lnTo>
                  <a:lnTo>
                    <a:pt x="10" y="3376"/>
                  </a:lnTo>
                  <a:lnTo>
                    <a:pt x="2" y="3361"/>
                  </a:lnTo>
                  <a:lnTo>
                    <a:pt x="0" y="3343"/>
                  </a:lnTo>
                  <a:lnTo>
                    <a:pt x="0" y="283"/>
                  </a:lnTo>
                  <a:lnTo>
                    <a:pt x="2" y="266"/>
                  </a:lnTo>
                  <a:lnTo>
                    <a:pt x="10" y="250"/>
                  </a:lnTo>
                  <a:lnTo>
                    <a:pt x="23" y="238"/>
                  </a:lnTo>
                  <a:lnTo>
                    <a:pt x="38" y="230"/>
                  </a:lnTo>
                  <a:lnTo>
                    <a:pt x="57" y="227"/>
                  </a:lnTo>
                  <a:lnTo>
                    <a:pt x="398" y="227"/>
                  </a:lnTo>
                  <a:lnTo>
                    <a:pt x="398" y="57"/>
                  </a:lnTo>
                  <a:lnTo>
                    <a:pt x="401" y="39"/>
                  </a:lnTo>
                  <a:lnTo>
                    <a:pt x="408" y="24"/>
                  </a:lnTo>
                  <a:lnTo>
                    <a:pt x="420" y="11"/>
                  </a:lnTo>
                  <a:lnTo>
                    <a:pt x="436" y="3"/>
                  </a:lnTo>
                  <a:lnTo>
                    <a:pt x="4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E0317DF-FB68-46A0-B4E3-F9D3C381C4BE}"/>
              </a:ext>
            </a:extLst>
          </p:cNvPr>
          <p:cNvGrpSpPr/>
          <p:nvPr/>
        </p:nvGrpSpPr>
        <p:grpSpPr>
          <a:xfrm>
            <a:off x="651590" y="3420745"/>
            <a:ext cx="401637" cy="523875"/>
            <a:chOff x="1744663" y="3473451"/>
            <a:chExt cx="401637" cy="523875"/>
          </a:xfrm>
          <a:solidFill>
            <a:schemeClr val="bg1"/>
          </a:solidFill>
        </p:grpSpPr>
        <p:sp>
          <p:nvSpPr>
            <p:cNvPr id="88" name="Freeform 264">
              <a:extLst>
                <a:ext uri="{FF2B5EF4-FFF2-40B4-BE49-F238E27FC236}">
                  <a16:creationId xmlns:a16="http://schemas.microsoft.com/office/drawing/2014/main" id="{60DB7737-F263-4466-B674-4DEE06EBA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663" y="3473451"/>
              <a:ext cx="401637" cy="523875"/>
            </a:xfrm>
            <a:custGeom>
              <a:avLst/>
              <a:gdLst>
                <a:gd name="T0" fmla="*/ 2212 w 2534"/>
                <a:gd name="T1" fmla="*/ 3182 h 3299"/>
                <a:gd name="T2" fmla="*/ 2418 w 2534"/>
                <a:gd name="T3" fmla="*/ 2975 h 3299"/>
                <a:gd name="T4" fmla="*/ 1521 w 2534"/>
                <a:gd name="T5" fmla="*/ 3182 h 3299"/>
                <a:gd name="T6" fmla="*/ 2418 w 2534"/>
                <a:gd name="T7" fmla="*/ 2812 h 3299"/>
                <a:gd name="T8" fmla="*/ 2097 w 2534"/>
                <a:gd name="T9" fmla="*/ 2604 h 3299"/>
                <a:gd name="T10" fmla="*/ 830 w 2534"/>
                <a:gd name="T11" fmla="*/ 3182 h 3299"/>
                <a:gd name="T12" fmla="*/ 1934 w 2534"/>
                <a:gd name="T13" fmla="*/ 2604 h 3299"/>
                <a:gd name="T14" fmla="*/ 714 w 2534"/>
                <a:gd name="T15" fmla="*/ 2604 h 3299"/>
                <a:gd name="T16" fmla="*/ 143 w 2534"/>
                <a:gd name="T17" fmla="*/ 3175 h 3299"/>
                <a:gd name="T18" fmla="*/ 116 w 2534"/>
                <a:gd name="T19" fmla="*/ 3182 h 3299"/>
                <a:gd name="T20" fmla="*/ 1243 w 2534"/>
                <a:gd name="T21" fmla="*/ 2604 h 3299"/>
                <a:gd name="T22" fmla="*/ 116 w 2534"/>
                <a:gd name="T23" fmla="*/ 2604 h 3299"/>
                <a:gd name="T24" fmla="*/ 552 w 2534"/>
                <a:gd name="T25" fmla="*/ 2604 h 3299"/>
                <a:gd name="T26" fmla="*/ 116 w 2534"/>
                <a:gd name="T27" fmla="*/ 1446 h 3299"/>
                <a:gd name="T28" fmla="*/ 2418 w 2534"/>
                <a:gd name="T29" fmla="*/ 2488 h 3299"/>
                <a:gd name="T30" fmla="*/ 116 w 2534"/>
                <a:gd name="T31" fmla="*/ 1446 h 3299"/>
                <a:gd name="T32" fmla="*/ 1177 w 2534"/>
                <a:gd name="T33" fmla="*/ 118 h 3299"/>
                <a:gd name="T34" fmla="*/ 1059 w 2534"/>
                <a:gd name="T35" fmla="*/ 141 h 3299"/>
                <a:gd name="T36" fmla="*/ 950 w 2534"/>
                <a:gd name="T37" fmla="*/ 183 h 3299"/>
                <a:gd name="T38" fmla="*/ 854 w 2534"/>
                <a:gd name="T39" fmla="*/ 243 h 3299"/>
                <a:gd name="T40" fmla="*/ 772 w 2534"/>
                <a:gd name="T41" fmla="*/ 318 h 3299"/>
                <a:gd name="T42" fmla="*/ 706 w 2534"/>
                <a:gd name="T43" fmla="*/ 407 h 3299"/>
                <a:gd name="T44" fmla="*/ 661 w 2534"/>
                <a:gd name="T45" fmla="*/ 507 h 3299"/>
                <a:gd name="T46" fmla="*/ 636 w 2534"/>
                <a:gd name="T47" fmla="*/ 615 h 3299"/>
                <a:gd name="T48" fmla="*/ 633 w 2534"/>
                <a:gd name="T49" fmla="*/ 1331 h 3299"/>
                <a:gd name="T50" fmla="*/ 1843 w 2534"/>
                <a:gd name="T51" fmla="*/ 672 h 3299"/>
                <a:gd name="T52" fmla="*/ 1831 w 2534"/>
                <a:gd name="T53" fmla="*/ 559 h 3299"/>
                <a:gd name="T54" fmla="*/ 1795 w 2534"/>
                <a:gd name="T55" fmla="*/ 455 h 3299"/>
                <a:gd name="T56" fmla="*/ 1739 w 2534"/>
                <a:gd name="T57" fmla="*/ 360 h 3299"/>
                <a:gd name="T58" fmla="*/ 1665 w 2534"/>
                <a:gd name="T59" fmla="*/ 279 h 3299"/>
                <a:gd name="T60" fmla="*/ 1575 w 2534"/>
                <a:gd name="T61" fmla="*/ 211 h 3299"/>
                <a:gd name="T62" fmla="*/ 1473 w 2534"/>
                <a:gd name="T63" fmla="*/ 160 h 3299"/>
                <a:gd name="T64" fmla="*/ 1360 w 2534"/>
                <a:gd name="T65" fmla="*/ 128 h 3299"/>
                <a:gd name="T66" fmla="*/ 1238 w 2534"/>
                <a:gd name="T67" fmla="*/ 116 h 3299"/>
                <a:gd name="T68" fmla="*/ 1307 w 2534"/>
                <a:gd name="T69" fmla="*/ 3 h 3299"/>
                <a:gd name="T70" fmla="*/ 1440 w 2534"/>
                <a:gd name="T71" fmla="*/ 27 h 3299"/>
                <a:gd name="T72" fmla="*/ 1563 w 2534"/>
                <a:gd name="T73" fmla="*/ 72 h 3299"/>
                <a:gd name="T74" fmla="*/ 1673 w 2534"/>
                <a:gd name="T75" fmla="*/ 137 h 3299"/>
                <a:gd name="T76" fmla="*/ 1769 w 2534"/>
                <a:gd name="T77" fmla="*/ 218 h 3299"/>
                <a:gd name="T78" fmla="*/ 1848 w 2534"/>
                <a:gd name="T79" fmla="*/ 315 h 3299"/>
                <a:gd name="T80" fmla="*/ 1907 w 2534"/>
                <a:gd name="T81" fmla="*/ 424 h 3299"/>
                <a:gd name="T82" fmla="*/ 1944 w 2534"/>
                <a:gd name="T83" fmla="*/ 544 h 3299"/>
                <a:gd name="T84" fmla="*/ 1958 w 2534"/>
                <a:gd name="T85" fmla="*/ 672 h 3299"/>
                <a:gd name="T86" fmla="*/ 2534 w 2534"/>
                <a:gd name="T87" fmla="*/ 1331 h 3299"/>
                <a:gd name="T88" fmla="*/ 0 w 2534"/>
                <a:gd name="T89" fmla="*/ 3299 h 3299"/>
                <a:gd name="T90" fmla="*/ 519 w 2534"/>
                <a:gd name="T91" fmla="*/ 1331 h 3299"/>
                <a:gd name="T92" fmla="*/ 522 w 2534"/>
                <a:gd name="T93" fmla="*/ 607 h 3299"/>
                <a:gd name="T94" fmla="*/ 547 w 2534"/>
                <a:gd name="T95" fmla="*/ 483 h 3299"/>
                <a:gd name="T96" fmla="*/ 595 w 2534"/>
                <a:gd name="T97" fmla="*/ 369 h 3299"/>
                <a:gd name="T98" fmla="*/ 665 w 2534"/>
                <a:gd name="T99" fmla="*/ 266 h 3299"/>
                <a:gd name="T100" fmla="*/ 753 w 2534"/>
                <a:gd name="T101" fmla="*/ 176 h 3299"/>
                <a:gd name="T102" fmla="*/ 857 w 2534"/>
                <a:gd name="T103" fmla="*/ 102 h 3299"/>
                <a:gd name="T104" fmla="*/ 974 w 2534"/>
                <a:gd name="T105" fmla="*/ 47 h 3299"/>
                <a:gd name="T106" fmla="*/ 1102 w 2534"/>
                <a:gd name="T107" fmla="*/ 12 h 3299"/>
                <a:gd name="T108" fmla="*/ 1238 w 2534"/>
                <a:gd name="T109" fmla="*/ 0 h 3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34" h="3299">
                  <a:moveTo>
                    <a:pt x="2418" y="2975"/>
                  </a:moveTo>
                  <a:lnTo>
                    <a:pt x="2212" y="3182"/>
                  </a:lnTo>
                  <a:lnTo>
                    <a:pt x="2418" y="3182"/>
                  </a:lnTo>
                  <a:lnTo>
                    <a:pt x="2418" y="2975"/>
                  </a:lnTo>
                  <a:close/>
                  <a:moveTo>
                    <a:pt x="2097" y="2604"/>
                  </a:moveTo>
                  <a:lnTo>
                    <a:pt x="1521" y="3182"/>
                  </a:lnTo>
                  <a:lnTo>
                    <a:pt x="2049" y="3182"/>
                  </a:lnTo>
                  <a:lnTo>
                    <a:pt x="2418" y="2812"/>
                  </a:lnTo>
                  <a:lnTo>
                    <a:pt x="2418" y="2604"/>
                  </a:lnTo>
                  <a:lnTo>
                    <a:pt x="2097" y="2604"/>
                  </a:lnTo>
                  <a:close/>
                  <a:moveTo>
                    <a:pt x="1405" y="2604"/>
                  </a:moveTo>
                  <a:lnTo>
                    <a:pt x="830" y="3182"/>
                  </a:lnTo>
                  <a:lnTo>
                    <a:pt x="1358" y="3182"/>
                  </a:lnTo>
                  <a:lnTo>
                    <a:pt x="1934" y="2604"/>
                  </a:lnTo>
                  <a:lnTo>
                    <a:pt x="1405" y="2604"/>
                  </a:lnTo>
                  <a:close/>
                  <a:moveTo>
                    <a:pt x="714" y="2604"/>
                  </a:moveTo>
                  <a:lnTo>
                    <a:pt x="156" y="3166"/>
                  </a:lnTo>
                  <a:lnTo>
                    <a:pt x="143" y="3175"/>
                  </a:lnTo>
                  <a:lnTo>
                    <a:pt x="130" y="3181"/>
                  </a:lnTo>
                  <a:lnTo>
                    <a:pt x="116" y="3182"/>
                  </a:lnTo>
                  <a:lnTo>
                    <a:pt x="667" y="3182"/>
                  </a:lnTo>
                  <a:lnTo>
                    <a:pt x="1243" y="2604"/>
                  </a:lnTo>
                  <a:lnTo>
                    <a:pt x="714" y="2604"/>
                  </a:lnTo>
                  <a:close/>
                  <a:moveTo>
                    <a:pt x="116" y="2604"/>
                  </a:moveTo>
                  <a:lnTo>
                    <a:pt x="116" y="3043"/>
                  </a:lnTo>
                  <a:lnTo>
                    <a:pt x="552" y="2604"/>
                  </a:lnTo>
                  <a:lnTo>
                    <a:pt x="116" y="2604"/>
                  </a:lnTo>
                  <a:close/>
                  <a:moveTo>
                    <a:pt x="116" y="1446"/>
                  </a:moveTo>
                  <a:lnTo>
                    <a:pt x="116" y="2488"/>
                  </a:lnTo>
                  <a:lnTo>
                    <a:pt x="2418" y="2488"/>
                  </a:lnTo>
                  <a:lnTo>
                    <a:pt x="2418" y="1446"/>
                  </a:lnTo>
                  <a:lnTo>
                    <a:pt x="116" y="1446"/>
                  </a:lnTo>
                  <a:close/>
                  <a:moveTo>
                    <a:pt x="1238" y="116"/>
                  </a:moveTo>
                  <a:lnTo>
                    <a:pt x="1177" y="118"/>
                  </a:lnTo>
                  <a:lnTo>
                    <a:pt x="1116" y="128"/>
                  </a:lnTo>
                  <a:lnTo>
                    <a:pt x="1059" y="141"/>
                  </a:lnTo>
                  <a:lnTo>
                    <a:pt x="1002" y="160"/>
                  </a:lnTo>
                  <a:lnTo>
                    <a:pt x="950" y="183"/>
                  </a:lnTo>
                  <a:lnTo>
                    <a:pt x="900" y="211"/>
                  </a:lnTo>
                  <a:lnTo>
                    <a:pt x="854" y="243"/>
                  </a:lnTo>
                  <a:lnTo>
                    <a:pt x="811" y="279"/>
                  </a:lnTo>
                  <a:lnTo>
                    <a:pt x="772" y="318"/>
                  </a:lnTo>
                  <a:lnTo>
                    <a:pt x="737" y="360"/>
                  </a:lnTo>
                  <a:lnTo>
                    <a:pt x="706" y="407"/>
                  </a:lnTo>
                  <a:lnTo>
                    <a:pt x="682" y="455"/>
                  </a:lnTo>
                  <a:lnTo>
                    <a:pt x="661" y="507"/>
                  </a:lnTo>
                  <a:lnTo>
                    <a:pt x="646" y="559"/>
                  </a:lnTo>
                  <a:lnTo>
                    <a:pt x="636" y="615"/>
                  </a:lnTo>
                  <a:lnTo>
                    <a:pt x="633" y="672"/>
                  </a:lnTo>
                  <a:lnTo>
                    <a:pt x="633" y="1331"/>
                  </a:lnTo>
                  <a:lnTo>
                    <a:pt x="1843" y="1331"/>
                  </a:lnTo>
                  <a:lnTo>
                    <a:pt x="1843" y="672"/>
                  </a:lnTo>
                  <a:lnTo>
                    <a:pt x="1840" y="615"/>
                  </a:lnTo>
                  <a:lnTo>
                    <a:pt x="1831" y="559"/>
                  </a:lnTo>
                  <a:lnTo>
                    <a:pt x="1815" y="507"/>
                  </a:lnTo>
                  <a:lnTo>
                    <a:pt x="1795" y="455"/>
                  </a:lnTo>
                  <a:lnTo>
                    <a:pt x="1769" y="407"/>
                  </a:lnTo>
                  <a:lnTo>
                    <a:pt x="1739" y="360"/>
                  </a:lnTo>
                  <a:lnTo>
                    <a:pt x="1704" y="318"/>
                  </a:lnTo>
                  <a:lnTo>
                    <a:pt x="1665" y="279"/>
                  </a:lnTo>
                  <a:lnTo>
                    <a:pt x="1622" y="243"/>
                  </a:lnTo>
                  <a:lnTo>
                    <a:pt x="1575" y="211"/>
                  </a:lnTo>
                  <a:lnTo>
                    <a:pt x="1526" y="183"/>
                  </a:lnTo>
                  <a:lnTo>
                    <a:pt x="1473" y="160"/>
                  </a:lnTo>
                  <a:lnTo>
                    <a:pt x="1417" y="141"/>
                  </a:lnTo>
                  <a:lnTo>
                    <a:pt x="1360" y="128"/>
                  </a:lnTo>
                  <a:lnTo>
                    <a:pt x="1300" y="118"/>
                  </a:lnTo>
                  <a:lnTo>
                    <a:pt x="1238" y="116"/>
                  </a:lnTo>
                  <a:close/>
                  <a:moveTo>
                    <a:pt x="1238" y="0"/>
                  </a:moveTo>
                  <a:lnTo>
                    <a:pt x="1307" y="3"/>
                  </a:lnTo>
                  <a:lnTo>
                    <a:pt x="1374" y="12"/>
                  </a:lnTo>
                  <a:lnTo>
                    <a:pt x="1440" y="27"/>
                  </a:lnTo>
                  <a:lnTo>
                    <a:pt x="1503" y="47"/>
                  </a:lnTo>
                  <a:lnTo>
                    <a:pt x="1563" y="72"/>
                  </a:lnTo>
                  <a:lnTo>
                    <a:pt x="1619" y="102"/>
                  </a:lnTo>
                  <a:lnTo>
                    <a:pt x="1673" y="137"/>
                  </a:lnTo>
                  <a:lnTo>
                    <a:pt x="1723" y="176"/>
                  </a:lnTo>
                  <a:lnTo>
                    <a:pt x="1769" y="218"/>
                  </a:lnTo>
                  <a:lnTo>
                    <a:pt x="1811" y="266"/>
                  </a:lnTo>
                  <a:lnTo>
                    <a:pt x="1848" y="315"/>
                  </a:lnTo>
                  <a:lnTo>
                    <a:pt x="1880" y="369"/>
                  </a:lnTo>
                  <a:lnTo>
                    <a:pt x="1907" y="424"/>
                  </a:lnTo>
                  <a:lnTo>
                    <a:pt x="1929" y="483"/>
                  </a:lnTo>
                  <a:lnTo>
                    <a:pt x="1944" y="544"/>
                  </a:lnTo>
                  <a:lnTo>
                    <a:pt x="1955" y="607"/>
                  </a:lnTo>
                  <a:lnTo>
                    <a:pt x="1958" y="672"/>
                  </a:lnTo>
                  <a:lnTo>
                    <a:pt x="1958" y="1331"/>
                  </a:lnTo>
                  <a:lnTo>
                    <a:pt x="2534" y="1331"/>
                  </a:lnTo>
                  <a:lnTo>
                    <a:pt x="2534" y="3299"/>
                  </a:lnTo>
                  <a:lnTo>
                    <a:pt x="0" y="3299"/>
                  </a:lnTo>
                  <a:lnTo>
                    <a:pt x="0" y="1331"/>
                  </a:lnTo>
                  <a:lnTo>
                    <a:pt x="519" y="1331"/>
                  </a:lnTo>
                  <a:lnTo>
                    <a:pt x="519" y="672"/>
                  </a:lnTo>
                  <a:lnTo>
                    <a:pt x="522" y="607"/>
                  </a:lnTo>
                  <a:lnTo>
                    <a:pt x="531" y="544"/>
                  </a:lnTo>
                  <a:lnTo>
                    <a:pt x="547" y="483"/>
                  </a:lnTo>
                  <a:lnTo>
                    <a:pt x="569" y="424"/>
                  </a:lnTo>
                  <a:lnTo>
                    <a:pt x="595" y="369"/>
                  </a:lnTo>
                  <a:lnTo>
                    <a:pt x="628" y="315"/>
                  </a:lnTo>
                  <a:lnTo>
                    <a:pt x="665" y="266"/>
                  </a:lnTo>
                  <a:lnTo>
                    <a:pt x="707" y="218"/>
                  </a:lnTo>
                  <a:lnTo>
                    <a:pt x="753" y="176"/>
                  </a:lnTo>
                  <a:lnTo>
                    <a:pt x="802" y="137"/>
                  </a:lnTo>
                  <a:lnTo>
                    <a:pt x="857" y="102"/>
                  </a:lnTo>
                  <a:lnTo>
                    <a:pt x="913" y="72"/>
                  </a:lnTo>
                  <a:lnTo>
                    <a:pt x="974" y="47"/>
                  </a:lnTo>
                  <a:lnTo>
                    <a:pt x="1036" y="27"/>
                  </a:lnTo>
                  <a:lnTo>
                    <a:pt x="1102" y="12"/>
                  </a:lnTo>
                  <a:lnTo>
                    <a:pt x="1168" y="3"/>
                  </a:lnTo>
                  <a:lnTo>
                    <a:pt x="1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65">
              <a:extLst>
                <a:ext uri="{FF2B5EF4-FFF2-40B4-BE49-F238E27FC236}">
                  <a16:creationId xmlns:a16="http://schemas.microsoft.com/office/drawing/2014/main" id="{E3845FC6-1788-450D-9CAE-D3C4057F6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3748088"/>
              <a:ext cx="19050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8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8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8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66">
              <a:extLst>
                <a:ext uri="{FF2B5EF4-FFF2-40B4-BE49-F238E27FC236}">
                  <a16:creationId xmlns:a16="http://schemas.microsoft.com/office/drawing/2014/main" id="{8D210EA6-1672-4653-995E-A7891D274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3803651"/>
              <a:ext cx="19050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9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9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9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67">
              <a:extLst>
                <a:ext uri="{FF2B5EF4-FFF2-40B4-BE49-F238E27FC236}">
                  <a16:creationId xmlns:a16="http://schemas.microsoft.com/office/drawing/2014/main" id="{0B265F53-96DD-4643-BE78-C4492A0BA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0" y="3748088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2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2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2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2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2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68">
              <a:extLst>
                <a:ext uri="{FF2B5EF4-FFF2-40B4-BE49-F238E27FC236}">
                  <a16:creationId xmlns:a16="http://schemas.microsoft.com/office/drawing/2014/main" id="{3183664D-827F-4556-A50E-9184ED412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721101"/>
              <a:ext cx="19050" cy="19050"/>
            </a:xfrm>
            <a:custGeom>
              <a:avLst/>
              <a:gdLst>
                <a:gd name="T0" fmla="*/ 57 w 115"/>
                <a:gd name="T1" fmla="*/ 0 h 115"/>
                <a:gd name="T2" fmla="*/ 75 w 115"/>
                <a:gd name="T3" fmla="*/ 3 h 115"/>
                <a:gd name="T4" fmla="*/ 92 w 115"/>
                <a:gd name="T5" fmla="*/ 11 h 115"/>
                <a:gd name="T6" fmla="*/ 104 w 115"/>
                <a:gd name="T7" fmla="*/ 24 h 115"/>
                <a:gd name="T8" fmla="*/ 112 w 115"/>
                <a:gd name="T9" fmla="*/ 39 h 115"/>
                <a:gd name="T10" fmla="*/ 115 w 115"/>
                <a:gd name="T11" fmla="*/ 58 h 115"/>
                <a:gd name="T12" fmla="*/ 112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5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1 h 115"/>
                <a:gd name="T38" fmla="*/ 40 w 115"/>
                <a:gd name="T39" fmla="*/ 3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5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69">
              <a:extLst>
                <a:ext uri="{FF2B5EF4-FFF2-40B4-BE49-F238E27FC236}">
                  <a16:creationId xmlns:a16="http://schemas.microsoft.com/office/drawing/2014/main" id="{3149F3F2-85B5-4F70-BEEE-D501E6BB6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776663"/>
              <a:ext cx="19050" cy="17463"/>
            </a:xfrm>
            <a:custGeom>
              <a:avLst/>
              <a:gdLst>
                <a:gd name="T0" fmla="*/ 57 w 115"/>
                <a:gd name="T1" fmla="*/ 0 h 115"/>
                <a:gd name="T2" fmla="*/ 75 w 115"/>
                <a:gd name="T3" fmla="*/ 2 h 115"/>
                <a:gd name="T4" fmla="*/ 92 w 115"/>
                <a:gd name="T5" fmla="*/ 10 h 115"/>
                <a:gd name="T6" fmla="*/ 104 w 115"/>
                <a:gd name="T7" fmla="*/ 24 h 115"/>
                <a:gd name="T8" fmla="*/ 112 w 115"/>
                <a:gd name="T9" fmla="*/ 39 h 115"/>
                <a:gd name="T10" fmla="*/ 115 w 115"/>
                <a:gd name="T11" fmla="*/ 58 h 115"/>
                <a:gd name="T12" fmla="*/ 112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5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0 h 115"/>
                <a:gd name="T38" fmla="*/ 40 w 115"/>
                <a:gd name="T39" fmla="*/ 2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5" y="2"/>
                  </a:lnTo>
                  <a:lnTo>
                    <a:pt x="92" y="10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0"/>
                  </a:lnTo>
                  <a:lnTo>
                    <a:pt x="40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70">
              <a:extLst>
                <a:ext uri="{FF2B5EF4-FFF2-40B4-BE49-F238E27FC236}">
                  <a16:creationId xmlns:a16="http://schemas.microsoft.com/office/drawing/2014/main" id="{777E950F-7D28-43AF-A02F-0DC774015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725" y="3748088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3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3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3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3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1">
              <a:extLst>
                <a:ext uri="{FF2B5EF4-FFF2-40B4-BE49-F238E27FC236}">
                  <a16:creationId xmlns:a16="http://schemas.microsoft.com/office/drawing/2014/main" id="{BDA5CFEF-6418-4057-AB17-667596CFA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288" y="3748088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72">
              <a:extLst>
                <a:ext uri="{FF2B5EF4-FFF2-40B4-BE49-F238E27FC236}">
                  <a16:creationId xmlns:a16="http://schemas.microsoft.com/office/drawing/2014/main" id="{9BDE3D1C-5076-4CCF-8400-7CA3B665E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721101"/>
              <a:ext cx="17462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73">
              <a:extLst>
                <a:ext uri="{FF2B5EF4-FFF2-40B4-BE49-F238E27FC236}">
                  <a16:creationId xmlns:a16="http://schemas.microsoft.com/office/drawing/2014/main" id="{BAAAB2E1-3B1C-4348-887F-F21B6A873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721101"/>
              <a:ext cx="19050" cy="19050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3 h 115"/>
                <a:gd name="T4" fmla="*/ 93 w 115"/>
                <a:gd name="T5" fmla="*/ 11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1 h 115"/>
                <a:gd name="T38" fmla="*/ 40 w 115"/>
                <a:gd name="T39" fmla="*/ 3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74">
              <a:extLst>
                <a:ext uri="{FF2B5EF4-FFF2-40B4-BE49-F238E27FC236}">
                  <a16:creationId xmlns:a16="http://schemas.microsoft.com/office/drawing/2014/main" id="{EF957376-ED35-40F4-9881-0EBF691CA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776663"/>
              <a:ext cx="17462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0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75">
              <a:extLst>
                <a:ext uri="{FF2B5EF4-FFF2-40B4-BE49-F238E27FC236}">
                  <a16:creationId xmlns:a16="http://schemas.microsoft.com/office/drawing/2014/main" id="{B5B4DD2D-52E8-4A78-B7DE-91D95A253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776663"/>
              <a:ext cx="19050" cy="17463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2 h 115"/>
                <a:gd name="T4" fmla="*/ 93 w 115"/>
                <a:gd name="T5" fmla="*/ 10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0 h 115"/>
                <a:gd name="T38" fmla="*/ 40 w 115"/>
                <a:gd name="T39" fmla="*/ 2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2"/>
                  </a:lnTo>
                  <a:lnTo>
                    <a:pt x="93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76">
              <a:extLst>
                <a:ext uri="{FF2B5EF4-FFF2-40B4-BE49-F238E27FC236}">
                  <a16:creationId xmlns:a16="http://schemas.microsoft.com/office/drawing/2014/main" id="{F3F64F31-1F2E-4E8E-8337-77226D3C7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0" y="3803651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2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2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2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2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2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77">
              <a:extLst>
                <a:ext uri="{FF2B5EF4-FFF2-40B4-BE49-F238E27FC236}">
                  <a16:creationId xmlns:a16="http://schemas.microsoft.com/office/drawing/2014/main" id="{F45CCAA6-0A6A-4849-A11F-CF98C0739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832226"/>
              <a:ext cx="19050" cy="17463"/>
            </a:xfrm>
            <a:custGeom>
              <a:avLst/>
              <a:gdLst>
                <a:gd name="T0" fmla="*/ 57 w 115"/>
                <a:gd name="T1" fmla="*/ 0 h 116"/>
                <a:gd name="T2" fmla="*/ 75 w 115"/>
                <a:gd name="T3" fmla="*/ 3 h 116"/>
                <a:gd name="T4" fmla="*/ 92 w 115"/>
                <a:gd name="T5" fmla="*/ 12 h 116"/>
                <a:gd name="T6" fmla="*/ 104 w 115"/>
                <a:gd name="T7" fmla="*/ 24 h 116"/>
                <a:gd name="T8" fmla="*/ 112 w 115"/>
                <a:gd name="T9" fmla="*/ 39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2 h 116"/>
                <a:gd name="T16" fmla="*/ 92 w 115"/>
                <a:gd name="T17" fmla="*/ 104 h 116"/>
                <a:gd name="T18" fmla="*/ 75 w 115"/>
                <a:gd name="T19" fmla="*/ 113 h 116"/>
                <a:gd name="T20" fmla="*/ 57 w 115"/>
                <a:gd name="T21" fmla="*/ 116 h 116"/>
                <a:gd name="T22" fmla="*/ 40 w 115"/>
                <a:gd name="T23" fmla="*/ 113 h 116"/>
                <a:gd name="T24" fmla="*/ 23 w 115"/>
                <a:gd name="T25" fmla="*/ 104 h 116"/>
                <a:gd name="T26" fmla="*/ 11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1 w 115"/>
                <a:gd name="T35" fmla="*/ 24 h 116"/>
                <a:gd name="T36" fmla="*/ 23 w 115"/>
                <a:gd name="T37" fmla="*/ 12 h 116"/>
                <a:gd name="T38" fmla="*/ 40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5" y="3"/>
                  </a:lnTo>
                  <a:lnTo>
                    <a:pt x="92" y="12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78">
              <a:extLst>
                <a:ext uri="{FF2B5EF4-FFF2-40B4-BE49-F238E27FC236}">
                  <a16:creationId xmlns:a16="http://schemas.microsoft.com/office/drawing/2014/main" id="{4B592D64-D88A-4BED-988F-FE8872365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725" y="3803651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3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3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3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3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9">
              <a:extLst>
                <a:ext uri="{FF2B5EF4-FFF2-40B4-BE49-F238E27FC236}">
                  <a16:creationId xmlns:a16="http://schemas.microsoft.com/office/drawing/2014/main" id="{DDA4E8BC-A669-48CB-A7AA-7A0EA4BE2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288" y="3803651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0">
              <a:extLst>
                <a:ext uri="{FF2B5EF4-FFF2-40B4-BE49-F238E27FC236}">
                  <a16:creationId xmlns:a16="http://schemas.microsoft.com/office/drawing/2014/main" id="{0C0D13F3-ECF0-4FE8-8977-1AE045C26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832226"/>
              <a:ext cx="17462" cy="17463"/>
            </a:xfrm>
            <a:custGeom>
              <a:avLst/>
              <a:gdLst>
                <a:gd name="T0" fmla="*/ 58 w 116"/>
                <a:gd name="T1" fmla="*/ 0 h 116"/>
                <a:gd name="T2" fmla="*/ 76 w 116"/>
                <a:gd name="T3" fmla="*/ 3 h 116"/>
                <a:gd name="T4" fmla="*/ 92 w 116"/>
                <a:gd name="T5" fmla="*/ 12 h 116"/>
                <a:gd name="T6" fmla="*/ 105 w 116"/>
                <a:gd name="T7" fmla="*/ 24 h 116"/>
                <a:gd name="T8" fmla="*/ 113 w 116"/>
                <a:gd name="T9" fmla="*/ 39 h 116"/>
                <a:gd name="T10" fmla="*/ 116 w 116"/>
                <a:gd name="T11" fmla="*/ 58 h 116"/>
                <a:gd name="T12" fmla="*/ 113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6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3 w 116"/>
                <a:gd name="T29" fmla="*/ 76 h 116"/>
                <a:gd name="T30" fmla="*/ 0 w 116"/>
                <a:gd name="T31" fmla="*/ 58 h 116"/>
                <a:gd name="T32" fmla="*/ 3 w 116"/>
                <a:gd name="T33" fmla="*/ 39 h 116"/>
                <a:gd name="T34" fmla="*/ 11 w 116"/>
                <a:gd name="T35" fmla="*/ 24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81">
              <a:extLst>
                <a:ext uri="{FF2B5EF4-FFF2-40B4-BE49-F238E27FC236}">
                  <a16:creationId xmlns:a16="http://schemas.microsoft.com/office/drawing/2014/main" id="{E26A2A69-DDF5-4E65-913E-A190605E0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832226"/>
              <a:ext cx="19050" cy="17463"/>
            </a:xfrm>
            <a:custGeom>
              <a:avLst/>
              <a:gdLst>
                <a:gd name="T0" fmla="*/ 59 w 115"/>
                <a:gd name="T1" fmla="*/ 0 h 116"/>
                <a:gd name="T2" fmla="*/ 76 w 115"/>
                <a:gd name="T3" fmla="*/ 3 h 116"/>
                <a:gd name="T4" fmla="*/ 93 w 115"/>
                <a:gd name="T5" fmla="*/ 12 h 116"/>
                <a:gd name="T6" fmla="*/ 105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5 w 115"/>
                <a:gd name="T15" fmla="*/ 92 h 116"/>
                <a:gd name="T16" fmla="*/ 93 w 115"/>
                <a:gd name="T17" fmla="*/ 104 h 116"/>
                <a:gd name="T18" fmla="*/ 76 w 115"/>
                <a:gd name="T19" fmla="*/ 113 h 116"/>
                <a:gd name="T20" fmla="*/ 59 w 115"/>
                <a:gd name="T21" fmla="*/ 116 h 116"/>
                <a:gd name="T22" fmla="*/ 40 w 115"/>
                <a:gd name="T23" fmla="*/ 113 h 116"/>
                <a:gd name="T24" fmla="*/ 24 w 115"/>
                <a:gd name="T25" fmla="*/ 104 h 116"/>
                <a:gd name="T26" fmla="*/ 12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2 w 115"/>
                <a:gd name="T35" fmla="*/ 24 h 116"/>
                <a:gd name="T36" fmla="*/ 24 w 115"/>
                <a:gd name="T37" fmla="*/ 12 h 116"/>
                <a:gd name="T38" fmla="*/ 40 w 115"/>
                <a:gd name="T39" fmla="*/ 3 h 116"/>
                <a:gd name="T40" fmla="*/ 59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9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82">
              <a:extLst>
                <a:ext uri="{FF2B5EF4-FFF2-40B4-BE49-F238E27FC236}">
                  <a16:creationId xmlns:a16="http://schemas.microsoft.com/office/drawing/2014/main" id="{08C035DD-EC14-47FA-BA10-07731CE83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3748088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83">
              <a:extLst>
                <a:ext uri="{FF2B5EF4-FFF2-40B4-BE49-F238E27FC236}">
                  <a16:creationId xmlns:a16="http://schemas.microsoft.com/office/drawing/2014/main" id="{6F6C8735-87D3-476A-939D-54343A449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721101"/>
              <a:ext cx="17462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84">
              <a:extLst>
                <a:ext uri="{FF2B5EF4-FFF2-40B4-BE49-F238E27FC236}">
                  <a16:creationId xmlns:a16="http://schemas.microsoft.com/office/drawing/2014/main" id="{8B3961BB-B438-4487-81F9-ACC04D0AC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776663"/>
              <a:ext cx="17462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0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85">
              <a:extLst>
                <a:ext uri="{FF2B5EF4-FFF2-40B4-BE49-F238E27FC236}">
                  <a16:creationId xmlns:a16="http://schemas.microsoft.com/office/drawing/2014/main" id="{2D4FB19E-B898-4311-9475-E4B5FD780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3803651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86">
              <a:extLst>
                <a:ext uri="{FF2B5EF4-FFF2-40B4-BE49-F238E27FC236}">
                  <a16:creationId xmlns:a16="http://schemas.microsoft.com/office/drawing/2014/main" id="{AE028BA5-022E-4873-96F6-AC2733F19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832226"/>
              <a:ext cx="17462" cy="17463"/>
            </a:xfrm>
            <a:custGeom>
              <a:avLst/>
              <a:gdLst>
                <a:gd name="T0" fmla="*/ 58 w 116"/>
                <a:gd name="T1" fmla="*/ 0 h 116"/>
                <a:gd name="T2" fmla="*/ 76 w 116"/>
                <a:gd name="T3" fmla="*/ 3 h 116"/>
                <a:gd name="T4" fmla="*/ 92 w 116"/>
                <a:gd name="T5" fmla="*/ 12 h 116"/>
                <a:gd name="T6" fmla="*/ 105 w 116"/>
                <a:gd name="T7" fmla="*/ 24 h 116"/>
                <a:gd name="T8" fmla="*/ 113 w 116"/>
                <a:gd name="T9" fmla="*/ 39 h 116"/>
                <a:gd name="T10" fmla="*/ 116 w 116"/>
                <a:gd name="T11" fmla="*/ 58 h 116"/>
                <a:gd name="T12" fmla="*/ 113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6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3 w 116"/>
                <a:gd name="T29" fmla="*/ 76 h 116"/>
                <a:gd name="T30" fmla="*/ 0 w 116"/>
                <a:gd name="T31" fmla="*/ 58 h 116"/>
                <a:gd name="T32" fmla="*/ 3 w 116"/>
                <a:gd name="T33" fmla="*/ 39 h 116"/>
                <a:gd name="T34" fmla="*/ 11 w 116"/>
                <a:gd name="T35" fmla="*/ 24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87">
              <a:extLst>
                <a:ext uri="{FF2B5EF4-FFF2-40B4-BE49-F238E27FC236}">
                  <a16:creationId xmlns:a16="http://schemas.microsoft.com/office/drawing/2014/main" id="{6EDD328E-4D49-456B-AD5D-5641C089D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3748088"/>
              <a:ext cx="19050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0 w 115"/>
                <a:gd name="T27" fmla="*/ 93 h 116"/>
                <a:gd name="T28" fmla="*/ 2 w 115"/>
                <a:gd name="T29" fmla="*/ 76 h 116"/>
                <a:gd name="T30" fmla="*/ 0 w 115"/>
                <a:gd name="T31" fmla="*/ 58 h 116"/>
                <a:gd name="T32" fmla="*/ 2 w 115"/>
                <a:gd name="T33" fmla="*/ 40 h 116"/>
                <a:gd name="T34" fmla="*/ 10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88">
              <a:extLst>
                <a:ext uri="{FF2B5EF4-FFF2-40B4-BE49-F238E27FC236}">
                  <a16:creationId xmlns:a16="http://schemas.microsoft.com/office/drawing/2014/main" id="{60EBA1B6-2104-4313-A9CC-D3DD9EFA3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3" y="3748088"/>
              <a:ext cx="17462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8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8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8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89">
              <a:extLst>
                <a:ext uri="{FF2B5EF4-FFF2-40B4-BE49-F238E27FC236}">
                  <a16:creationId xmlns:a16="http://schemas.microsoft.com/office/drawing/2014/main" id="{9DC1E27B-E325-4CAC-887B-AC62EF61B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721101"/>
              <a:ext cx="19050" cy="19050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3 h 115"/>
                <a:gd name="T4" fmla="*/ 93 w 115"/>
                <a:gd name="T5" fmla="*/ 11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1 h 115"/>
                <a:gd name="T38" fmla="*/ 40 w 115"/>
                <a:gd name="T39" fmla="*/ 3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90">
              <a:extLst>
                <a:ext uri="{FF2B5EF4-FFF2-40B4-BE49-F238E27FC236}">
                  <a16:creationId xmlns:a16="http://schemas.microsoft.com/office/drawing/2014/main" id="{77105DEC-5CCF-4BFD-93C3-7B04F66B3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721101"/>
              <a:ext cx="17462" cy="19050"/>
            </a:xfrm>
            <a:custGeom>
              <a:avLst/>
              <a:gdLst>
                <a:gd name="T0" fmla="*/ 57 w 115"/>
                <a:gd name="T1" fmla="*/ 0 h 115"/>
                <a:gd name="T2" fmla="*/ 76 w 115"/>
                <a:gd name="T3" fmla="*/ 3 h 115"/>
                <a:gd name="T4" fmla="*/ 92 w 115"/>
                <a:gd name="T5" fmla="*/ 11 h 115"/>
                <a:gd name="T6" fmla="*/ 104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6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1 h 115"/>
                <a:gd name="T38" fmla="*/ 40 w 115"/>
                <a:gd name="T39" fmla="*/ 3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91">
              <a:extLst>
                <a:ext uri="{FF2B5EF4-FFF2-40B4-BE49-F238E27FC236}">
                  <a16:creationId xmlns:a16="http://schemas.microsoft.com/office/drawing/2014/main" id="{9C49389C-E000-4950-B70B-92E4F9474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776663"/>
              <a:ext cx="19050" cy="17463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2 h 115"/>
                <a:gd name="T4" fmla="*/ 93 w 115"/>
                <a:gd name="T5" fmla="*/ 10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0 h 115"/>
                <a:gd name="T38" fmla="*/ 40 w 115"/>
                <a:gd name="T39" fmla="*/ 2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2"/>
                  </a:lnTo>
                  <a:lnTo>
                    <a:pt x="93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92">
              <a:extLst>
                <a:ext uri="{FF2B5EF4-FFF2-40B4-BE49-F238E27FC236}">
                  <a16:creationId xmlns:a16="http://schemas.microsoft.com/office/drawing/2014/main" id="{0B7A26BB-AEC8-4C7C-AEFA-3CB22A326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776663"/>
              <a:ext cx="17462" cy="17463"/>
            </a:xfrm>
            <a:custGeom>
              <a:avLst/>
              <a:gdLst>
                <a:gd name="T0" fmla="*/ 57 w 115"/>
                <a:gd name="T1" fmla="*/ 0 h 115"/>
                <a:gd name="T2" fmla="*/ 76 w 115"/>
                <a:gd name="T3" fmla="*/ 2 h 115"/>
                <a:gd name="T4" fmla="*/ 92 w 115"/>
                <a:gd name="T5" fmla="*/ 10 h 115"/>
                <a:gd name="T6" fmla="*/ 104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6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0 h 115"/>
                <a:gd name="T38" fmla="*/ 40 w 115"/>
                <a:gd name="T39" fmla="*/ 2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0"/>
                  </a:lnTo>
                  <a:lnTo>
                    <a:pt x="40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3">
              <a:extLst>
                <a:ext uri="{FF2B5EF4-FFF2-40B4-BE49-F238E27FC236}">
                  <a16:creationId xmlns:a16="http://schemas.microsoft.com/office/drawing/2014/main" id="{0A594B76-6115-4803-8501-F48F97707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3803651"/>
              <a:ext cx="19050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0 w 115"/>
                <a:gd name="T27" fmla="*/ 93 h 116"/>
                <a:gd name="T28" fmla="*/ 2 w 115"/>
                <a:gd name="T29" fmla="*/ 76 h 116"/>
                <a:gd name="T30" fmla="*/ 0 w 115"/>
                <a:gd name="T31" fmla="*/ 59 h 116"/>
                <a:gd name="T32" fmla="*/ 2 w 115"/>
                <a:gd name="T33" fmla="*/ 40 h 116"/>
                <a:gd name="T34" fmla="*/ 10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9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94">
              <a:extLst>
                <a:ext uri="{FF2B5EF4-FFF2-40B4-BE49-F238E27FC236}">
                  <a16:creationId xmlns:a16="http://schemas.microsoft.com/office/drawing/2014/main" id="{A9858EE0-3DC6-46A0-8917-CB16EDA5D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3" y="3803651"/>
              <a:ext cx="17462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9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9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9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95">
              <a:extLst>
                <a:ext uri="{FF2B5EF4-FFF2-40B4-BE49-F238E27FC236}">
                  <a16:creationId xmlns:a16="http://schemas.microsoft.com/office/drawing/2014/main" id="{A033D162-8D61-4FD1-BCA9-57BC02F8D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832226"/>
              <a:ext cx="19050" cy="17463"/>
            </a:xfrm>
            <a:custGeom>
              <a:avLst/>
              <a:gdLst>
                <a:gd name="T0" fmla="*/ 59 w 115"/>
                <a:gd name="T1" fmla="*/ 0 h 116"/>
                <a:gd name="T2" fmla="*/ 76 w 115"/>
                <a:gd name="T3" fmla="*/ 3 h 116"/>
                <a:gd name="T4" fmla="*/ 93 w 115"/>
                <a:gd name="T5" fmla="*/ 12 h 116"/>
                <a:gd name="T6" fmla="*/ 105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5 w 115"/>
                <a:gd name="T15" fmla="*/ 92 h 116"/>
                <a:gd name="T16" fmla="*/ 93 w 115"/>
                <a:gd name="T17" fmla="*/ 104 h 116"/>
                <a:gd name="T18" fmla="*/ 76 w 115"/>
                <a:gd name="T19" fmla="*/ 113 h 116"/>
                <a:gd name="T20" fmla="*/ 59 w 115"/>
                <a:gd name="T21" fmla="*/ 116 h 116"/>
                <a:gd name="T22" fmla="*/ 40 w 115"/>
                <a:gd name="T23" fmla="*/ 113 h 116"/>
                <a:gd name="T24" fmla="*/ 24 w 115"/>
                <a:gd name="T25" fmla="*/ 104 h 116"/>
                <a:gd name="T26" fmla="*/ 12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2 w 115"/>
                <a:gd name="T35" fmla="*/ 24 h 116"/>
                <a:gd name="T36" fmla="*/ 24 w 115"/>
                <a:gd name="T37" fmla="*/ 12 h 116"/>
                <a:gd name="T38" fmla="*/ 40 w 115"/>
                <a:gd name="T39" fmla="*/ 3 h 116"/>
                <a:gd name="T40" fmla="*/ 59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9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96">
              <a:extLst>
                <a:ext uri="{FF2B5EF4-FFF2-40B4-BE49-F238E27FC236}">
                  <a16:creationId xmlns:a16="http://schemas.microsoft.com/office/drawing/2014/main" id="{C3AF5734-87BD-46AD-B55A-DD154AA45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832226"/>
              <a:ext cx="17462" cy="17463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2 w 115"/>
                <a:gd name="T5" fmla="*/ 12 h 116"/>
                <a:gd name="T6" fmla="*/ 104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4 w 115"/>
                <a:gd name="T15" fmla="*/ 92 h 116"/>
                <a:gd name="T16" fmla="*/ 92 w 115"/>
                <a:gd name="T17" fmla="*/ 104 h 116"/>
                <a:gd name="T18" fmla="*/ 76 w 115"/>
                <a:gd name="T19" fmla="*/ 113 h 116"/>
                <a:gd name="T20" fmla="*/ 57 w 115"/>
                <a:gd name="T21" fmla="*/ 116 h 116"/>
                <a:gd name="T22" fmla="*/ 40 w 115"/>
                <a:gd name="T23" fmla="*/ 113 h 116"/>
                <a:gd name="T24" fmla="*/ 23 w 115"/>
                <a:gd name="T25" fmla="*/ 104 h 116"/>
                <a:gd name="T26" fmla="*/ 11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1 w 115"/>
                <a:gd name="T35" fmla="*/ 24 h 116"/>
                <a:gd name="T36" fmla="*/ 23 w 115"/>
                <a:gd name="T37" fmla="*/ 12 h 116"/>
                <a:gd name="T38" fmla="*/ 40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Freeform 6">
            <a:extLst>
              <a:ext uri="{FF2B5EF4-FFF2-40B4-BE49-F238E27FC236}">
                <a16:creationId xmlns:a16="http://schemas.microsoft.com/office/drawing/2014/main" id="{583E3FAC-8E81-4DCB-AA08-ED83B3795E05}"/>
              </a:ext>
            </a:extLst>
          </p:cNvPr>
          <p:cNvSpPr>
            <a:spLocks noEditPoints="1"/>
          </p:cNvSpPr>
          <p:nvPr/>
        </p:nvSpPr>
        <p:spPr bwMode="auto">
          <a:xfrm>
            <a:off x="8003727" y="3436619"/>
            <a:ext cx="536575" cy="536575"/>
          </a:xfrm>
          <a:custGeom>
            <a:avLst/>
            <a:gdLst>
              <a:gd name="T0" fmla="*/ 1061 w 3380"/>
              <a:gd name="T1" fmla="*/ 2319 h 3379"/>
              <a:gd name="T2" fmla="*/ 1129 w 3380"/>
              <a:gd name="T3" fmla="*/ 2069 h 3379"/>
              <a:gd name="T4" fmla="*/ 1180 w 3380"/>
              <a:gd name="T5" fmla="*/ 1960 h 3379"/>
              <a:gd name="T6" fmla="*/ 2853 w 3380"/>
              <a:gd name="T7" fmla="*/ 766 h 3379"/>
              <a:gd name="T8" fmla="*/ 2774 w 3380"/>
              <a:gd name="T9" fmla="*/ 368 h 3379"/>
              <a:gd name="T10" fmla="*/ 2933 w 3380"/>
              <a:gd name="T11" fmla="*/ 686 h 3379"/>
              <a:gd name="T12" fmla="*/ 2774 w 3380"/>
              <a:gd name="T13" fmla="*/ 368 h 3379"/>
              <a:gd name="T14" fmla="*/ 113 w 3380"/>
              <a:gd name="T15" fmla="*/ 3266 h 3379"/>
              <a:gd name="T16" fmla="*/ 3041 w 3380"/>
              <a:gd name="T17" fmla="*/ 736 h 3379"/>
              <a:gd name="T18" fmla="*/ 1448 w 3380"/>
              <a:gd name="T19" fmla="*/ 2329 h 3379"/>
              <a:gd name="T20" fmla="*/ 941 w 3380"/>
              <a:gd name="T21" fmla="*/ 2519 h 3379"/>
              <a:gd name="T22" fmla="*/ 916 w 3380"/>
              <a:gd name="T23" fmla="*/ 2533 h 3379"/>
              <a:gd name="T24" fmla="*/ 887 w 3380"/>
              <a:gd name="T25" fmla="*/ 2533 h 3379"/>
              <a:gd name="T26" fmla="*/ 861 w 3380"/>
              <a:gd name="T27" fmla="*/ 2519 h 3379"/>
              <a:gd name="T28" fmla="*/ 847 w 3380"/>
              <a:gd name="T29" fmla="*/ 2492 h 3379"/>
              <a:gd name="T30" fmla="*/ 847 w 3380"/>
              <a:gd name="T31" fmla="*/ 2464 h 3379"/>
              <a:gd name="T32" fmla="*/ 861 w 3380"/>
              <a:gd name="T33" fmla="*/ 2439 h 3379"/>
              <a:gd name="T34" fmla="*/ 1050 w 3380"/>
              <a:gd name="T35" fmla="*/ 1931 h 3379"/>
              <a:gd name="T36" fmla="*/ 2644 w 3380"/>
              <a:gd name="T37" fmla="*/ 337 h 3379"/>
              <a:gd name="T38" fmla="*/ 3052 w 3380"/>
              <a:gd name="T39" fmla="*/ 112 h 3379"/>
              <a:gd name="T40" fmla="*/ 3025 w 3380"/>
              <a:gd name="T41" fmla="*/ 119 h 3379"/>
              <a:gd name="T42" fmla="*/ 2853 w 3380"/>
              <a:gd name="T43" fmla="*/ 288 h 3379"/>
              <a:gd name="T44" fmla="*/ 3251 w 3380"/>
              <a:gd name="T45" fmla="*/ 367 h 3379"/>
              <a:gd name="T46" fmla="*/ 3266 w 3380"/>
              <a:gd name="T47" fmla="*/ 342 h 3379"/>
              <a:gd name="T48" fmla="*/ 3266 w 3380"/>
              <a:gd name="T49" fmla="*/ 314 h 3379"/>
              <a:gd name="T50" fmla="*/ 3251 w 3380"/>
              <a:gd name="T51" fmla="*/ 289 h 3379"/>
              <a:gd name="T52" fmla="*/ 3079 w 3380"/>
              <a:gd name="T53" fmla="*/ 119 h 3379"/>
              <a:gd name="T54" fmla="*/ 3052 w 3380"/>
              <a:gd name="T55" fmla="*/ 112 h 3379"/>
              <a:gd name="T56" fmla="*/ 3095 w 3380"/>
              <a:gd name="T57" fmla="*/ 4 h 3379"/>
              <a:gd name="T58" fmla="*/ 3148 w 3380"/>
              <a:gd name="T59" fmla="*/ 28 h 3379"/>
              <a:gd name="T60" fmla="*/ 3332 w 3380"/>
              <a:gd name="T61" fmla="*/ 209 h 3379"/>
              <a:gd name="T62" fmla="*/ 3365 w 3380"/>
              <a:gd name="T63" fmla="*/ 257 h 3379"/>
              <a:gd name="T64" fmla="*/ 3380 w 3380"/>
              <a:gd name="T65" fmla="*/ 314 h 3379"/>
              <a:gd name="T66" fmla="*/ 3375 w 3380"/>
              <a:gd name="T67" fmla="*/ 370 h 3379"/>
              <a:gd name="T68" fmla="*/ 3351 w 3380"/>
              <a:gd name="T69" fmla="*/ 423 h 3379"/>
              <a:gd name="T70" fmla="*/ 3172 w 3380"/>
              <a:gd name="T71" fmla="*/ 606 h 3379"/>
              <a:gd name="T72" fmla="*/ 3154 w 3380"/>
              <a:gd name="T73" fmla="*/ 3379 h 3379"/>
              <a:gd name="T74" fmla="*/ 0 w 3380"/>
              <a:gd name="T75" fmla="*/ 225 h 3379"/>
              <a:gd name="T76" fmla="*/ 2934 w 3380"/>
              <a:gd name="T77" fmla="*/ 48 h 3379"/>
              <a:gd name="T78" fmla="*/ 2982 w 3380"/>
              <a:gd name="T79" fmla="*/ 15 h 3379"/>
              <a:gd name="T80" fmla="*/ 3038 w 3380"/>
              <a:gd name="T81" fmla="*/ 0 h 3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380" h="3379">
                <a:moveTo>
                  <a:pt x="1129" y="2069"/>
                </a:moveTo>
                <a:lnTo>
                  <a:pt x="1061" y="2319"/>
                </a:lnTo>
                <a:lnTo>
                  <a:pt x="1311" y="2251"/>
                </a:lnTo>
                <a:lnTo>
                  <a:pt x="1129" y="2069"/>
                </a:lnTo>
                <a:close/>
                <a:moveTo>
                  <a:pt x="2614" y="527"/>
                </a:moveTo>
                <a:lnTo>
                  <a:pt x="1180" y="1960"/>
                </a:lnTo>
                <a:lnTo>
                  <a:pt x="1419" y="2200"/>
                </a:lnTo>
                <a:lnTo>
                  <a:pt x="2853" y="766"/>
                </a:lnTo>
                <a:lnTo>
                  <a:pt x="2614" y="527"/>
                </a:lnTo>
                <a:close/>
                <a:moveTo>
                  <a:pt x="2774" y="368"/>
                </a:moveTo>
                <a:lnTo>
                  <a:pt x="2694" y="448"/>
                </a:lnTo>
                <a:lnTo>
                  <a:pt x="2933" y="686"/>
                </a:lnTo>
                <a:lnTo>
                  <a:pt x="3012" y="606"/>
                </a:lnTo>
                <a:lnTo>
                  <a:pt x="2774" y="368"/>
                </a:lnTo>
                <a:close/>
                <a:moveTo>
                  <a:pt x="113" y="337"/>
                </a:moveTo>
                <a:lnTo>
                  <a:pt x="113" y="3266"/>
                </a:lnTo>
                <a:lnTo>
                  <a:pt x="3041" y="3266"/>
                </a:lnTo>
                <a:lnTo>
                  <a:pt x="3041" y="736"/>
                </a:lnTo>
                <a:lnTo>
                  <a:pt x="2958" y="821"/>
                </a:lnTo>
                <a:lnTo>
                  <a:pt x="1448" y="2329"/>
                </a:lnTo>
                <a:lnTo>
                  <a:pt x="1010" y="2450"/>
                </a:lnTo>
                <a:lnTo>
                  <a:pt x="941" y="2519"/>
                </a:lnTo>
                <a:lnTo>
                  <a:pt x="929" y="2528"/>
                </a:lnTo>
                <a:lnTo>
                  <a:pt x="916" y="2533"/>
                </a:lnTo>
                <a:lnTo>
                  <a:pt x="901" y="2535"/>
                </a:lnTo>
                <a:lnTo>
                  <a:pt x="887" y="2533"/>
                </a:lnTo>
                <a:lnTo>
                  <a:pt x="873" y="2528"/>
                </a:lnTo>
                <a:lnTo>
                  <a:pt x="861" y="2519"/>
                </a:lnTo>
                <a:lnTo>
                  <a:pt x="852" y="2506"/>
                </a:lnTo>
                <a:lnTo>
                  <a:pt x="847" y="2492"/>
                </a:lnTo>
                <a:lnTo>
                  <a:pt x="845" y="2479"/>
                </a:lnTo>
                <a:lnTo>
                  <a:pt x="847" y="2464"/>
                </a:lnTo>
                <a:lnTo>
                  <a:pt x="852" y="2451"/>
                </a:lnTo>
                <a:lnTo>
                  <a:pt x="861" y="2439"/>
                </a:lnTo>
                <a:lnTo>
                  <a:pt x="930" y="2370"/>
                </a:lnTo>
                <a:lnTo>
                  <a:pt x="1050" y="1931"/>
                </a:lnTo>
                <a:lnTo>
                  <a:pt x="1060" y="1921"/>
                </a:lnTo>
                <a:lnTo>
                  <a:pt x="2644" y="337"/>
                </a:lnTo>
                <a:lnTo>
                  <a:pt x="113" y="337"/>
                </a:lnTo>
                <a:close/>
                <a:moveTo>
                  <a:pt x="3052" y="112"/>
                </a:moveTo>
                <a:lnTo>
                  <a:pt x="3038" y="114"/>
                </a:lnTo>
                <a:lnTo>
                  <a:pt x="3025" y="119"/>
                </a:lnTo>
                <a:lnTo>
                  <a:pt x="3013" y="128"/>
                </a:lnTo>
                <a:lnTo>
                  <a:pt x="2853" y="288"/>
                </a:lnTo>
                <a:lnTo>
                  <a:pt x="3091" y="527"/>
                </a:lnTo>
                <a:lnTo>
                  <a:pt x="3251" y="367"/>
                </a:lnTo>
                <a:lnTo>
                  <a:pt x="3261" y="356"/>
                </a:lnTo>
                <a:lnTo>
                  <a:pt x="3266" y="342"/>
                </a:lnTo>
                <a:lnTo>
                  <a:pt x="3268" y="327"/>
                </a:lnTo>
                <a:lnTo>
                  <a:pt x="3266" y="314"/>
                </a:lnTo>
                <a:lnTo>
                  <a:pt x="3261" y="300"/>
                </a:lnTo>
                <a:lnTo>
                  <a:pt x="3251" y="289"/>
                </a:lnTo>
                <a:lnTo>
                  <a:pt x="3091" y="128"/>
                </a:lnTo>
                <a:lnTo>
                  <a:pt x="3079" y="119"/>
                </a:lnTo>
                <a:lnTo>
                  <a:pt x="3066" y="114"/>
                </a:lnTo>
                <a:lnTo>
                  <a:pt x="3052" y="112"/>
                </a:lnTo>
                <a:close/>
                <a:moveTo>
                  <a:pt x="3066" y="0"/>
                </a:moveTo>
                <a:lnTo>
                  <a:pt x="3095" y="4"/>
                </a:lnTo>
                <a:lnTo>
                  <a:pt x="3122" y="15"/>
                </a:lnTo>
                <a:lnTo>
                  <a:pt x="3148" y="28"/>
                </a:lnTo>
                <a:lnTo>
                  <a:pt x="3171" y="48"/>
                </a:lnTo>
                <a:lnTo>
                  <a:pt x="3332" y="209"/>
                </a:lnTo>
                <a:lnTo>
                  <a:pt x="3351" y="232"/>
                </a:lnTo>
                <a:lnTo>
                  <a:pt x="3365" y="257"/>
                </a:lnTo>
                <a:lnTo>
                  <a:pt x="3375" y="285"/>
                </a:lnTo>
                <a:lnTo>
                  <a:pt x="3380" y="314"/>
                </a:lnTo>
                <a:lnTo>
                  <a:pt x="3380" y="342"/>
                </a:lnTo>
                <a:lnTo>
                  <a:pt x="3375" y="370"/>
                </a:lnTo>
                <a:lnTo>
                  <a:pt x="3365" y="397"/>
                </a:lnTo>
                <a:lnTo>
                  <a:pt x="3351" y="423"/>
                </a:lnTo>
                <a:lnTo>
                  <a:pt x="3332" y="446"/>
                </a:lnTo>
                <a:lnTo>
                  <a:pt x="3172" y="606"/>
                </a:lnTo>
                <a:lnTo>
                  <a:pt x="3154" y="624"/>
                </a:lnTo>
                <a:lnTo>
                  <a:pt x="3154" y="3379"/>
                </a:lnTo>
                <a:lnTo>
                  <a:pt x="0" y="3379"/>
                </a:lnTo>
                <a:lnTo>
                  <a:pt x="0" y="225"/>
                </a:lnTo>
                <a:lnTo>
                  <a:pt x="2757" y="225"/>
                </a:lnTo>
                <a:lnTo>
                  <a:pt x="2934" y="48"/>
                </a:lnTo>
                <a:lnTo>
                  <a:pt x="2957" y="29"/>
                </a:lnTo>
                <a:lnTo>
                  <a:pt x="2982" y="15"/>
                </a:lnTo>
                <a:lnTo>
                  <a:pt x="3010" y="4"/>
                </a:lnTo>
                <a:lnTo>
                  <a:pt x="3038" y="0"/>
                </a:lnTo>
                <a:lnTo>
                  <a:pt x="30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219">
            <a:extLst>
              <a:ext uri="{FF2B5EF4-FFF2-40B4-BE49-F238E27FC236}">
                <a16:creationId xmlns:a16="http://schemas.microsoft.com/office/drawing/2014/main" id="{367B9C33-14CD-4890-A5E6-39B68CE7B164}"/>
              </a:ext>
            </a:extLst>
          </p:cNvPr>
          <p:cNvSpPr>
            <a:spLocks noEditPoints="1"/>
          </p:cNvSpPr>
          <p:nvPr/>
        </p:nvSpPr>
        <p:spPr bwMode="auto">
          <a:xfrm>
            <a:off x="7989376" y="1639382"/>
            <a:ext cx="512763" cy="511175"/>
          </a:xfrm>
          <a:custGeom>
            <a:avLst/>
            <a:gdLst>
              <a:gd name="T0" fmla="*/ 2101 w 3226"/>
              <a:gd name="T1" fmla="*/ 155 h 3536"/>
              <a:gd name="T2" fmla="*/ 1860 w 3226"/>
              <a:gd name="T3" fmla="*/ 273 h 3536"/>
              <a:gd name="T4" fmla="*/ 1669 w 3226"/>
              <a:gd name="T5" fmla="*/ 467 h 3536"/>
              <a:gd name="T6" fmla="*/ 1543 w 3226"/>
              <a:gd name="T7" fmla="*/ 718 h 3536"/>
              <a:gd name="T8" fmla="*/ 1498 w 3226"/>
              <a:gd name="T9" fmla="*/ 1011 h 3536"/>
              <a:gd name="T10" fmla="*/ 1543 w 3226"/>
              <a:gd name="T11" fmla="*/ 1304 h 3536"/>
              <a:gd name="T12" fmla="*/ 1669 w 3226"/>
              <a:gd name="T13" fmla="*/ 1556 h 3536"/>
              <a:gd name="T14" fmla="*/ 1860 w 3226"/>
              <a:gd name="T15" fmla="*/ 1748 h 3536"/>
              <a:gd name="T16" fmla="*/ 2101 w 3226"/>
              <a:gd name="T17" fmla="*/ 1866 h 3536"/>
              <a:gd name="T18" fmla="*/ 2374 w 3226"/>
              <a:gd name="T19" fmla="*/ 1891 h 3536"/>
              <a:gd name="T20" fmla="*/ 2633 w 3226"/>
              <a:gd name="T21" fmla="*/ 1818 h 3536"/>
              <a:gd name="T22" fmla="*/ 2851 w 3226"/>
              <a:gd name="T23" fmla="*/ 1660 h 3536"/>
              <a:gd name="T24" fmla="*/ 3011 w 3226"/>
              <a:gd name="T25" fmla="*/ 1436 h 3536"/>
              <a:gd name="T26" fmla="*/ 3098 w 3226"/>
              <a:gd name="T27" fmla="*/ 1162 h 3536"/>
              <a:gd name="T28" fmla="*/ 3098 w 3226"/>
              <a:gd name="T29" fmla="*/ 861 h 3536"/>
              <a:gd name="T30" fmla="*/ 3011 w 3226"/>
              <a:gd name="T31" fmla="*/ 586 h 3536"/>
              <a:gd name="T32" fmla="*/ 2851 w 3226"/>
              <a:gd name="T33" fmla="*/ 361 h 3536"/>
              <a:gd name="T34" fmla="*/ 2633 w 3226"/>
              <a:gd name="T35" fmla="*/ 204 h 3536"/>
              <a:gd name="T36" fmla="*/ 2374 w 3226"/>
              <a:gd name="T37" fmla="*/ 130 h 3536"/>
              <a:gd name="T38" fmla="*/ 2453 w 3226"/>
              <a:gd name="T39" fmla="*/ 14 h 3536"/>
              <a:gd name="T40" fmla="*/ 2727 w 3226"/>
              <a:gd name="T41" fmla="*/ 114 h 3536"/>
              <a:gd name="T42" fmla="*/ 2956 w 3226"/>
              <a:gd name="T43" fmla="*/ 297 h 3536"/>
              <a:gd name="T44" fmla="*/ 3123 w 3226"/>
              <a:gd name="T45" fmla="*/ 547 h 3536"/>
              <a:gd name="T46" fmla="*/ 3214 w 3226"/>
              <a:gd name="T47" fmla="*/ 847 h 3536"/>
              <a:gd name="T48" fmla="*/ 3214 w 3226"/>
              <a:gd name="T49" fmla="*/ 1174 h 3536"/>
              <a:gd name="T50" fmla="*/ 3123 w 3226"/>
              <a:gd name="T51" fmla="*/ 1474 h 3536"/>
              <a:gd name="T52" fmla="*/ 2956 w 3226"/>
              <a:gd name="T53" fmla="*/ 1725 h 3536"/>
              <a:gd name="T54" fmla="*/ 2727 w 3226"/>
              <a:gd name="T55" fmla="*/ 1908 h 3536"/>
              <a:gd name="T56" fmla="*/ 2453 w 3226"/>
              <a:gd name="T57" fmla="*/ 2008 h 3536"/>
              <a:gd name="T58" fmla="*/ 2156 w 3226"/>
              <a:gd name="T59" fmla="*/ 2008 h 3536"/>
              <a:gd name="T60" fmla="*/ 1884 w 3226"/>
              <a:gd name="T61" fmla="*/ 1910 h 3536"/>
              <a:gd name="T62" fmla="*/ 1657 w 3226"/>
              <a:gd name="T63" fmla="*/ 1728 h 3536"/>
              <a:gd name="T64" fmla="*/ 1432 w 3226"/>
              <a:gd name="T65" fmla="*/ 2811 h 3536"/>
              <a:gd name="T66" fmla="*/ 1432 w 3226"/>
              <a:gd name="T67" fmla="*/ 2872 h 3536"/>
              <a:gd name="T68" fmla="*/ 1382 w 3226"/>
              <a:gd name="T69" fmla="*/ 2904 h 3536"/>
              <a:gd name="T70" fmla="*/ 921 w 3226"/>
              <a:gd name="T71" fmla="*/ 2426 h 3536"/>
              <a:gd name="T72" fmla="*/ 1035 w 3226"/>
              <a:gd name="T73" fmla="*/ 3015 h 3536"/>
              <a:gd name="T74" fmla="*/ 1020 w 3226"/>
              <a:gd name="T75" fmla="*/ 3076 h 3536"/>
              <a:gd name="T76" fmla="*/ 965 w 3226"/>
              <a:gd name="T77" fmla="*/ 3092 h 3536"/>
              <a:gd name="T78" fmla="*/ 427 w 3226"/>
              <a:gd name="T79" fmla="*/ 2968 h 3536"/>
              <a:gd name="T80" fmla="*/ 864 w 3226"/>
              <a:gd name="T81" fmla="*/ 3473 h 3536"/>
              <a:gd name="T82" fmla="*/ 835 w 3226"/>
              <a:gd name="T83" fmla="*/ 3528 h 3536"/>
              <a:gd name="T84" fmla="*/ 778 w 3226"/>
              <a:gd name="T85" fmla="*/ 3528 h 3536"/>
              <a:gd name="T86" fmla="*/ 86 w 3226"/>
              <a:gd name="T87" fmla="*/ 3338 h 3536"/>
              <a:gd name="T88" fmla="*/ 29 w 3226"/>
              <a:gd name="T89" fmla="*/ 3338 h 3536"/>
              <a:gd name="T90" fmla="*/ 0 w 3226"/>
              <a:gd name="T91" fmla="*/ 3284 h 3536"/>
              <a:gd name="T92" fmla="*/ 1538 w 3226"/>
              <a:gd name="T93" fmla="*/ 1571 h 3536"/>
              <a:gd name="T94" fmla="*/ 1423 w 3226"/>
              <a:gd name="T95" fmla="*/ 1309 h 3536"/>
              <a:gd name="T96" fmla="*/ 1382 w 3226"/>
              <a:gd name="T97" fmla="*/ 1011 h 3536"/>
              <a:gd name="T98" fmla="*/ 1429 w 3226"/>
              <a:gd name="T99" fmla="*/ 692 h 3536"/>
              <a:gd name="T100" fmla="*/ 1561 w 3226"/>
              <a:gd name="T101" fmla="*/ 415 h 3536"/>
              <a:gd name="T102" fmla="*/ 1761 w 3226"/>
              <a:gd name="T103" fmla="*/ 196 h 3536"/>
              <a:gd name="T104" fmla="*/ 2013 w 3226"/>
              <a:gd name="T105" fmla="*/ 52 h 3536"/>
              <a:gd name="T106" fmla="*/ 2305 w 3226"/>
              <a:gd name="T107" fmla="*/ 0 h 3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26" h="3536">
                <a:moveTo>
                  <a:pt x="2305" y="127"/>
                </a:moveTo>
                <a:lnTo>
                  <a:pt x="2234" y="130"/>
                </a:lnTo>
                <a:lnTo>
                  <a:pt x="2167" y="140"/>
                </a:lnTo>
                <a:lnTo>
                  <a:pt x="2101" y="155"/>
                </a:lnTo>
                <a:lnTo>
                  <a:pt x="2037" y="177"/>
                </a:lnTo>
                <a:lnTo>
                  <a:pt x="1975" y="204"/>
                </a:lnTo>
                <a:lnTo>
                  <a:pt x="1916" y="236"/>
                </a:lnTo>
                <a:lnTo>
                  <a:pt x="1860" y="273"/>
                </a:lnTo>
                <a:lnTo>
                  <a:pt x="1808" y="315"/>
                </a:lnTo>
                <a:lnTo>
                  <a:pt x="1758" y="361"/>
                </a:lnTo>
                <a:lnTo>
                  <a:pt x="1711" y="412"/>
                </a:lnTo>
                <a:lnTo>
                  <a:pt x="1669" y="467"/>
                </a:lnTo>
                <a:lnTo>
                  <a:pt x="1631" y="525"/>
                </a:lnTo>
                <a:lnTo>
                  <a:pt x="1597" y="586"/>
                </a:lnTo>
                <a:lnTo>
                  <a:pt x="1568" y="650"/>
                </a:lnTo>
                <a:lnTo>
                  <a:pt x="1543" y="718"/>
                </a:lnTo>
                <a:lnTo>
                  <a:pt x="1524" y="788"/>
                </a:lnTo>
                <a:lnTo>
                  <a:pt x="1510" y="861"/>
                </a:lnTo>
                <a:lnTo>
                  <a:pt x="1501" y="934"/>
                </a:lnTo>
                <a:lnTo>
                  <a:pt x="1498" y="1011"/>
                </a:lnTo>
                <a:lnTo>
                  <a:pt x="1501" y="1087"/>
                </a:lnTo>
                <a:lnTo>
                  <a:pt x="1510" y="1162"/>
                </a:lnTo>
                <a:lnTo>
                  <a:pt x="1524" y="1233"/>
                </a:lnTo>
                <a:lnTo>
                  <a:pt x="1543" y="1304"/>
                </a:lnTo>
                <a:lnTo>
                  <a:pt x="1568" y="1371"/>
                </a:lnTo>
                <a:lnTo>
                  <a:pt x="1597" y="1436"/>
                </a:lnTo>
                <a:lnTo>
                  <a:pt x="1631" y="1497"/>
                </a:lnTo>
                <a:lnTo>
                  <a:pt x="1669" y="1556"/>
                </a:lnTo>
                <a:lnTo>
                  <a:pt x="1711" y="1610"/>
                </a:lnTo>
                <a:lnTo>
                  <a:pt x="1758" y="1660"/>
                </a:lnTo>
                <a:lnTo>
                  <a:pt x="1808" y="1706"/>
                </a:lnTo>
                <a:lnTo>
                  <a:pt x="1860" y="1748"/>
                </a:lnTo>
                <a:lnTo>
                  <a:pt x="1916" y="1786"/>
                </a:lnTo>
                <a:lnTo>
                  <a:pt x="1975" y="1818"/>
                </a:lnTo>
                <a:lnTo>
                  <a:pt x="2037" y="1845"/>
                </a:lnTo>
                <a:lnTo>
                  <a:pt x="2101" y="1866"/>
                </a:lnTo>
                <a:lnTo>
                  <a:pt x="2167" y="1881"/>
                </a:lnTo>
                <a:lnTo>
                  <a:pt x="2234" y="1891"/>
                </a:lnTo>
                <a:lnTo>
                  <a:pt x="2305" y="1895"/>
                </a:lnTo>
                <a:lnTo>
                  <a:pt x="2374" y="1891"/>
                </a:lnTo>
                <a:lnTo>
                  <a:pt x="2441" y="1881"/>
                </a:lnTo>
                <a:lnTo>
                  <a:pt x="2507" y="1866"/>
                </a:lnTo>
                <a:lnTo>
                  <a:pt x="2572" y="1845"/>
                </a:lnTo>
                <a:lnTo>
                  <a:pt x="2633" y="1818"/>
                </a:lnTo>
                <a:lnTo>
                  <a:pt x="2692" y="1786"/>
                </a:lnTo>
                <a:lnTo>
                  <a:pt x="2748" y="1748"/>
                </a:lnTo>
                <a:lnTo>
                  <a:pt x="2800" y="1706"/>
                </a:lnTo>
                <a:lnTo>
                  <a:pt x="2851" y="1660"/>
                </a:lnTo>
                <a:lnTo>
                  <a:pt x="2897" y="1610"/>
                </a:lnTo>
                <a:lnTo>
                  <a:pt x="2939" y="1556"/>
                </a:lnTo>
                <a:lnTo>
                  <a:pt x="2977" y="1497"/>
                </a:lnTo>
                <a:lnTo>
                  <a:pt x="3011" y="1436"/>
                </a:lnTo>
                <a:lnTo>
                  <a:pt x="3040" y="1371"/>
                </a:lnTo>
                <a:lnTo>
                  <a:pt x="3065" y="1304"/>
                </a:lnTo>
                <a:lnTo>
                  <a:pt x="3084" y="1233"/>
                </a:lnTo>
                <a:lnTo>
                  <a:pt x="3098" y="1162"/>
                </a:lnTo>
                <a:lnTo>
                  <a:pt x="3108" y="1087"/>
                </a:lnTo>
                <a:lnTo>
                  <a:pt x="3111" y="1011"/>
                </a:lnTo>
                <a:lnTo>
                  <a:pt x="3108" y="934"/>
                </a:lnTo>
                <a:lnTo>
                  <a:pt x="3098" y="861"/>
                </a:lnTo>
                <a:lnTo>
                  <a:pt x="3084" y="788"/>
                </a:lnTo>
                <a:lnTo>
                  <a:pt x="3065" y="718"/>
                </a:lnTo>
                <a:lnTo>
                  <a:pt x="3040" y="650"/>
                </a:lnTo>
                <a:lnTo>
                  <a:pt x="3011" y="586"/>
                </a:lnTo>
                <a:lnTo>
                  <a:pt x="2977" y="525"/>
                </a:lnTo>
                <a:lnTo>
                  <a:pt x="2939" y="467"/>
                </a:lnTo>
                <a:lnTo>
                  <a:pt x="2897" y="412"/>
                </a:lnTo>
                <a:lnTo>
                  <a:pt x="2851" y="361"/>
                </a:lnTo>
                <a:lnTo>
                  <a:pt x="2800" y="315"/>
                </a:lnTo>
                <a:lnTo>
                  <a:pt x="2748" y="273"/>
                </a:lnTo>
                <a:lnTo>
                  <a:pt x="2692" y="236"/>
                </a:lnTo>
                <a:lnTo>
                  <a:pt x="2633" y="204"/>
                </a:lnTo>
                <a:lnTo>
                  <a:pt x="2572" y="177"/>
                </a:lnTo>
                <a:lnTo>
                  <a:pt x="2507" y="155"/>
                </a:lnTo>
                <a:lnTo>
                  <a:pt x="2441" y="140"/>
                </a:lnTo>
                <a:lnTo>
                  <a:pt x="2374" y="130"/>
                </a:lnTo>
                <a:lnTo>
                  <a:pt x="2305" y="127"/>
                </a:lnTo>
                <a:close/>
                <a:moveTo>
                  <a:pt x="2305" y="0"/>
                </a:moveTo>
                <a:lnTo>
                  <a:pt x="2380" y="4"/>
                </a:lnTo>
                <a:lnTo>
                  <a:pt x="2453" y="14"/>
                </a:lnTo>
                <a:lnTo>
                  <a:pt x="2525" y="30"/>
                </a:lnTo>
                <a:lnTo>
                  <a:pt x="2595" y="52"/>
                </a:lnTo>
                <a:lnTo>
                  <a:pt x="2663" y="81"/>
                </a:lnTo>
                <a:lnTo>
                  <a:pt x="2727" y="114"/>
                </a:lnTo>
                <a:lnTo>
                  <a:pt x="2789" y="152"/>
                </a:lnTo>
                <a:lnTo>
                  <a:pt x="2849" y="196"/>
                </a:lnTo>
                <a:lnTo>
                  <a:pt x="2904" y="245"/>
                </a:lnTo>
                <a:lnTo>
                  <a:pt x="2956" y="297"/>
                </a:lnTo>
                <a:lnTo>
                  <a:pt x="3004" y="353"/>
                </a:lnTo>
                <a:lnTo>
                  <a:pt x="3047" y="415"/>
                </a:lnTo>
                <a:lnTo>
                  <a:pt x="3087" y="479"/>
                </a:lnTo>
                <a:lnTo>
                  <a:pt x="3123" y="547"/>
                </a:lnTo>
                <a:lnTo>
                  <a:pt x="3154" y="619"/>
                </a:lnTo>
                <a:lnTo>
                  <a:pt x="3179" y="692"/>
                </a:lnTo>
                <a:lnTo>
                  <a:pt x="3199" y="768"/>
                </a:lnTo>
                <a:lnTo>
                  <a:pt x="3214" y="847"/>
                </a:lnTo>
                <a:lnTo>
                  <a:pt x="3223" y="928"/>
                </a:lnTo>
                <a:lnTo>
                  <a:pt x="3226" y="1011"/>
                </a:lnTo>
                <a:lnTo>
                  <a:pt x="3223" y="1094"/>
                </a:lnTo>
                <a:lnTo>
                  <a:pt x="3214" y="1174"/>
                </a:lnTo>
                <a:lnTo>
                  <a:pt x="3199" y="1253"/>
                </a:lnTo>
                <a:lnTo>
                  <a:pt x="3179" y="1330"/>
                </a:lnTo>
                <a:lnTo>
                  <a:pt x="3154" y="1404"/>
                </a:lnTo>
                <a:lnTo>
                  <a:pt x="3123" y="1474"/>
                </a:lnTo>
                <a:lnTo>
                  <a:pt x="3087" y="1543"/>
                </a:lnTo>
                <a:lnTo>
                  <a:pt x="3047" y="1607"/>
                </a:lnTo>
                <a:lnTo>
                  <a:pt x="3004" y="1668"/>
                </a:lnTo>
                <a:lnTo>
                  <a:pt x="2956" y="1725"/>
                </a:lnTo>
                <a:lnTo>
                  <a:pt x="2904" y="1778"/>
                </a:lnTo>
                <a:lnTo>
                  <a:pt x="2849" y="1826"/>
                </a:lnTo>
                <a:lnTo>
                  <a:pt x="2789" y="1869"/>
                </a:lnTo>
                <a:lnTo>
                  <a:pt x="2727" y="1908"/>
                </a:lnTo>
                <a:lnTo>
                  <a:pt x="2663" y="1942"/>
                </a:lnTo>
                <a:lnTo>
                  <a:pt x="2595" y="1969"/>
                </a:lnTo>
                <a:lnTo>
                  <a:pt x="2525" y="1991"/>
                </a:lnTo>
                <a:lnTo>
                  <a:pt x="2453" y="2008"/>
                </a:lnTo>
                <a:lnTo>
                  <a:pt x="2380" y="2018"/>
                </a:lnTo>
                <a:lnTo>
                  <a:pt x="2305" y="2021"/>
                </a:lnTo>
                <a:lnTo>
                  <a:pt x="2229" y="2018"/>
                </a:lnTo>
                <a:lnTo>
                  <a:pt x="2156" y="2008"/>
                </a:lnTo>
                <a:lnTo>
                  <a:pt x="2085" y="1992"/>
                </a:lnTo>
                <a:lnTo>
                  <a:pt x="2015" y="1970"/>
                </a:lnTo>
                <a:lnTo>
                  <a:pt x="1948" y="1943"/>
                </a:lnTo>
                <a:lnTo>
                  <a:pt x="1884" y="1910"/>
                </a:lnTo>
                <a:lnTo>
                  <a:pt x="1823" y="1871"/>
                </a:lnTo>
                <a:lnTo>
                  <a:pt x="1765" y="1829"/>
                </a:lnTo>
                <a:lnTo>
                  <a:pt x="1709" y="1780"/>
                </a:lnTo>
                <a:lnTo>
                  <a:pt x="1657" y="1728"/>
                </a:lnTo>
                <a:lnTo>
                  <a:pt x="1609" y="1672"/>
                </a:lnTo>
                <a:lnTo>
                  <a:pt x="1003" y="2337"/>
                </a:lnTo>
                <a:lnTo>
                  <a:pt x="1423" y="2797"/>
                </a:lnTo>
                <a:lnTo>
                  <a:pt x="1432" y="2811"/>
                </a:lnTo>
                <a:lnTo>
                  <a:pt x="1438" y="2825"/>
                </a:lnTo>
                <a:lnTo>
                  <a:pt x="1440" y="2842"/>
                </a:lnTo>
                <a:lnTo>
                  <a:pt x="1438" y="2858"/>
                </a:lnTo>
                <a:lnTo>
                  <a:pt x="1432" y="2872"/>
                </a:lnTo>
                <a:lnTo>
                  <a:pt x="1423" y="2887"/>
                </a:lnTo>
                <a:lnTo>
                  <a:pt x="1411" y="2897"/>
                </a:lnTo>
                <a:lnTo>
                  <a:pt x="1397" y="2903"/>
                </a:lnTo>
                <a:lnTo>
                  <a:pt x="1382" y="2904"/>
                </a:lnTo>
                <a:lnTo>
                  <a:pt x="1368" y="2903"/>
                </a:lnTo>
                <a:lnTo>
                  <a:pt x="1354" y="2897"/>
                </a:lnTo>
                <a:lnTo>
                  <a:pt x="1342" y="2887"/>
                </a:lnTo>
                <a:lnTo>
                  <a:pt x="921" y="2426"/>
                </a:lnTo>
                <a:lnTo>
                  <a:pt x="715" y="2652"/>
                </a:lnTo>
                <a:lnTo>
                  <a:pt x="1020" y="2987"/>
                </a:lnTo>
                <a:lnTo>
                  <a:pt x="1029" y="3000"/>
                </a:lnTo>
                <a:lnTo>
                  <a:pt x="1035" y="3015"/>
                </a:lnTo>
                <a:lnTo>
                  <a:pt x="1037" y="3031"/>
                </a:lnTo>
                <a:lnTo>
                  <a:pt x="1035" y="3047"/>
                </a:lnTo>
                <a:lnTo>
                  <a:pt x="1029" y="3062"/>
                </a:lnTo>
                <a:lnTo>
                  <a:pt x="1020" y="3076"/>
                </a:lnTo>
                <a:lnTo>
                  <a:pt x="1008" y="3086"/>
                </a:lnTo>
                <a:lnTo>
                  <a:pt x="994" y="3092"/>
                </a:lnTo>
                <a:lnTo>
                  <a:pt x="980" y="3094"/>
                </a:lnTo>
                <a:lnTo>
                  <a:pt x="965" y="3092"/>
                </a:lnTo>
                <a:lnTo>
                  <a:pt x="951" y="3086"/>
                </a:lnTo>
                <a:lnTo>
                  <a:pt x="938" y="3076"/>
                </a:lnTo>
                <a:lnTo>
                  <a:pt x="633" y="2742"/>
                </a:lnTo>
                <a:lnTo>
                  <a:pt x="427" y="2968"/>
                </a:lnTo>
                <a:lnTo>
                  <a:pt x="847" y="3428"/>
                </a:lnTo>
                <a:lnTo>
                  <a:pt x="856" y="3441"/>
                </a:lnTo>
                <a:lnTo>
                  <a:pt x="862" y="3457"/>
                </a:lnTo>
                <a:lnTo>
                  <a:pt x="864" y="3473"/>
                </a:lnTo>
                <a:lnTo>
                  <a:pt x="862" y="3488"/>
                </a:lnTo>
                <a:lnTo>
                  <a:pt x="856" y="3504"/>
                </a:lnTo>
                <a:lnTo>
                  <a:pt x="847" y="3517"/>
                </a:lnTo>
                <a:lnTo>
                  <a:pt x="835" y="3528"/>
                </a:lnTo>
                <a:lnTo>
                  <a:pt x="821" y="3534"/>
                </a:lnTo>
                <a:lnTo>
                  <a:pt x="806" y="3536"/>
                </a:lnTo>
                <a:lnTo>
                  <a:pt x="792" y="3534"/>
                </a:lnTo>
                <a:lnTo>
                  <a:pt x="778" y="3528"/>
                </a:lnTo>
                <a:lnTo>
                  <a:pt x="766" y="3517"/>
                </a:lnTo>
                <a:lnTo>
                  <a:pt x="345" y="3057"/>
                </a:lnTo>
                <a:lnTo>
                  <a:pt x="98" y="3328"/>
                </a:lnTo>
                <a:lnTo>
                  <a:pt x="86" y="3338"/>
                </a:lnTo>
                <a:lnTo>
                  <a:pt x="72" y="3344"/>
                </a:lnTo>
                <a:lnTo>
                  <a:pt x="57" y="3347"/>
                </a:lnTo>
                <a:lnTo>
                  <a:pt x="43" y="3344"/>
                </a:lnTo>
                <a:lnTo>
                  <a:pt x="29" y="3338"/>
                </a:lnTo>
                <a:lnTo>
                  <a:pt x="17" y="3328"/>
                </a:lnTo>
                <a:lnTo>
                  <a:pt x="7" y="3315"/>
                </a:lnTo>
                <a:lnTo>
                  <a:pt x="2" y="3299"/>
                </a:lnTo>
                <a:lnTo>
                  <a:pt x="0" y="3284"/>
                </a:lnTo>
                <a:lnTo>
                  <a:pt x="2" y="3267"/>
                </a:lnTo>
                <a:lnTo>
                  <a:pt x="7" y="3252"/>
                </a:lnTo>
                <a:lnTo>
                  <a:pt x="17" y="3239"/>
                </a:lnTo>
                <a:lnTo>
                  <a:pt x="1538" y="1571"/>
                </a:lnTo>
                <a:lnTo>
                  <a:pt x="1504" y="1510"/>
                </a:lnTo>
                <a:lnTo>
                  <a:pt x="1472" y="1446"/>
                </a:lnTo>
                <a:lnTo>
                  <a:pt x="1445" y="1379"/>
                </a:lnTo>
                <a:lnTo>
                  <a:pt x="1423" y="1309"/>
                </a:lnTo>
                <a:lnTo>
                  <a:pt x="1406" y="1237"/>
                </a:lnTo>
                <a:lnTo>
                  <a:pt x="1393" y="1163"/>
                </a:lnTo>
                <a:lnTo>
                  <a:pt x="1385" y="1088"/>
                </a:lnTo>
                <a:lnTo>
                  <a:pt x="1382" y="1011"/>
                </a:lnTo>
                <a:lnTo>
                  <a:pt x="1385" y="928"/>
                </a:lnTo>
                <a:lnTo>
                  <a:pt x="1394" y="847"/>
                </a:lnTo>
                <a:lnTo>
                  <a:pt x="1409" y="768"/>
                </a:lnTo>
                <a:lnTo>
                  <a:pt x="1429" y="692"/>
                </a:lnTo>
                <a:lnTo>
                  <a:pt x="1454" y="619"/>
                </a:lnTo>
                <a:lnTo>
                  <a:pt x="1486" y="547"/>
                </a:lnTo>
                <a:lnTo>
                  <a:pt x="1521" y="479"/>
                </a:lnTo>
                <a:lnTo>
                  <a:pt x="1561" y="415"/>
                </a:lnTo>
                <a:lnTo>
                  <a:pt x="1605" y="353"/>
                </a:lnTo>
                <a:lnTo>
                  <a:pt x="1652" y="297"/>
                </a:lnTo>
                <a:lnTo>
                  <a:pt x="1704" y="245"/>
                </a:lnTo>
                <a:lnTo>
                  <a:pt x="1761" y="196"/>
                </a:lnTo>
                <a:lnTo>
                  <a:pt x="1819" y="152"/>
                </a:lnTo>
                <a:lnTo>
                  <a:pt x="1881" y="114"/>
                </a:lnTo>
                <a:lnTo>
                  <a:pt x="1945" y="81"/>
                </a:lnTo>
                <a:lnTo>
                  <a:pt x="2013" y="52"/>
                </a:lnTo>
                <a:lnTo>
                  <a:pt x="2083" y="30"/>
                </a:lnTo>
                <a:lnTo>
                  <a:pt x="2155" y="14"/>
                </a:lnTo>
                <a:lnTo>
                  <a:pt x="2228" y="4"/>
                </a:lnTo>
                <a:lnTo>
                  <a:pt x="230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95">
            <a:extLst>
              <a:ext uri="{FF2B5EF4-FFF2-40B4-BE49-F238E27FC236}">
                <a16:creationId xmlns:a16="http://schemas.microsoft.com/office/drawing/2014/main" id="{6A282250-D4C1-4460-859C-CA26CD65A03A}"/>
              </a:ext>
            </a:extLst>
          </p:cNvPr>
          <p:cNvSpPr>
            <a:spLocks noEditPoints="1"/>
          </p:cNvSpPr>
          <p:nvPr/>
        </p:nvSpPr>
        <p:spPr bwMode="auto">
          <a:xfrm>
            <a:off x="4143149" y="2356160"/>
            <a:ext cx="856764" cy="899664"/>
          </a:xfrm>
          <a:custGeom>
            <a:avLst/>
            <a:gdLst>
              <a:gd name="T0" fmla="*/ 2102 w 3550"/>
              <a:gd name="T1" fmla="*/ 794 h 3550"/>
              <a:gd name="T2" fmla="*/ 1997 w 3550"/>
              <a:gd name="T3" fmla="*/ 1021 h 3550"/>
              <a:gd name="T4" fmla="*/ 1860 w 3550"/>
              <a:gd name="T5" fmla="*/ 837 h 3550"/>
              <a:gd name="T6" fmla="*/ 1631 w 3550"/>
              <a:gd name="T7" fmla="*/ 872 h 3550"/>
              <a:gd name="T8" fmla="*/ 1721 w 3550"/>
              <a:gd name="T9" fmla="*/ 937 h 3550"/>
              <a:gd name="T10" fmla="*/ 1898 w 3550"/>
              <a:gd name="T11" fmla="*/ 1122 h 3550"/>
              <a:gd name="T12" fmla="*/ 2020 w 3550"/>
              <a:gd name="T13" fmla="*/ 1248 h 3550"/>
              <a:gd name="T14" fmla="*/ 2203 w 3550"/>
              <a:gd name="T15" fmla="*/ 1266 h 3550"/>
              <a:gd name="T16" fmla="*/ 2491 w 3550"/>
              <a:gd name="T17" fmla="*/ 1349 h 3550"/>
              <a:gd name="T18" fmla="*/ 2779 w 3550"/>
              <a:gd name="T19" fmla="*/ 1685 h 3550"/>
              <a:gd name="T20" fmla="*/ 2957 w 3550"/>
              <a:gd name="T21" fmla="*/ 1970 h 3550"/>
              <a:gd name="T22" fmla="*/ 2848 w 3550"/>
              <a:gd name="T23" fmla="*/ 2333 h 3550"/>
              <a:gd name="T24" fmla="*/ 2529 w 3550"/>
              <a:gd name="T25" fmla="*/ 2712 h 3550"/>
              <a:gd name="T26" fmla="*/ 2011 w 3550"/>
              <a:gd name="T27" fmla="*/ 3015 h 3550"/>
              <a:gd name="T28" fmla="*/ 1934 w 3550"/>
              <a:gd name="T29" fmla="*/ 2742 h 3550"/>
              <a:gd name="T30" fmla="*/ 2045 w 3550"/>
              <a:gd name="T31" fmla="*/ 2354 h 3550"/>
              <a:gd name="T32" fmla="*/ 1790 w 3550"/>
              <a:gd name="T33" fmla="*/ 1958 h 3550"/>
              <a:gd name="T34" fmla="*/ 1766 w 3550"/>
              <a:gd name="T35" fmla="*/ 1572 h 3550"/>
              <a:gd name="T36" fmla="*/ 1679 w 3550"/>
              <a:gd name="T37" fmla="*/ 1317 h 3550"/>
              <a:gd name="T38" fmla="*/ 1402 w 3550"/>
              <a:gd name="T39" fmla="*/ 1246 h 3550"/>
              <a:gd name="T40" fmla="*/ 952 w 3550"/>
              <a:gd name="T41" fmla="*/ 840 h 3550"/>
              <a:gd name="T42" fmla="*/ 487 w 3550"/>
              <a:gd name="T43" fmla="*/ 735 h 3550"/>
              <a:gd name="T44" fmla="*/ 122 w 3550"/>
              <a:gd name="T45" fmla="*/ 1879 h 3550"/>
              <a:gd name="T46" fmla="*/ 605 w 3550"/>
              <a:gd name="T47" fmla="*/ 2945 h 3550"/>
              <a:gd name="T48" fmla="*/ 1671 w 3550"/>
              <a:gd name="T49" fmla="*/ 3428 h 3550"/>
              <a:gd name="T50" fmla="*/ 2799 w 3550"/>
              <a:gd name="T51" fmla="*/ 3076 h 3550"/>
              <a:gd name="T52" fmla="*/ 3403 w 3550"/>
              <a:gd name="T53" fmla="*/ 2084 h 3550"/>
              <a:gd name="T54" fmla="*/ 3198 w 3550"/>
              <a:gd name="T55" fmla="*/ 928 h 3550"/>
              <a:gd name="T56" fmla="*/ 1637 w 3550"/>
              <a:gd name="T57" fmla="*/ 124 h 3550"/>
              <a:gd name="T58" fmla="*/ 983 w 3550"/>
              <a:gd name="T59" fmla="*/ 321 h 3550"/>
              <a:gd name="T60" fmla="*/ 1082 w 3550"/>
              <a:gd name="T61" fmla="*/ 830 h 3550"/>
              <a:gd name="T62" fmla="*/ 1506 w 3550"/>
              <a:gd name="T63" fmla="*/ 1142 h 3550"/>
              <a:gd name="T64" fmla="*/ 1814 w 3550"/>
              <a:gd name="T65" fmla="*/ 1335 h 3550"/>
              <a:gd name="T66" fmla="*/ 1922 w 3550"/>
              <a:gd name="T67" fmla="*/ 1567 h 3550"/>
              <a:gd name="T68" fmla="*/ 1970 w 3550"/>
              <a:gd name="T69" fmla="*/ 2076 h 3550"/>
              <a:gd name="T70" fmla="*/ 2156 w 3550"/>
              <a:gd name="T71" fmla="*/ 2504 h 3550"/>
              <a:gd name="T72" fmla="*/ 2008 w 3550"/>
              <a:gd name="T73" fmla="*/ 2882 h 3550"/>
              <a:gd name="T74" fmla="*/ 2326 w 3550"/>
              <a:gd name="T75" fmla="*/ 2738 h 3550"/>
              <a:gd name="T76" fmla="*/ 2746 w 3550"/>
              <a:gd name="T77" fmla="*/ 2268 h 3550"/>
              <a:gd name="T78" fmla="*/ 2840 w 3550"/>
              <a:gd name="T79" fmla="*/ 1957 h 3550"/>
              <a:gd name="T80" fmla="*/ 2638 w 3550"/>
              <a:gd name="T81" fmla="*/ 1682 h 3550"/>
              <a:gd name="T82" fmla="*/ 2367 w 3550"/>
              <a:gd name="T83" fmla="*/ 1437 h 3550"/>
              <a:gd name="T84" fmla="*/ 2142 w 3550"/>
              <a:gd name="T85" fmla="*/ 1425 h 3550"/>
              <a:gd name="T86" fmla="*/ 1905 w 3550"/>
              <a:gd name="T87" fmla="*/ 1281 h 3550"/>
              <a:gd name="T88" fmla="*/ 1731 w 3550"/>
              <a:gd name="T89" fmla="*/ 1119 h 3550"/>
              <a:gd name="T90" fmla="*/ 1496 w 3550"/>
              <a:gd name="T91" fmla="*/ 923 h 3550"/>
              <a:gd name="T92" fmla="*/ 1657 w 3550"/>
              <a:gd name="T93" fmla="*/ 749 h 3550"/>
              <a:gd name="T94" fmla="*/ 1970 w 3550"/>
              <a:gd name="T95" fmla="*/ 789 h 3550"/>
              <a:gd name="T96" fmla="*/ 2399 w 3550"/>
              <a:gd name="T97" fmla="*/ 369 h 3550"/>
              <a:gd name="T98" fmla="*/ 2152 w 3550"/>
              <a:gd name="T99" fmla="*/ 162 h 3550"/>
              <a:gd name="T100" fmla="*/ 2004 w 3550"/>
              <a:gd name="T101" fmla="*/ 15 h 3550"/>
              <a:gd name="T102" fmla="*/ 2512 w 3550"/>
              <a:gd name="T103" fmla="*/ 161 h 3550"/>
              <a:gd name="T104" fmla="*/ 3146 w 3550"/>
              <a:gd name="T105" fmla="*/ 649 h 3550"/>
              <a:gd name="T106" fmla="*/ 3550 w 3550"/>
              <a:gd name="T107" fmla="*/ 1775 h 3550"/>
              <a:gd name="T108" fmla="*/ 3132 w 3550"/>
              <a:gd name="T109" fmla="*/ 2917 h 3550"/>
              <a:gd name="T110" fmla="*/ 2093 w 3550"/>
              <a:gd name="T111" fmla="*/ 3521 h 3550"/>
              <a:gd name="T112" fmla="*/ 880 w 3550"/>
              <a:gd name="T113" fmla="*/ 3307 h 3550"/>
              <a:gd name="T114" fmla="*/ 111 w 3550"/>
              <a:gd name="T115" fmla="*/ 2394 h 3550"/>
              <a:gd name="T116" fmla="*/ 115 w 3550"/>
              <a:gd name="T117" fmla="*/ 1147 h 3550"/>
              <a:gd name="T118" fmla="*/ 765 w 3550"/>
              <a:gd name="T119" fmla="*/ 316 h 3550"/>
              <a:gd name="T120" fmla="*/ 1227 w 3550"/>
              <a:gd name="T121" fmla="*/ 87 h 3550"/>
              <a:gd name="T122" fmla="*/ 1775 w 3550"/>
              <a:gd name="T123" fmla="*/ 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50" h="3550">
                <a:moveTo>
                  <a:pt x="2670" y="382"/>
                </a:moveTo>
                <a:lnTo>
                  <a:pt x="2596" y="410"/>
                </a:lnTo>
                <a:lnTo>
                  <a:pt x="2527" y="438"/>
                </a:lnTo>
                <a:lnTo>
                  <a:pt x="2465" y="468"/>
                </a:lnTo>
                <a:lnTo>
                  <a:pt x="2406" y="501"/>
                </a:lnTo>
                <a:lnTo>
                  <a:pt x="2353" y="537"/>
                </a:lnTo>
                <a:lnTo>
                  <a:pt x="2301" y="577"/>
                </a:lnTo>
                <a:lnTo>
                  <a:pt x="2253" y="620"/>
                </a:lnTo>
                <a:lnTo>
                  <a:pt x="2204" y="669"/>
                </a:lnTo>
                <a:lnTo>
                  <a:pt x="2156" y="723"/>
                </a:lnTo>
                <a:lnTo>
                  <a:pt x="2107" y="783"/>
                </a:lnTo>
                <a:lnTo>
                  <a:pt x="2102" y="794"/>
                </a:lnTo>
                <a:lnTo>
                  <a:pt x="2100" y="805"/>
                </a:lnTo>
                <a:lnTo>
                  <a:pt x="2101" y="815"/>
                </a:lnTo>
                <a:lnTo>
                  <a:pt x="2110" y="850"/>
                </a:lnTo>
                <a:lnTo>
                  <a:pt x="2113" y="882"/>
                </a:lnTo>
                <a:lnTo>
                  <a:pt x="2113" y="910"/>
                </a:lnTo>
                <a:lnTo>
                  <a:pt x="2107" y="936"/>
                </a:lnTo>
                <a:lnTo>
                  <a:pt x="2098" y="960"/>
                </a:lnTo>
                <a:lnTo>
                  <a:pt x="2084" y="979"/>
                </a:lnTo>
                <a:lnTo>
                  <a:pt x="2067" y="995"/>
                </a:lnTo>
                <a:lnTo>
                  <a:pt x="2046" y="1007"/>
                </a:lnTo>
                <a:lnTo>
                  <a:pt x="2024" y="1016"/>
                </a:lnTo>
                <a:lnTo>
                  <a:pt x="1997" y="1021"/>
                </a:lnTo>
                <a:lnTo>
                  <a:pt x="1968" y="1021"/>
                </a:lnTo>
                <a:lnTo>
                  <a:pt x="1935" y="1018"/>
                </a:lnTo>
                <a:lnTo>
                  <a:pt x="1884" y="1010"/>
                </a:lnTo>
                <a:lnTo>
                  <a:pt x="1885" y="959"/>
                </a:lnTo>
                <a:lnTo>
                  <a:pt x="1885" y="928"/>
                </a:lnTo>
                <a:lnTo>
                  <a:pt x="1884" y="905"/>
                </a:lnTo>
                <a:lnTo>
                  <a:pt x="1880" y="884"/>
                </a:lnTo>
                <a:lnTo>
                  <a:pt x="1876" y="869"/>
                </a:lnTo>
                <a:lnTo>
                  <a:pt x="1872" y="857"/>
                </a:lnTo>
                <a:lnTo>
                  <a:pt x="1868" y="848"/>
                </a:lnTo>
                <a:lnTo>
                  <a:pt x="1863" y="841"/>
                </a:lnTo>
                <a:lnTo>
                  <a:pt x="1860" y="837"/>
                </a:lnTo>
                <a:lnTo>
                  <a:pt x="1857" y="835"/>
                </a:lnTo>
                <a:lnTo>
                  <a:pt x="1846" y="830"/>
                </a:lnTo>
                <a:lnTo>
                  <a:pt x="1831" y="829"/>
                </a:lnTo>
                <a:lnTo>
                  <a:pt x="1813" y="832"/>
                </a:lnTo>
                <a:lnTo>
                  <a:pt x="1792" y="837"/>
                </a:lnTo>
                <a:lnTo>
                  <a:pt x="1769" y="844"/>
                </a:lnTo>
                <a:lnTo>
                  <a:pt x="1744" y="855"/>
                </a:lnTo>
                <a:lnTo>
                  <a:pt x="1735" y="860"/>
                </a:lnTo>
                <a:lnTo>
                  <a:pt x="1699" y="864"/>
                </a:lnTo>
                <a:lnTo>
                  <a:pt x="1674" y="866"/>
                </a:lnTo>
                <a:lnTo>
                  <a:pt x="1650" y="869"/>
                </a:lnTo>
                <a:lnTo>
                  <a:pt x="1631" y="872"/>
                </a:lnTo>
                <a:lnTo>
                  <a:pt x="1616" y="876"/>
                </a:lnTo>
                <a:lnTo>
                  <a:pt x="1616" y="881"/>
                </a:lnTo>
                <a:lnTo>
                  <a:pt x="1615" y="890"/>
                </a:lnTo>
                <a:lnTo>
                  <a:pt x="1614" y="901"/>
                </a:lnTo>
                <a:lnTo>
                  <a:pt x="1616" y="918"/>
                </a:lnTo>
                <a:lnTo>
                  <a:pt x="1622" y="934"/>
                </a:lnTo>
                <a:lnTo>
                  <a:pt x="1633" y="948"/>
                </a:lnTo>
                <a:lnTo>
                  <a:pt x="1646" y="959"/>
                </a:lnTo>
                <a:lnTo>
                  <a:pt x="1659" y="964"/>
                </a:lnTo>
                <a:lnTo>
                  <a:pt x="1671" y="965"/>
                </a:lnTo>
                <a:lnTo>
                  <a:pt x="1681" y="961"/>
                </a:lnTo>
                <a:lnTo>
                  <a:pt x="1721" y="937"/>
                </a:lnTo>
                <a:lnTo>
                  <a:pt x="1758" y="970"/>
                </a:lnTo>
                <a:lnTo>
                  <a:pt x="1767" y="984"/>
                </a:lnTo>
                <a:lnTo>
                  <a:pt x="1773" y="998"/>
                </a:lnTo>
                <a:lnTo>
                  <a:pt x="1803" y="999"/>
                </a:lnTo>
                <a:lnTo>
                  <a:pt x="1830" y="1005"/>
                </a:lnTo>
                <a:lnTo>
                  <a:pt x="1852" y="1012"/>
                </a:lnTo>
                <a:lnTo>
                  <a:pt x="1871" y="1023"/>
                </a:lnTo>
                <a:lnTo>
                  <a:pt x="1886" y="1037"/>
                </a:lnTo>
                <a:lnTo>
                  <a:pt x="1897" y="1056"/>
                </a:lnTo>
                <a:lnTo>
                  <a:pt x="1903" y="1077"/>
                </a:lnTo>
                <a:lnTo>
                  <a:pt x="1903" y="1099"/>
                </a:lnTo>
                <a:lnTo>
                  <a:pt x="1898" y="1122"/>
                </a:lnTo>
                <a:lnTo>
                  <a:pt x="1897" y="1133"/>
                </a:lnTo>
                <a:lnTo>
                  <a:pt x="1899" y="1141"/>
                </a:lnTo>
                <a:lnTo>
                  <a:pt x="1901" y="1145"/>
                </a:lnTo>
                <a:lnTo>
                  <a:pt x="1903" y="1147"/>
                </a:lnTo>
                <a:lnTo>
                  <a:pt x="1906" y="1149"/>
                </a:lnTo>
                <a:lnTo>
                  <a:pt x="1935" y="1160"/>
                </a:lnTo>
                <a:lnTo>
                  <a:pt x="1959" y="1172"/>
                </a:lnTo>
                <a:lnTo>
                  <a:pt x="1978" y="1185"/>
                </a:lnTo>
                <a:lnTo>
                  <a:pt x="1993" y="1201"/>
                </a:lnTo>
                <a:lnTo>
                  <a:pt x="2005" y="1217"/>
                </a:lnTo>
                <a:lnTo>
                  <a:pt x="2014" y="1232"/>
                </a:lnTo>
                <a:lnTo>
                  <a:pt x="2020" y="1248"/>
                </a:lnTo>
                <a:lnTo>
                  <a:pt x="2026" y="1263"/>
                </a:lnTo>
                <a:lnTo>
                  <a:pt x="2033" y="1282"/>
                </a:lnTo>
                <a:lnTo>
                  <a:pt x="2043" y="1297"/>
                </a:lnTo>
                <a:lnTo>
                  <a:pt x="2055" y="1309"/>
                </a:lnTo>
                <a:lnTo>
                  <a:pt x="2069" y="1317"/>
                </a:lnTo>
                <a:lnTo>
                  <a:pt x="2084" y="1319"/>
                </a:lnTo>
                <a:lnTo>
                  <a:pt x="2099" y="1316"/>
                </a:lnTo>
                <a:lnTo>
                  <a:pt x="2113" y="1309"/>
                </a:lnTo>
                <a:lnTo>
                  <a:pt x="2124" y="1302"/>
                </a:lnTo>
                <a:lnTo>
                  <a:pt x="2150" y="1284"/>
                </a:lnTo>
                <a:lnTo>
                  <a:pt x="2177" y="1273"/>
                </a:lnTo>
                <a:lnTo>
                  <a:pt x="2203" y="1266"/>
                </a:lnTo>
                <a:lnTo>
                  <a:pt x="2228" y="1264"/>
                </a:lnTo>
                <a:lnTo>
                  <a:pt x="2252" y="1265"/>
                </a:lnTo>
                <a:lnTo>
                  <a:pt x="2275" y="1270"/>
                </a:lnTo>
                <a:lnTo>
                  <a:pt x="2298" y="1277"/>
                </a:lnTo>
                <a:lnTo>
                  <a:pt x="2319" y="1286"/>
                </a:lnTo>
                <a:lnTo>
                  <a:pt x="2341" y="1294"/>
                </a:lnTo>
                <a:lnTo>
                  <a:pt x="2360" y="1304"/>
                </a:lnTo>
                <a:lnTo>
                  <a:pt x="2385" y="1316"/>
                </a:lnTo>
                <a:lnTo>
                  <a:pt x="2409" y="1326"/>
                </a:lnTo>
                <a:lnTo>
                  <a:pt x="2434" y="1336"/>
                </a:lnTo>
                <a:lnTo>
                  <a:pt x="2462" y="1344"/>
                </a:lnTo>
                <a:lnTo>
                  <a:pt x="2491" y="1349"/>
                </a:lnTo>
                <a:lnTo>
                  <a:pt x="2518" y="1354"/>
                </a:lnTo>
                <a:lnTo>
                  <a:pt x="2542" y="1364"/>
                </a:lnTo>
                <a:lnTo>
                  <a:pt x="2564" y="1377"/>
                </a:lnTo>
                <a:lnTo>
                  <a:pt x="2582" y="1392"/>
                </a:lnTo>
                <a:lnTo>
                  <a:pt x="2615" y="1430"/>
                </a:lnTo>
                <a:lnTo>
                  <a:pt x="2644" y="1469"/>
                </a:lnTo>
                <a:lnTo>
                  <a:pt x="2671" y="1509"/>
                </a:lnTo>
                <a:lnTo>
                  <a:pt x="2696" y="1549"/>
                </a:lnTo>
                <a:lnTo>
                  <a:pt x="2720" y="1589"/>
                </a:lnTo>
                <a:lnTo>
                  <a:pt x="2739" y="1622"/>
                </a:lnTo>
                <a:lnTo>
                  <a:pt x="2759" y="1655"/>
                </a:lnTo>
                <a:lnTo>
                  <a:pt x="2779" y="1685"/>
                </a:lnTo>
                <a:lnTo>
                  <a:pt x="2799" y="1712"/>
                </a:lnTo>
                <a:lnTo>
                  <a:pt x="2821" y="1735"/>
                </a:lnTo>
                <a:lnTo>
                  <a:pt x="2842" y="1755"/>
                </a:lnTo>
                <a:lnTo>
                  <a:pt x="2867" y="1771"/>
                </a:lnTo>
                <a:lnTo>
                  <a:pt x="2893" y="1787"/>
                </a:lnTo>
                <a:lnTo>
                  <a:pt x="2914" y="1806"/>
                </a:lnTo>
                <a:lnTo>
                  <a:pt x="2931" y="1829"/>
                </a:lnTo>
                <a:lnTo>
                  <a:pt x="2943" y="1854"/>
                </a:lnTo>
                <a:lnTo>
                  <a:pt x="2952" y="1879"/>
                </a:lnTo>
                <a:lnTo>
                  <a:pt x="2957" y="1908"/>
                </a:lnTo>
                <a:lnTo>
                  <a:pt x="2958" y="1939"/>
                </a:lnTo>
                <a:lnTo>
                  <a:pt x="2957" y="1970"/>
                </a:lnTo>
                <a:lnTo>
                  <a:pt x="2954" y="2001"/>
                </a:lnTo>
                <a:lnTo>
                  <a:pt x="2949" y="2034"/>
                </a:lnTo>
                <a:lnTo>
                  <a:pt x="2941" y="2067"/>
                </a:lnTo>
                <a:lnTo>
                  <a:pt x="2931" y="2100"/>
                </a:lnTo>
                <a:lnTo>
                  <a:pt x="2922" y="2133"/>
                </a:lnTo>
                <a:lnTo>
                  <a:pt x="2911" y="2166"/>
                </a:lnTo>
                <a:lnTo>
                  <a:pt x="2899" y="2197"/>
                </a:lnTo>
                <a:lnTo>
                  <a:pt x="2888" y="2227"/>
                </a:lnTo>
                <a:lnTo>
                  <a:pt x="2878" y="2256"/>
                </a:lnTo>
                <a:lnTo>
                  <a:pt x="2864" y="2290"/>
                </a:lnTo>
                <a:lnTo>
                  <a:pt x="2853" y="2320"/>
                </a:lnTo>
                <a:lnTo>
                  <a:pt x="2848" y="2333"/>
                </a:lnTo>
                <a:lnTo>
                  <a:pt x="2839" y="2345"/>
                </a:lnTo>
                <a:lnTo>
                  <a:pt x="2828" y="2355"/>
                </a:lnTo>
                <a:lnTo>
                  <a:pt x="2789" y="2386"/>
                </a:lnTo>
                <a:lnTo>
                  <a:pt x="2756" y="2418"/>
                </a:lnTo>
                <a:lnTo>
                  <a:pt x="2726" y="2452"/>
                </a:lnTo>
                <a:lnTo>
                  <a:pt x="2697" y="2487"/>
                </a:lnTo>
                <a:lnTo>
                  <a:pt x="2671" y="2524"/>
                </a:lnTo>
                <a:lnTo>
                  <a:pt x="2644" y="2560"/>
                </a:lnTo>
                <a:lnTo>
                  <a:pt x="2618" y="2598"/>
                </a:lnTo>
                <a:lnTo>
                  <a:pt x="2590" y="2636"/>
                </a:lnTo>
                <a:lnTo>
                  <a:pt x="2561" y="2673"/>
                </a:lnTo>
                <a:lnTo>
                  <a:pt x="2529" y="2712"/>
                </a:lnTo>
                <a:lnTo>
                  <a:pt x="2493" y="2750"/>
                </a:lnTo>
                <a:lnTo>
                  <a:pt x="2451" y="2787"/>
                </a:lnTo>
                <a:lnTo>
                  <a:pt x="2398" y="2831"/>
                </a:lnTo>
                <a:lnTo>
                  <a:pt x="2345" y="2871"/>
                </a:lnTo>
                <a:lnTo>
                  <a:pt x="2295" y="2906"/>
                </a:lnTo>
                <a:lnTo>
                  <a:pt x="2244" y="2937"/>
                </a:lnTo>
                <a:lnTo>
                  <a:pt x="2192" y="2964"/>
                </a:lnTo>
                <a:lnTo>
                  <a:pt x="2141" y="2987"/>
                </a:lnTo>
                <a:lnTo>
                  <a:pt x="2087" y="3009"/>
                </a:lnTo>
                <a:lnTo>
                  <a:pt x="2061" y="3015"/>
                </a:lnTo>
                <a:lnTo>
                  <a:pt x="2036" y="3018"/>
                </a:lnTo>
                <a:lnTo>
                  <a:pt x="2011" y="3015"/>
                </a:lnTo>
                <a:lnTo>
                  <a:pt x="1986" y="3009"/>
                </a:lnTo>
                <a:lnTo>
                  <a:pt x="1962" y="2998"/>
                </a:lnTo>
                <a:lnTo>
                  <a:pt x="1941" y="2983"/>
                </a:lnTo>
                <a:lnTo>
                  <a:pt x="1921" y="2964"/>
                </a:lnTo>
                <a:lnTo>
                  <a:pt x="1906" y="2942"/>
                </a:lnTo>
                <a:lnTo>
                  <a:pt x="1895" y="2919"/>
                </a:lnTo>
                <a:lnTo>
                  <a:pt x="1889" y="2895"/>
                </a:lnTo>
                <a:lnTo>
                  <a:pt x="1886" y="2869"/>
                </a:lnTo>
                <a:lnTo>
                  <a:pt x="1888" y="2844"/>
                </a:lnTo>
                <a:lnTo>
                  <a:pt x="1894" y="2820"/>
                </a:lnTo>
                <a:lnTo>
                  <a:pt x="1905" y="2795"/>
                </a:lnTo>
                <a:lnTo>
                  <a:pt x="1934" y="2742"/>
                </a:lnTo>
                <a:lnTo>
                  <a:pt x="1959" y="2693"/>
                </a:lnTo>
                <a:lnTo>
                  <a:pt x="1982" y="2646"/>
                </a:lnTo>
                <a:lnTo>
                  <a:pt x="2000" y="2603"/>
                </a:lnTo>
                <a:lnTo>
                  <a:pt x="2015" y="2565"/>
                </a:lnTo>
                <a:lnTo>
                  <a:pt x="2027" y="2528"/>
                </a:lnTo>
                <a:lnTo>
                  <a:pt x="2036" y="2496"/>
                </a:lnTo>
                <a:lnTo>
                  <a:pt x="2043" y="2466"/>
                </a:lnTo>
                <a:lnTo>
                  <a:pt x="2047" y="2438"/>
                </a:lnTo>
                <a:lnTo>
                  <a:pt x="2049" y="2413"/>
                </a:lnTo>
                <a:lnTo>
                  <a:pt x="2049" y="2391"/>
                </a:lnTo>
                <a:lnTo>
                  <a:pt x="2048" y="2371"/>
                </a:lnTo>
                <a:lnTo>
                  <a:pt x="2045" y="2354"/>
                </a:lnTo>
                <a:lnTo>
                  <a:pt x="2040" y="2339"/>
                </a:lnTo>
                <a:lnTo>
                  <a:pt x="2034" y="2325"/>
                </a:lnTo>
                <a:lnTo>
                  <a:pt x="2027" y="2314"/>
                </a:lnTo>
                <a:lnTo>
                  <a:pt x="2018" y="2304"/>
                </a:lnTo>
                <a:lnTo>
                  <a:pt x="2010" y="2296"/>
                </a:lnTo>
                <a:lnTo>
                  <a:pt x="1963" y="2254"/>
                </a:lnTo>
                <a:lnTo>
                  <a:pt x="1921" y="2210"/>
                </a:lnTo>
                <a:lnTo>
                  <a:pt x="1885" y="2162"/>
                </a:lnTo>
                <a:lnTo>
                  <a:pt x="1854" y="2114"/>
                </a:lnTo>
                <a:lnTo>
                  <a:pt x="1827" y="2062"/>
                </a:lnTo>
                <a:lnTo>
                  <a:pt x="1806" y="2011"/>
                </a:lnTo>
                <a:lnTo>
                  <a:pt x="1790" y="1958"/>
                </a:lnTo>
                <a:lnTo>
                  <a:pt x="1779" y="1904"/>
                </a:lnTo>
                <a:lnTo>
                  <a:pt x="1774" y="1850"/>
                </a:lnTo>
                <a:lnTo>
                  <a:pt x="1775" y="1795"/>
                </a:lnTo>
                <a:lnTo>
                  <a:pt x="1781" y="1742"/>
                </a:lnTo>
                <a:lnTo>
                  <a:pt x="1794" y="1688"/>
                </a:lnTo>
                <a:lnTo>
                  <a:pt x="1813" y="1635"/>
                </a:lnTo>
                <a:lnTo>
                  <a:pt x="1815" y="1623"/>
                </a:lnTo>
                <a:lnTo>
                  <a:pt x="1812" y="1611"/>
                </a:lnTo>
                <a:lnTo>
                  <a:pt x="1805" y="1601"/>
                </a:lnTo>
                <a:lnTo>
                  <a:pt x="1797" y="1592"/>
                </a:lnTo>
                <a:lnTo>
                  <a:pt x="1786" y="1585"/>
                </a:lnTo>
                <a:lnTo>
                  <a:pt x="1766" y="1572"/>
                </a:lnTo>
                <a:lnTo>
                  <a:pt x="1750" y="1556"/>
                </a:lnTo>
                <a:lnTo>
                  <a:pt x="1738" y="1538"/>
                </a:lnTo>
                <a:lnTo>
                  <a:pt x="1730" y="1518"/>
                </a:lnTo>
                <a:lnTo>
                  <a:pt x="1723" y="1497"/>
                </a:lnTo>
                <a:lnTo>
                  <a:pt x="1718" y="1476"/>
                </a:lnTo>
                <a:lnTo>
                  <a:pt x="1715" y="1453"/>
                </a:lnTo>
                <a:lnTo>
                  <a:pt x="1712" y="1432"/>
                </a:lnTo>
                <a:lnTo>
                  <a:pt x="1708" y="1407"/>
                </a:lnTo>
                <a:lnTo>
                  <a:pt x="1704" y="1382"/>
                </a:lnTo>
                <a:lnTo>
                  <a:pt x="1698" y="1359"/>
                </a:lnTo>
                <a:lnTo>
                  <a:pt x="1690" y="1337"/>
                </a:lnTo>
                <a:lnTo>
                  <a:pt x="1679" y="1317"/>
                </a:lnTo>
                <a:lnTo>
                  <a:pt x="1677" y="1315"/>
                </a:lnTo>
                <a:lnTo>
                  <a:pt x="1675" y="1312"/>
                </a:lnTo>
                <a:lnTo>
                  <a:pt x="1672" y="1310"/>
                </a:lnTo>
                <a:lnTo>
                  <a:pt x="1669" y="1308"/>
                </a:lnTo>
                <a:lnTo>
                  <a:pt x="1665" y="1306"/>
                </a:lnTo>
                <a:lnTo>
                  <a:pt x="1663" y="1305"/>
                </a:lnTo>
                <a:lnTo>
                  <a:pt x="1621" y="1288"/>
                </a:lnTo>
                <a:lnTo>
                  <a:pt x="1578" y="1276"/>
                </a:lnTo>
                <a:lnTo>
                  <a:pt x="1534" y="1267"/>
                </a:lnTo>
                <a:lnTo>
                  <a:pt x="1489" y="1260"/>
                </a:lnTo>
                <a:lnTo>
                  <a:pt x="1446" y="1253"/>
                </a:lnTo>
                <a:lnTo>
                  <a:pt x="1402" y="1246"/>
                </a:lnTo>
                <a:lnTo>
                  <a:pt x="1355" y="1234"/>
                </a:lnTo>
                <a:lnTo>
                  <a:pt x="1308" y="1219"/>
                </a:lnTo>
                <a:lnTo>
                  <a:pt x="1264" y="1198"/>
                </a:lnTo>
                <a:lnTo>
                  <a:pt x="1222" y="1174"/>
                </a:lnTo>
                <a:lnTo>
                  <a:pt x="1182" y="1144"/>
                </a:lnTo>
                <a:lnTo>
                  <a:pt x="1144" y="1109"/>
                </a:lnTo>
                <a:lnTo>
                  <a:pt x="1108" y="1071"/>
                </a:lnTo>
                <a:lnTo>
                  <a:pt x="1074" y="1030"/>
                </a:lnTo>
                <a:lnTo>
                  <a:pt x="1041" y="985"/>
                </a:lnTo>
                <a:lnTo>
                  <a:pt x="1010" y="939"/>
                </a:lnTo>
                <a:lnTo>
                  <a:pt x="980" y="891"/>
                </a:lnTo>
                <a:lnTo>
                  <a:pt x="952" y="840"/>
                </a:lnTo>
                <a:lnTo>
                  <a:pt x="925" y="789"/>
                </a:lnTo>
                <a:lnTo>
                  <a:pt x="899" y="737"/>
                </a:lnTo>
                <a:lnTo>
                  <a:pt x="875" y="684"/>
                </a:lnTo>
                <a:lnTo>
                  <a:pt x="850" y="633"/>
                </a:lnTo>
                <a:lnTo>
                  <a:pt x="827" y="581"/>
                </a:lnTo>
                <a:lnTo>
                  <a:pt x="805" y="530"/>
                </a:lnTo>
                <a:lnTo>
                  <a:pt x="789" y="493"/>
                </a:lnTo>
                <a:lnTo>
                  <a:pt x="772" y="457"/>
                </a:lnTo>
                <a:lnTo>
                  <a:pt x="695" y="520"/>
                </a:lnTo>
                <a:lnTo>
                  <a:pt x="622" y="587"/>
                </a:lnTo>
                <a:lnTo>
                  <a:pt x="552" y="658"/>
                </a:lnTo>
                <a:lnTo>
                  <a:pt x="487" y="735"/>
                </a:lnTo>
                <a:lnTo>
                  <a:pt x="426" y="814"/>
                </a:lnTo>
                <a:lnTo>
                  <a:pt x="371" y="897"/>
                </a:lnTo>
                <a:lnTo>
                  <a:pt x="320" y="983"/>
                </a:lnTo>
                <a:lnTo>
                  <a:pt x="274" y="1074"/>
                </a:lnTo>
                <a:lnTo>
                  <a:pt x="235" y="1166"/>
                </a:lnTo>
                <a:lnTo>
                  <a:pt x="200" y="1262"/>
                </a:lnTo>
                <a:lnTo>
                  <a:pt x="171" y="1360"/>
                </a:lnTo>
                <a:lnTo>
                  <a:pt x="148" y="1461"/>
                </a:lnTo>
                <a:lnTo>
                  <a:pt x="132" y="1563"/>
                </a:lnTo>
                <a:lnTo>
                  <a:pt x="122" y="1669"/>
                </a:lnTo>
                <a:lnTo>
                  <a:pt x="118" y="1775"/>
                </a:lnTo>
                <a:lnTo>
                  <a:pt x="122" y="1879"/>
                </a:lnTo>
                <a:lnTo>
                  <a:pt x="131" y="1983"/>
                </a:lnTo>
                <a:lnTo>
                  <a:pt x="147" y="2084"/>
                </a:lnTo>
                <a:lnTo>
                  <a:pt x="169" y="2183"/>
                </a:lnTo>
                <a:lnTo>
                  <a:pt x="197" y="2280"/>
                </a:lnTo>
                <a:lnTo>
                  <a:pt x="230" y="2373"/>
                </a:lnTo>
                <a:lnTo>
                  <a:pt x="269" y="2465"/>
                </a:lnTo>
                <a:lnTo>
                  <a:pt x="313" y="2553"/>
                </a:lnTo>
                <a:lnTo>
                  <a:pt x="361" y="2639"/>
                </a:lnTo>
                <a:lnTo>
                  <a:pt x="415" y="2721"/>
                </a:lnTo>
                <a:lnTo>
                  <a:pt x="474" y="2799"/>
                </a:lnTo>
                <a:lnTo>
                  <a:pt x="537" y="2874"/>
                </a:lnTo>
                <a:lnTo>
                  <a:pt x="605" y="2945"/>
                </a:lnTo>
                <a:lnTo>
                  <a:pt x="676" y="3013"/>
                </a:lnTo>
                <a:lnTo>
                  <a:pt x="751" y="3076"/>
                </a:lnTo>
                <a:lnTo>
                  <a:pt x="829" y="3135"/>
                </a:lnTo>
                <a:lnTo>
                  <a:pt x="911" y="3189"/>
                </a:lnTo>
                <a:lnTo>
                  <a:pt x="997" y="3237"/>
                </a:lnTo>
                <a:lnTo>
                  <a:pt x="1085" y="3281"/>
                </a:lnTo>
                <a:lnTo>
                  <a:pt x="1177" y="3320"/>
                </a:lnTo>
                <a:lnTo>
                  <a:pt x="1270" y="3353"/>
                </a:lnTo>
                <a:lnTo>
                  <a:pt x="1367" y="3381"/>
                </a:lnTo>
                <a:lnTo>
                  <a:pt x="1466" y="3403"/>
                </a:lnTo>
                <a:lnTo>
                  <a:pt x="1567" y="3419"/>
                </a:lnTo>
                <a:lnTo>
                  <a:pt x="1671" y="3428"/>
                </a:lnTo>
                <a:lnTo>
                  <a:pt x="1775" y="3432"/>
                </a:lnTo>
                <a:lnTo>
                  <a:pt x="1879" y="3428"/>
                </a:lnTo>
                <a:lnTo>
                  <a:pt x="1983" y="3419"/>
                </a:lnTo>
                <a:lnTo>
                  <a:pt x="2084" y="3403"/>
                </a:lnTo>
                <a:lnTo>
                  <a:pt x="2183" y="3381"/>
                </a:lnTo>
                <a:lnTo>
                  <a:pt x="2280" y="3353"/>
                </a:lnTo>
                <a:lnTo>
                  <a:pt x="2373" y="3320"/>
                </a:lnTo>
                <a:lnTo>
                  <a:pt x="2465" y="3281"/>
                </a:lnTo>
                <a:lnTo>
                  <a:pt x="2553" y="3237"/>
                </a:lnTo>
                <a:lnTo>
                  <a:pt x="2639" y="3189"/>
                </a:lnTo>
                <a:lnTo>
                  <a:pt x="2721" y="3135"/>
                </a:lnTo>
                <a:lnTo>
                  <a:pt x="2799" y="3076"/>
                </a:lnTo>
                <a:lnTo>
                  <a:pt x="2874" y="3013"/>
                </a:lnTo>
                <a:lnTo>
                  <a:pt x="2945" y="2945"/>
                </a:lnTo>
                <a:lnTo>
                  <a:pt x="3013" y="2874"/>
                </a:lnTo>
                <a:lnTo>
                  <a:pt x="3076" y="2799"/>
                </a:lnTo>
                <a:lnTo>
                  <a:pt x="3135" y="2721"/>
                </a:lnTo>
                <a:lnTo>
                  <a:pt x="3189" y="2639"/>
                </a:lnTo>
                <a:lnTo>
                  <a:pt x="3237" y="2553"/>
                </a:lnTo>
                <a:lnTo>
                  <a:pt x="3281" y="2465"/>
                </a:lnTo>
                <a:lnTo>
                  <a:pt x="3320" y="2373"/>
                </a:lnTo>
                <a:lnTo>
                  <a:pt x="3353" y="2280"/>
                </a:lnTo>
                <a:lnTo>
                  <a:pt x="3381" y="2183"/>
                </a:lnTo>
                <a:lnTo>
                  <a:pt x="3403" y="2084"/>
                </a:lnTo>
                <a:lnTo>
                  <a:pt x="3419" y="1983"/>
                </a:lnTo>
                <a:lnTo>
                  <a:pt x="3428" y="1879"/>
                </a:lnTo>
                <a:lnTo>
                  <a:pt x="3432" y="1775"/>
                </a:lnTo>
                <a:lnTo>
                  <a:pt x="3428" y="1673"/>
                </a:lnTo>
                <a:lnTo>
                  <a:pt x="3419" y="1572"/>
                </a:lnTo>
                <a:lnTo>
                  <a:pt x="3404" y="1474"/>
                </a:lnTo>
                <a:lnTo>
                  <a:pt x="3383" y="1377"/>
                </a:lnTo>
                <a:lnTo>
                  <a:pt x="3356" y="1282"/>
                </a:lnTo>
                <a:lnTo>
                  <a:pt x="3325" y="1190"/>
                </a:lnTo>
                <a:lnTo>
                  <a:pt x="3288" y="1099"/>
                </a:lnTo>
                <a:lnTo>
                  <a:pt x="3246" y="1012"/>
                </a:lnTo>
                <a:lnTo>
                  <a:pt x="3198" y="928"/>
                </a:lnTo>
                <a:lnTo>
                  <a:pt x="3147" y="848"/>
                </a:lnTo>
                <a:lnTo>
                  <a:pt x="3091" y="770"/>
                </a:lnTo>
                <a:lnTo>
                  <a:pt x="3030" y="696"/>
                </a:lnTo>
                <a:lnTo>
                  <a:pt x="2966" y="625"/>
                </a:lnTo>
                <a:lnTo>
                  <a:pt x="2897" y="558"/>
                </a:lnTo>
                <a:lnTo>
                  <a:pt x="2825" y="495"/>
                </a:lnTo>
                <a:lnTo>
                  <a:pt x="2750" y="437"/>
                </a:lnTo>
                <a:lnTo>
                  <a:pt x="2670" y="382"/>
                </a:lnTo>
                <a:close/>
                <a:moveTo>
                  <a:pt x="1775" y="118"/>
                </a:moveTo>
                <a:lnTo>
                  <a:pt x="1721" y="119"/>
                </a:lnTo>
                <a:lnTo>
                  <a:pt x="1667" y="123"/>
                </a:lnTo>
                <a:lnTo>
                  <a:pt x="1637" y="124"/>
                </a:lnTo>
                <a:lnTo>
                  <a:pt x="1552" y="133"/>
                </a:lnTo>
                <a:lnTo>
                  <a:pt x="1530" y="137"/>
                </a:lnTo>
                <a:lnTo>
                  <a:pt x="1479" y="145"/>
                </a:lnTo>
                <a:lnTo>
                  <a:pt x="1430" y="155"/>
                </a:lnTo>
                <a:lnTo>
                  <a:pt x="1397" y="162"/>
                </a:lnTo>
                <a:lnTo>
                  <a:pt x="1325" y="181"/>
                </a:lnTo>
                <a:lnTo>
                  <a:pt x="1291" y="190"/>
                </a:lnTo>
                <a:lnTo>
                  <a:pt x="1201" y="221"/>
                </a:lnTo>
                <a:lnTo>
                  <a:pt x="1166" y="235"/>
                </a:lnTo>
                <a:lnTo>
                  <a:pt x="1104" y="260"/>
                </a:lnTo>
                <a:lnTo>
                  <a:pt x="1067" y="278"/>
                </a:lnTo>
                <a:lnTo>
                  <a:pt x="983" y="321"/>
                </a:lnTo>
                <a:lnTo>
                  <a:pt x="951" y="339"/>
                </a:lnTo>
                <a:lnTo>
                  <a:pt x="893" y="374"/>
                </a:lnTo>
                <a:lnTo>
                  <a:pt x="871" y="387"/>
                </a:lnTo>
                <a:lnTo>
                  <a:pt x="892" y="434"/>
                </a:lnTo>
                <a:lnTo>
                  <a:pt x="913" y="482"/>
                </a:lnTo>
                <a:lnTo>
                  <a:pt x="935" y="530"/>
                </a:lnTo>
                <a:lnTo>
                  <a:pt x="956" y="579"/>
                </a:lnTo>
                <a:lnTo>
                  <a:pt x="979" y="629"/>
                </a:lnTo>
                <a:lnTo>
                  <a:pt x="1004" y="680"/>
                </a:lnTo>
                <a:lnTo>
                  <a:pt x="1028" y="732"/>
                </a:lnTo>
                <a:lnTo>
                  <a:pt x="1055" y="781"/>
                </a:lnTo>
                <a:lnTo>
                  <a:pt x="1082" y="830"/>
                </a:lnTo>
                <a:lnTo>
                  <a:pt x="1111" y="878"/>
                </a:lnTo>
                <a:lnTo>
                  <a:pt x="1141" y="922"/>
                </a:lnTo>
                <a:lnTo>
                  <a:pt x="1173" y="964"/>
                </a:lnTo>
                <a:lnTo>
                  <a:pt x="1206" y="1003"/>
                </a:lnTo>
                <a:lnTo>
                  <a:pt x="1240" y="1036"/>
                </a:lnTo>
                <a:lnTo>
                  <a:pt x="1276" y="1066"/>
                </a:lnTo>
                <a:lnTo>
                  <a:pt x="1312" y="1090"/>
                </a:lnTo>
                <a:lnTo>
                  <a:pt x="1351" y="1108"/>
                </a:lnTo>
                <a:lnTo>
                  <a:pt x="1390" y="1121"/>
                </a:lnTo>
                <a:lnTo>
                  <a:pt x="1428" y="1130"/>
                </a:lnTo>
                <a:lnTo>
                  <a:pt x="1466" y="1137"/>
                </a:lnTo>
                <a:lnTo>
                  <a:pt x="1506" y="1142"/>
                </a:lnTo>
                <a:lnTo>
                  <a:pt x="1547" y="1149"/>
                </a:lnTo>
                <a:lnTo>
                  <a:pt x="1588" y="1156"/>
                </a:lnTo>
                <a:lnTo>
                  <a:pt x="1630" y="1166"/>
                </a:lnTo>
                <a:lnTo>
                  <a:pt x="1672" y="1180"/>
                </a:lnTo>
                <a:lnTo>
                  <a:pt x="1715" y="1198"/>
                </a:lnTo>
                <a:lnTo>
                  <a:pt x="1730" y="1207"/>
                </a:lnTo>
                <a:lnTo>
                  <a:pt x="1747" y="1219"/>
                </a:lnTo>
                <a:lnTo>
                  <a:pt x="1763" y="1234"/>
                </a:lnTo>
                <a:lnTo>
                  <a:pt x="1777" y="1250"/>
                </a:lnTo>
                <a:lnTo>
                  <a:pt x="1793" y="1278"/>
                </a:lnTo>
                <a:lnTo>
                  <a:pt x="1805" y="1306"/>
                </a:lnTo>
                <a:lnTo>
                  <a:pt x="1814" y="1335"/>
                </a:lnTo>
                <a:lnTo>
                  <a:pt x="1820" y="1363"/>
                </a:lnTo>
                <a:lnTo>
                  <a:pt x="1826" y="1391"/>
                </a:lnTo>
                <a:lnTo>
                  <a:pt x="1829" y="1417"/>
                </a:lnTo>
                <a:lnTo>
                  <a:pt x="1831" y="1431"/>
                </a:lnTo>
                <a:lnTo>
                  <a:pt x="1833" y="1447"/>
                </a:lnTo>
                <a:lnTo>
                  <a:pt x="1836" y="1462"/>
                </a:lnTo>
                <a:lnTo>
                  <a:pt x="1840" y="1474"/>
                </a:lnTo>
                <a:lnTo>
                  <a:pt x="1843" y="1481"/>
                </a:lnTo>
                <a:lnTo>
                  <a:pt x="1870" y="1499"/>
                </a:lnTo>
                <a:lnTo>
                  <a:pt x="1891" y="1519"/>
                </a:lnTo>
                <a:lnTo>
                  <a:pt x="1909" y="1542"/>
                </a:lnTo>
                <a:lnTo>
                  <a:pt x="1922" y="1567"/>
                </a:lnTo>
                <a:lnTo>
                  <a:pt x="1930" y="1594"/>
                </a:lnTo>
                <a:lnTo>
                  <a:pt x="1933" y="1623"/>
                </a:lnTo>
                <a:lnTo>
                  <a:pt x="1930" y="1651"/>
                </a:lnTo>
                <a:lnTo>
                  <a:pt x="1922" y="1680"/>
                </a:lnTo>
                <a:lnTo>
                  <a:pt x="1905" y="1729"/>
                </a:lnTo>
                <a:lnTo>
                  <a:pt x="1895" y="1779"/>
                </a:lnTo>
                <a:lnTo>
                  <a:pt x="1893" y="1830"/>
                </a:lnTo>
                <a:lnTo>
                  <a:pt x="1895" y="1880"/>
                </a:lnTo>
                <a:lnTo>
                  <a:pt x="1905" y="1930"/>
                </a:lnTo>
                <a:lnTo>
                  <a:pt x="1921" y="1980"/>
                </a:lnTo>
                <a:lnTo>
                  <a:pt x="1943" y="2029"/>
                </a:lnTo>
                <a:lnTo>
                  <a:pt x="1970" y="2076"/>
                </a:lnTo>
                <a:lnTo>
                  <a:pt x="2003" y="2121"/>
                </a:lnTo>
                <a:lnTo>
                  <a:pt x="2042" y="2164"/>
                </a:lnTo>
                <a:lnTo>
                  <a:pt x="2086" y="2204"/>
                </a:lnTo>
                <a:lnTo>
                  <a:pt x="2112" y="2230"/>
                </a:lnTo>
                <a:lnTo>
                  <a:pt x="2133" y="2258"/>
                </a:lnTo>
                <a:lnTo>
                  <a:pt x="2148" y="2288"/>
                </a:lnTo>
                <a:lnTo>
                  <a:pt x="2160" y="2320"/>
                </a:lnTo>
                <a:lnTo>
                  <a:pt x="2167" y="2355"/>
                </a:lnTo>
                <a:lnTo>
                  <a:pt x="2169" y="2390"/>
                </a:lnTo>
                <a:lnTo>
                  <a:pt x="2168" y="2427"/>
                </a:lnTo>
                <a:lnTo>
                  <a:pt x="2163" y="2466"/>
                </a:lnTo>
                <a:lnTo>
                  <a:pt x="2156" y="2504"/>
                </a:lnTo>
                <a:lnTo>
                  <a:pt x="2146" y="2544"/>
                </a:lnTo>
                <a:lnTo>
                  <a:pt x="2133" y="2584"/>
                </a:lnTo>
                <a:lnTo>
                  <a:pt x="2119" y="2624"/>
                </a:lnTo>
                <a:lnTo>
                  <a:pt x="2103" y="2664"/>
                </a:lnTo>
                <a:lnTo>
                  <a:pt x="2085" y="2703"/>
                </a:lnTo>
                <a:lnTo>
                  <a:pt x="2067" y="2742"/>
                </a:lnTo>
                <a:lnTo>
                  <a:pt x="2047" y="2781"/>
                </a:lnTo>
                <a:lnTo>
                  <a:pt x="2028" y="2817"/>
                </a:lnTo>
                <a:lnTo>
                  <a:pt x="2008" y="2853"/>
                </a:lnTo>
                <a:lnTo>
                  <a:pt x="2004" y="2865"/>
                </a:lnTo>
                <a:lnTo>
                  <a:pt x="2005" y="2874"/>
                </a:lnTo>
                <a:lnTo>
                  <a:pt x="2008" y="2882"/>
                </a:lnTo>
                <a:lnTo>
                  <a:pt x="2012" y="2887"/>
                </a:lnTo>
                <a:lnTo>
                  <a:pt x="2016" y="2891"/>
                </a:lnTo>
                <a:lnTo>
                  <a:pt x="2021" y="2895"/>
                </a:lnTo>
                <a:lnTo>
                  <a:pt x="2028" y="2898"/>
                </a:lnTo>
                <a:lnTo>
                  <a:pt x="2036" y="2899"/>
                </a:lnTo>
                <a:lnTo>
                  <a:pt x="2047" y="2897"/>
                </a:lnTo>
                <a:lnTo>
                  <a:pt x="2095" y="2879"/>
                </a:lnTo>
                <a:lnTo>
                  <a:pt x="2142" y="2857"/>
                </a:lnTo>
                <a:lnTo>
                  <a:pt x="2187" y="2832"/>
                </a:lnTo>
                <a:lnTo>
                  <a:pt x="2232" y="2806"/>
                </a:lnTo>
                <a:lnTo>
                  <a:pt x="2278" y="2773"/>
                </a:lnTo>
                <a:lnTo>
                  <a:pt x="2326" y="2738"/>
                </a:lnTo>
                <a:lnTo>
                  <a:pt x="2374" y="2698"/>
                </a:lnTo>
                <a:lnTo>
                  <a:pt x="2417" y="2657"/>
                </a:lnTo>
                <a:lnTo>
                  <a:pt x="2455" y="2616"/>
                </a:lnTo>
                <a:lnTo>
                  <a:pt x="2488" y="2575"/>
                </a:lnTo>
                <a:lnTo>
                  <a:pt x="2518" y="2533"/>
                </a:lnTo>
                <a:lnTo>
                  <a:pt x="2547" y="2493"/>
                </a:lnTo>
                <a:lnTo>
                  <a:pt x="2574" y="2454"/>
                </a:lnTo>
                <a:lnTo>
                  <a:pt x="2602" y="2416"/>
                </a:lnTo>
                <a:lnTo>
                  <a:pt x="2633" y="2377"/>
                </a:lnTo>
                <a:lnTo>
                  <a:pt x="2667" y="2340"/>
                </a:lnTo>
                <a:lnTo>
                  <a:pt x="2703" y="2303"/>
                </a:lnTo>
                <a:lnTo>
                  <a:pt x="2746" y="2268"/>
                </a:lnTo>
                <a:lnTo>
                  <a:pt x="2756" y="2242"/>
                </a:lnTo>
                <a:lnTo>
                  <a:pt x="2767" y="2214"/>
                </a:lnTo>
                <a:lnTo>
                  <a:pt x="2774" y="2192"/>
                </a:lnTo>
                <a:lnTo>
                  <a:pt x="2783" y="2170"/>
                </a:lnTo>
                <a:lnTo>
                  <a:pt x="2793" y="2144"/>
                </a:lnTo>
                <a:lnTo>
                  <a:pt x="2801" y="2117"/>
                </a:lnTo>
                <a:lnTo>
                  <a:pt x="2810" y="2090"/>
                </a:lnTo>
                <a:lnTo>
                  <a:pt x="2818" y="2062"/>
                </a:lnTo>
                <a:lnTo>
                  <a:pt x="2826" y="2034"/>
                </a:lnTo>
                <a:lnTo>
                  <a:pt x="2832" y="2007"/>
                </a:lnTo>
                <a:lnTo>
                  <a:pt x="2837" y="1982"/>
                </a:lnTo>
                <a:lnTo>
                  <a:pt x="2840" y="1957"/>
                </a:lnTo>
                <a:lnTo>
                  <a:pt x="2840" y="1935"/>
                </a:lnTo>
                <a:lnTo>
                  <a:pt x="2838" y="1915"/>
                </a:lnTo>
                <a:lnTo>
                  <a:pt x="2832" y="1898"/>
                </a:lnTo>
                <a:lnTo>
                  <a:pt x="2824" y="1885"/>
                </a:lnTo>
                <a:lnTo>
                  <a:pt x="2812" y="1875"/>
                </a:lnTo>
                <a:lnTo>
                  <a:pt x="2781" y="1856"/>
                </a:lnTo>
                <a:lnTo>
                  <a:pt x="2752" y="1833"/>
                </a:lnTo>
                <a:lnTo>
                  <a:pt x="2726" y="1807"/>
                </a:lnTo>
                <a:lnTo>
                  <a:pt x="2702" y="1779"/>
                </a:lnTo>
                <a:lnTo>
                  <a:pt x="2680" y="1749"/>
                </a:lnTo>
                <a:lnTo>
                  <a:pt x="2658" y="1717"/>
                </a:lnTo>
                <a:lnTo>
                  <a:pt x="2638" y="1682"/>
                </a:lnTo>
                <a:lnTo>
                  <a:pt x="2617" y="1648"/>
                </a:lnTo>
                <a:lnTo>
                  <a:pt x="2596" y="1611"/>
                </a:lnTo>
                <a:lnTo>
                  <a:pt x="2573" y="1575"/>
                </a:lnTo>
                <a:lnTo>
                  <a:pt x="2550" y="1539"/>
                </a:lnTo>
                <a:lnTo>
                  <a:pt x="2524" y="1506"/>
                </a:lnTo>
                <a:lnTo>
                  <a:pt x="2497" y="1474"/>
                </a:lnTo>
                <a:lnTo>
                  <a:pt x="2493" y="1472"/>
                </a:lnTo>
                <a:lnTo>
                  <a:pt x="2486" y="1468"/>
                </a:lnTo>
                <a:lnTo>
                  <a:pt x="2476" y="1466"/>
                </a:lnTo>
                <a:lnTo>
                  <a:pt x="2437" y="1460"/>
                </a:lnTo>
                <a:lnTo>
                  <a:pt x="2400" y="1449"/>
                </a:lnTo>
                <a:lnTo>
                  <a:pt x="2367" y="1437"/>
                </a:lnTo>
                <a:lnTo>
                  <a:pt x="2337" y="1423"/>
                </a:lnTo>
                <a:lnTo>
                  <a:pt x="2309" y="1410"/>
                </a:lnTo>
                <a:lnTo>
                  <a:pt x="2286" y="1400"/>
                </a:lnTo>
                <a:lnTo>
                  <a:pt x="2268" y="1392"/>
                </a:lnTo>
                <a:lnTo>
                  <a:pt x="2252" y="1387"/>
                </a:lnTo>
                <a:lnTo>
                  <a:pt x="2239" y="1383"/>
                </a:lnTo>
                <a:lnTo>
                  <a:pt x="2227" y="1382"/>
                </a:lnTo>
                <a:lnTo>
                  <a:pt x="2216" y="1385"/>
                </a:lnTo>
                <a:lnTo>
                  <a:pt x="2205" y="1390"/>
                </a:lnTo>
                <a:lnTo>
                  <a:pt x="2195" y="1396"/>
                </a:lnTo>
                <a:lnTo>
                  <a:pt x="2169" y="1414"/>
                </a:lnTo>
                <a:lnTo>
                  <a:pt x="2142" y="1425"/>
                </a:lnTo>
                <a:lnTo>
                  <a:pt x="2114" y="1434"/>
                </a:lnTo>
                <a:lnTo>
                  <a:pt x="2086" y="1436"/>
                </a:lnTo>
                <a:lnTo>
                  <a:pt x="2058" y="1435"/>
                </a:lnTo>
                <a:lnTo>
                  <a:pt x="2031" y="1429"/>
                </a:lnTo>
                <a:lnTo>
                  <a:pt x="2004" y="1417"/>
                </a:lnTo>
                <a:lnTo>
                  <a:pt x="1979" y="1401"/>
                </a:lnTo>
                <a:lnTo>
                  <a:pt x="1957" y="1379"/>
                </a:lnTo>
                <a:lnTo>
                  <a:pt x="1939" y="1355"/>
                </a:lnTo>
                <a:lnTo>
                  <a:pt x="1923" y="1327"/>
                </a:lnTo>
                <a:lnTo>
                  <a:pt x="1912" y="1296"/>
                </a:lnTo>
                <a:lnTo>
                  <a:pt x="1909" y="1288"/>
                </a:lnTo>
                <a:lnTo>
                  <a:pt x="1905" y="1281"/>
                </a:lnTo>
                <a:lnTo>
                  <a:pt x="1899" y="1275"/>
                </a:lnTo>
                <a:lnTo>
                  <a:pt x="1888" y="1268"/>
                </a:lnTo>
                <a:lnTo>
                  <a:pt x="1872" y="1262"/>
                </a:lnTo>
                <a:lnTo>
                  <a:pt x="1847" y="1251"/>
                </a:lnTo>
                <a:lnTo>
                  <a:pt x="1824" y="1236"/>
                </a:lnTo>
                <a:lnTo>
                  <a:pt x="1806" y="1217"/>
                </a:lnTo>
                <a:lnTo>
                  <a:pt x="1792" y="1193"/>
                </a:lnTo>
                <a:lnTo>
                  <a:pt x="1783" y="1168"/>
                </a:lnTo>
                <a:lnTo>
                  <a:pt x="1778" y="1142"/>
                </a:lnTo>
                <a:lnTo>
                  <a:pt x="1778" y="1117"/>
                </a:lnTo>
                <a:lnTo>
                  <a:pt x="1757" y="1117"/>
                </a:lnTo>
                <a:lnTo>
                  <a:pt x="1731" y="1119"/>
                </a:lnTo>
                <a:lnTo>
                  <a:pt x="1700" y="1123"/>
                </a:lnTo>
                <a:lnTo>
                  <a:pt x="1662" y="1130"/>
                </a:lnTo>
                <a:lnTo>
                  <a:pt x="1638" y="1096"/>
                </a:lnTo>
                <a:lnTo>
                  <a:pt x="1630" y="1079"/>
                </a:lnTo>
                <a:lnTo>
                  <a:pt x="1607" y="1071"/>
                </a:lnTo>
                <a:lnTo>
                  <a:pt x="1585" y="1060"/>
                </a:lnTo>
                <a:lnTo>
                  <a:pt x="1562" y="1043"/>
                </a:lnTo>
                <a:lnTo>
                  <a:pt x="1542" y="1024"/>
                </a:lnTo>
                <a:lnTo>
                  <a:pt x="1524" y="1002"/>
                </a:lnTo>
                <a:lnTo>
                  <a:pt x="1511" y="977"/>
                </a:lnTo>
                <a:lnTo>
                  <a:pt x="1502" y="951"/>
                </a:lnTo>
                <a:lnTo>
                  <a:pt x="1496" y="923"/>
                </a:lnTo>
                <a:lnTo>
                  <a:pt x="1495" y="895"/>
                </a:lnTo>
                <a:lnTo>
                  <a:pt x="1499" y="866"/>
                </a:lnTo>
                <a:lnTo>
                  <a:pt x="1504" y="840"/>
                </a:lnTo>
                <a:lnTo>
                  <a:pt x="1511" y="820"/>
                </a:lnTo>
                <a:lnTo>
                  <a:pt x="1521" y="803"/>
                </a:lnTo>
                <a:lnTo>
                  <a:pt x="1534" y="789"/>
                </a:lnTo>
                <a:lnTo>
                  <a:pt x="1548" y="778"/>
                </a:lnTo>
                <a:lnTo>
                  <a:pt x="1565" y="769"/>
                </a:lnTo>
                <a:lnTo>
                  <a:pt x="1585" y="762"/>
                </a:lnTo>
                <a:lnTo>
                  <a:pt x="1607" y="757"/>
                </a:lnTo>
                <a:lnTo>
                  <a:pt x="1631" y="753"/>
                </a:lnTo>
                <a:lnTo>
                  <a:pt x="1657" y="749"/>
                </a:lnTo>
                <a:lnTo>
                  <a:pt x="1686" y="746"/>
                </a:lnTo>
                <a:lnTo>
                  <a:pt x="1703" y="744"/>
                </a:lnTo>
                <a:lnTo>
                  <a:pt x="1741" y="729"/>
                </a:lnTo>
                <a:lnTo>
                  <a:pt x="1777" y="719"/>
                </a:lnTo>
                <a:lnTo>
                  <a:pt x="1811" y="712"/>
                </a:lnTo>
                <a:lnTo>
                  <a:pt x="1842" y="711"/>
                </a:lnTo>
                <a:lnTo>
                  <a:pt x="1871" y="715"/>
                </a:lnTo>
                <a:lnTo>
                  <a:pt x="1897" y="723"/>
                </a:lnTo>
                <a:lnTo>
                  <a:pt x="1921" y="737"/>
                </a:lnTo>
                <a:lnTo>
                  <a:pt x="1941" y="751"/>
                </a:lnTo>
                <a:lnTo>
                  <a:pt x="1957" y="768"/>
                </a:lnTo>
                <a:lnTo>
                  <a:pt x="1970" y="789"/>
                </a:lnTo>
                <a:lnTo>
                  <a:pt x="1982" y="811"/>
                </a:lnTo>
                <a:lnTo>
                  <a:pt x="1983" y="784"/>
                </a:lnTo>
                <a:lnTo>
                  <a:pt x="1989" y="758"/>
                </a:lnTo>
                <a:lnTo>
                  <a:pt x="2000" y="735"/>
                </a:lnTo>
                <a:lnTo>
                  <a:pt x="2014" y="711"/>
                </a:lnTo>
                <a:lnTo>
                  <a:pt x="2067" y="647"/>
                </a:lnTo>
                <a:lnTo>
                  <a:pt x="2117" y="588"/>
                </a:lnTo>
                <a:lnTo>
                  <a:pt x="2170" y="536"/>
                </a:lnTo>
                <a:lnTo>
                  <a:pt x="2223" y="487"/>
                </a:lnTo>
                <a:lnTo>
                  <a:pt x="2278" y="444"/>
                </a:lnTo>
                <a:lnTo>
                  <a:pt x="2337" y="406"/>
                </a:lnTo>
                <a:lnTo>
                  <a:pt x="2399" y="369"/>
                </a:lnTo>
                <a:lnTo>
                  <a:pt x="2466" y="337"/>
                </a:lnTo>
                <a:lnTo>
                  <a:pt x="2538" y="306"/>
                </a:lnTo>
                <a:lnTo>
                  <a:pt x="2511" y="292"/>
                </a:lnTo>
                <a:lnTo>
                  <a:pt x="2474" y="273"/>
                </a:lnTo>
                <a:lnTo>
                  <a:pt x="2432" y="255"/>
                </a:lnTo>
                <a:lnTo>
                  <a:pt x="2384" y="235"/>
                </a:lnTo>
                <a:lnTo>
                  <a:pt x="2351" y="222"/>
                </a:lnTo>
                <a:lnTo>
                  <a:pt x="2266" y="193"/>
                </a:lnTo>
                <a:lnTo>
                  <a:pt x="2261" y="191"/>
                </a:lnTo>
                <a:lnTo>
                  <a:pt x="2257" y="190"/>
                </a:lnTo>
                <a:lnTo>
                  <a:pt x="2176" y="168"/>
                </a:lnTo>
                <a:lnTo>
                  <a:pt x="2152" y="162"/>
                </a:lnTo>
                <a:lnTo>
                  <a:pt x="2085" y="148"/>
                </a:lnTo>
                <a:lnTo>
                  <a:pt x="2057" y="143"/>
                </a:lnTo>
                <a:lnTo>
                  <a:pt x="1992" y="133"/>
                </a:lnTo>
                <a:lnTo>
                  <a:pt x="1962" y="129"/>
                </a:lnTo>
                <a:lnTo>
                  <a:pt x="1895" y="123"/>
                </a:lnTo>
                <a:lnTo>
                  <a:pt x="1869" y="122"/>
                </a:lnTo>
                <a:lnTo>
                  <a:pt x="1775" y="118"/>
                </a:lnTo>
                <a:close/>
                <a:moveTo>
                  <a:pt x="1775" y="0"/>
                </a:moveTo>
                <a:lnTo>
                  <a:pt x="1831" y="1"/>
                </a:lnTo>
                <a:lnTo>
                  <a:pt x="1886" y="4"/>
                </a:lnTo>
                <a:lnTo>
                  <a:pt x="1916" y="6"/>
                </a:lnTo>
                <a:lnTo>
                  <a:pt x="2004" y="15"/>
                </a:lnTo>
                <a:lnTo>
                  <a:pt x="2029" y="18"/>
                </a:lnTo>
                <a:lnTo>
                  <a:pt x="2084" y="27"/>
                </a:lnTo>
                <a:lnTo>
                  <a:pt x="2139" y="38"/>
                </a:lnTo>
                <a:lnTo>
                  <a:pt x="2143" y="39"/>
                </a:lnTo>
                <a:lnTo>
                  <a:pt x="2148" y="40"/>
                </a:lnTo>
                <a:lnTo>
                  <a:pt x="2197" y="51"/>
                </a:lnTo>
                <a:lnTo>
                  <a:pt x="2245" y="63"/>
                </a:lnTo>
                <a:lnTo>
                  <a:pt x="2274" y="72"/>
                </a:lnTo>
                <a:lnTo>
                  <a:pt x="2360" y="99"/>
                </a:lnTo>
                <a:lnTo>
                  <a:pt x="2381" y="107"/>
                </a:lnTo>
                <a:lnTo>
                  <a:pt x="2476" y="145"/>
                </a:lnTo>
                <a:lnTo>
                  <a:pt x="2512" y="161"/>
                </a:lnTo>
                <a:lnTo>
                  <a:pt x="2573" y="190"/>
                </a:lnTo>
                <a:lnTo>
                  <a:pt x="2613" y="211"/>
                </a:lnTo>
                <a:lnTo>
                  <a:pt x="2692" y="256"/>
                </a:lnTo>
                <a:lnTo>
                  <a:pt x="2699" y="259"/>
                </a:lnTo>
                <a:lnTo>
                  <a:pt x="2706" y="264"/>
                </a:lnTo>
                <a:lnTo>
                  <a:pt x="2784" y="312"/>
                </a:lnTo>
                <a:lnTo>
                  <a:pt x="2781" y="314"/>
                </a:lnTo>
                <a:lnTo>
                  <a:pt x="2862" y="372"/>
                </a:lnTo>
                <a:lnTo>
                  <a:pt x="2938" y="436"/>
                </a:lnTo>
                <a:lnTo>
                  <a:pt x="3011" y="502"/>
                </a:lnTo>
                <a:lnTo>
                  <a:pt x="3080" y="573"/>
                </a:lnTo>
                <a:lnTo>
                  <a:pt x="3146" y="649"/>
                </a:lnTo>
                <a:lnTo>
                  <a:pt x="3207" y="727"/>
                </a:lnTo>
                <a:lnTo>
                  <a:pt x="3263" y="809"/>
                </a:lnTo>
                <a:lnTo>
                  <a:pt x="3315" y="894"/>
                </a:lnTo>
                <a:lnTo>
                  <a:pt x="3363" y="982"/>
                </a:lnTo>
                <a:lnTo>
                  <a:pt x="3405" y="1073"/>
                </a:lnTo>
                <a:lnTo>
                  <a:pt x="3442" y="1166"/>
                </a:lnTo>
                <a:lnTo>
                  <a:pt x="3475" y="1263"/>
                </a:lnTo>
                <a:lnTo>
                  <a:pt x="3502" y="1361"/>
                </a:lnTo>
                <a:lnTo>
                  <a:pt x="3522" y="1462"/>
                </a:lnTo>
                <a:lnTo>
                  <a:pt x="3537" y="1564"/>
                </a:lnTo>
                <a:lnTo>
                  <a:pt x="3547" y="1669"/>
                </a:lnTo>
                <a:lnTo>
                  <a:pt x="3550" y="1775"/>
                </a:lnTo>
                <a:lnTo>
                  <a:pt x="3547" y="1883"/>
                </a:lnTo>
                <a:lnTo>
                  <a:pt x="3537" y="1989"/>
                </a:lnTo>
                <a:lnTo>
                  <a:pt x="3521" y="2093"/>
                </a:lnTo>
                <a:lnTo>
                  <a:pt x="3499" y="2196"/>
                </a:lnTo>
                <a:lnTo>
                  <a:pt x="3471" y="2296"/>
                </a:lnTo>
                <a:lnTo>
                  <a:pt x="3439" y="2394"/>
                </a:lnTo>
                <a:lnTo>
                  <a:pt x="3400" y="2488"/>
                </a:lnTo>
                <a:lnTo>
                  <a:pt x="3356" y="2581"/>
                </a:lnTo>
                <a:lnTo>
                  <a:pt x="3307" y="2670"/>
                </a:lnTo>
                <a:lnTo>
                  <a:pt x="3253" y="2756"/>
                </a:lnTo>
                <a:lnTo>
                  <a:pt x="3195" y="2839"/>
                </a:lnTo>
                <a:lnTo>
                  <a:pt x="3132" y="2917"/>
                </a:lnTo>
                <a:lnTo>
                  <a:pt x="3065" y="2994"/>
                </a:lnTo>
                <a:lnTo>
                  <a:pt x="2994" y="3065"/>
                </a:lnTo>
                <a:lnTo>
                  <a:pt x="2917" y="3132"/>
                </a:lnTo>
                <a:lnTo>
                  <a:pt x="2839" y="3195"/>
                </a:lnTo>
                <a:lnTo>
                  <a:pt x="2756" y="3253"/>
                </a:lnTo>
                <a:lnTo>
                  <a:pt x="2670" y="3307"/>
                </a:lnTo>
                <a:lnTo>
                  <a:pt x="2581" y="3356"/>
                </a:lnTo>
                <a:lnTo>
                  <a:pt x="2488" y="3400"/>
                </a:lnTo>
                <a:lnTo>
                  <a:pt x="2394" y="3439"/>
                </a:lnTo>
                <a:lnTo>
                  <a:pt x="2296" y="3471"/>
                </a:lnTo>
                <a:lnTo>
                  <a:pt x="2196" y="3499"/>
                </a:lnTo>
                <a:lnTo>
                  <a:pt x="2093" y="3521"/>
                </a:lnTo>
                <a:lnTo>
                  <a:pt x="1989" y="3537"/>
                </a:lnTo>
                <a:lnTo>
                  <a:pt x="1883" y="3547"/>
                </a:lnTo>
                <a:lnTo>
                  <a:pt x="1775" y="3550"/>
                </a:lnTo>
                <a:lnTo>
                  <a:pt x="1667" y="3547"/>
                </a:lnTo>
                <a:lnTo>
                  <a:pt x="1561" y="3537"/>
                </a:lnTo>
                <a:lnTo>
                  <a:pt x="1457" y="3521"/>
                </a:lnTo>
                <a:lnTo>
                  <a:pt x="1354" y="3499"/>
                </a:lnTo>
                <a:lnTo>
                  <a:pt x="1254" y="3471"/>
                </a:lnTo>
                <a:lnTo>
                  <a:pt x="1156" y="3439"/>
                </a:lnTo>
                <a:lnTo>
                  <a:pt x="1062" y="3400"/>
                </a:lnTo>
                <a:lnTo>
                  <a:pt x="969" y="3356"/>
                </a:lnTo>
                <a:lnTo>
                  <a:pt x="880" y="3307"/>
                </a:lnTo>
                <a:lnTo>
                  <a:pt x="794" y="3253"/>
                </a:lnTo>
                <a:lnTo>
                  <a:pt x="711" y="3195"/>
                </a:lnTo>
                <a:lnTo>
                  <a:pt x="633" y="3132"/>
                </a:lnTo>
                <a:lnTo>
                  <a:pt x="556" y="3065"/>
                </a:lnTo>
                <a:lnTo>
                  <a:pt x="485" y="2994"/>
                </a:lnTo>
                <a:lnTo>
                  <a:pt x="418" y="2917"/>
                </a:lnTo>
                <a:lnTo>
                  <a:pt x="355" y="2839"/>
                </a:lnTo>
                <a:lnTo>
                  <a:pt x="297" y="2756"/>
                </a:lnTo>
                <a:lnTo>
                  <a:pt x="243" y="2670"/>
                </a:lnTo>
                <a:lnTo>
                  <a:pt x="194" y="2581"/>
                </a:lnTo>
                <a:lnTo>
                  <a:pt x="150" y="2488"/>
                </a:lnTo>
                <a:lnTo>
                  <a:pt x="111" y="2394"/>
                </a:lnTo>
                <a:lnTo>
                  <a:pt x="79" y="2296"/>
                </a:lnTo>
                <a:lnTo>
                  <a:pt x="51" y="2196"/>
                </a:lnTo>
                <a:lnTo>
                  <a:pt x="29" y="2093"/>
                </a:lnTo>
                <a:lnTo>
                  <a:pt x="13" y="1989"/>
                </a:lnTo>
                <a:lnTo>
                  <a:pt x="3" y="1883"/>
                </a:lnTo>
                <a:lnTo>
                  <a:pt x="0" y="1775"/>
                </a:lnTo>
                <a:lnTo>
                  <a:pt x="3" y="1665"/>
                </a:lnTo>
                <a:lnTo>
                  <a:pt x="13" y="1558"/>
                </a:lnTo>
                <a:lnTo>
                  <a:pt x="30" y="1451"/>
                </a:lnTo>
                <a:lnTo>
                  <a:pt x="52" y="1347"/>
                </a:lnTo>
                <a:lnTo>
                  <a:pt x="81" y="1246"/>
                </a:lnTo>
                <a:lnTo>
                  <a:pt x="115" y="1147"/>
                </a:lnTo>
                <a:lnTo>
                  <a:pt x="155" y="1051"/>
                </a:lnTo>
                <a:lnTo>
                  <a:pt x="200" y="957"/>
                </a:lnTo>
                <a:lnTo>
                  <a:pt x="251" y="867"/>
                </a:lnTo>
                <a:lnTo>
                  <a:pt x="306" y="780"/>
                </a:lnTo>
                <a:lnTo>
                  <a:pt x="366" y="697"/>
                </a:lnTo>
                <a:lnTo>
                  <a:pt x="431" y="617"/>
                </a:lnTo>
                <a:lnTo>
                  <a:pt x="500" y="541"/>
                </a:lnTo>
                <a:lnTo>
                  <a:pt x="573" y="470"/>
                </a:lnTo>
                <a:lnTo>
                  <a:pt x="651" y="402"/>
                </a:lnTo>
                <a:lnTo>
                  <a:pt x="733" y="340"/>
                </a:lnTo>
                <a:lnTo>
                  <a:pt x="733" y="338"/>
                </a:lnTo>
                <a:lnTo>
                  <a:pt x="765" y="316"/>
                </a:lnTo>
                <a:lnTo>
                  <a:pt x="771" y="312"/>
                </a:lnTo>
                <a:lnTo>
                  <a:pt x="777" y="309"/>
                </a:lnTo>
                <a:lnTo>
                  <a:pt x="821" y="280"/>
                </a:lnTo>
                <a:lnTo>
                  <a:pt x="865" y="252"/>
                </a:lnTo>
                <a:lnTo>
                  <a:pt x="901" y="231"/>
                </a:lnTo>
                <a:lnTo>
                  <a:pt x="975" y="191"/>
                </a:lnTo>
                <a:lnTo>
                  <a:pt x="1006" y="175"/>
                </a:lnTo>
                <a:lnTo>
                  <a:pt x="1053" y="154"/>
                </a:lnTo>
                <a:lnTo>
                  <a:pt x="1102" y="133"/>
                </a:lnTo>
                <a:lnTo>
                  <a:pt x="1141" y="117"/>
                </a:lnTo>
                <a:lnTo>
                  <a:pt x="1183" y="102"/>
                </a:lnTo>
                <a:lnTo>
                  <a:pt x="1227" y="87"/>
                </a:lnTo>
                <a:lnTo>
                  <a:pt x="1258" y="77"/>
                </a:lnTo>
                <a:lnTo>
                  <a:pt x="1307" y="63"/>
                </a:lnTo>
                <a:lnTo>
                  <a:pt x="1357" y="51"/>
                </a:lnTo>
                <a:lnTo>
                  <a:pt x="1392" y="42"/>
                </a:lnTo>
                <a:lnTo>
                  <a:pt x="1447" y="31"/>
                </a:lnTo>
                <a:lnTo>
                  <a:pt x="1502" y="22"/>
                </a:lnTo>
                <a:lnTo>
                  <a:pt x="1513" y="19"/>
                </a:lnTo>
                <a:lnTo>
                  <a:pt x="1567" y="13"/>
                </a:lnTo>
                <a:lnTo>
                  <a:pt x="1623" y="6"/>
                </a:lnTo>
                <a:lnTo>
                  <a:pt x="1655" y="4"/>
                </a:lnTo>
                <a:lnTo>
                  <a:pt x="1715" y="1"/>
                </a:lnTo>
                <a:lnTo>
                  <a:pt x="17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8" y="1319043"/>
            <a:ext cx="3047255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53C3CB"/>
                </a:solidFill>
                <a:latin typeface="Roboto"/>
              </a:rPr>
              <a:t>Standard Roaming Architecture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SEPPs, IPXs, and secure protocols.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9081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77879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Authentication via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 Both Networks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Authentication and Authorization are essential.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91029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781936"/>
            <a:ext cx="3047254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1200" b="1" dirty="0">
                <a:solidFill>
                  <a:srgbClr val="3DB2C4"/>
                </a:solidFill>
              </a:rPr>
              <a:t>Core Principles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</a:rPr>
              <a:t>Secure design, communication, entry, and procedures.</a:t>
            </a: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4963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6911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14518</TotalTime>
  <Words>436</Words>
  <Application>Microsoft Office PowerPoint</Application>
  <PresentationFormat>On-screen Show (16:9)</PresentationFormat>
  <Paragraphs>131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Linux Libertine</vt:lpstr>
      <vt:lpstr>Roboto</vt:lpstr>
      <vt:lpstr>Wingdings</vt:lpstr>
      <vt:lpstr>Basic Slide Master</vt:lpstr>
      <vt:lpstr>2_Basic Slide Master</vt:lpstr>
      <vt:lpstr>1_Basic Slide Master</vt:lpstr>
      <vt:lpstr>3_Basic Slide Master</vt:lpstr>
      <vt:lpstr>PowerPoint Presentation</vt:lpstr>
      <vt:lpstr>Roaming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 Principles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991</cp:revision>
  <dcterms:created xsi:type="dcterms:W3CDTF">2017-10-12T21:25:20Z</dcterms:created>
  <dcterms:modified xsi:type="dcterms:W3CDTF">2021-07-20T06:46:32Z</dcterms:modified>
</cp:coreProperties>
</file>