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5"/>
  </p:notesMasterIdLst>
  <p:handoutMasterIdLst>
    <p:handoutMasterId r:id="rId6"/>
  </p:handoutMasterIdLst>
  <p:sldIdLst>
    <p:sldId id="1390" r:id="rId2"/>
    <p:sldId id="1391" r:id="rId3"/>
    <p:sldId id="1374" r:id="rId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2" autoAdjust="0"/>
    <p:restoredTop sz="96357" autoAdjust="0"/>
  </p:normalViewPr>
  <p:slideViewPr>
    <p:cSldViewPr snapToGrid="0">
      <p:cViewPr varScale="1">
        <p:scale>
          <a:sx n="84" d="100"/>
          <a:sy n="84" d="100"/>
        </p:scale>
        <p:origin x="8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Section Summary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6.7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Core Principles for Network Security </a:t>
            </a:r>
          </a:p>
        </p:txBody>
      </p:sp>
    </p:spTree>
    <p:extLst>
      <p:ext uri="{BB962C8B-B14F-4D97-AF65-F5344CB8AC3E}">
        <p14:creationId xmlns:p14="http://schemas.microsoft.com/office/powerpoint/2010/main" val="1375631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29320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Subscriber Privacy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Secure Communications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Centralized Identity Management (CIM)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RAN and Core Network Security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Roaming Security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/>
            <a:r>
              <a:rPr lang="en-US" sz="3200" b="1" dirty="0">
                <a:solidFill>
                  <a:srgbClr val="FFFFFF"/>
                </a:solidFill>
              </a:rPr>
              <a:t>Section Summary</a:t>
            </a:r>
          </a:p>
        </p:txBody>
      </p:sp>
    </p:spTree>
    <p:extLst>
      <p:ext uri="{BB962C8B-B14F-4D97-AF65-F5344CB8AC3E}">
        <p14:creationId xmlns:p14="http://schemas.microsoft.com/office/powerpoint/2010/main" val="192575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2708564" y="924989"/>
            <a:ext cx="5901101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Vulnerability, Threat Vectors, and Mitigation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Section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14139</TotalTime>
  <Words>38</Words>
  <Application>Microsoft Office PowerPoint</Application>
  <PresentationFormat>On-screen Show (16:9)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911</cp:revision>
  <dcterms:created xsi:type="dcterms:W3CDTF">2017-10-12T21:25:20Z</dcterms:created>
  <dcterms:modified xsi:type="dcterms:W3CDTF">2021-07-20T06:50:10Z</dcterms:modified>
</cp:coreProperties>
</file>