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6"/>
  </p:notesMasterIdLst>
  <p:handoutMasterIdLst>
    <p:handoutMasterId r:id="rId7"/>
  </p:handoutMasterIdLst>
  <p:sldIdLst>
    <p:sldId id="1377" r:id="rId2"/>
    <p:sldId id="1378" r:id="rId3"/>
    <p:sldId id="1207" r:id="rId4"/>
    <p:sldId id="1374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28F2CD-70AC-117B-3C71-EBD78723A3E8}" v="30" dt="2022-05-18T11:33:12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2128F2CD-70AC-117B-3C71-EBD78723A3E8}"/>
    <pc:docChg chg="modSld">
      <pc:chgData name="Priya Vishwakarma" userId="S::priya.v@eccouncil.org::6902f13e-7c45-48b5-80cf-298edb288fd6" providerId="AD" clId="Web-{2128F2CD-70AC-117B-3C71-EBD78723A3E8}" dt="2022-05-18T11:33:09.690" v="11" actId="20577"/>
      <pc:docMkLst>
        <pc:docMk/>
      </pc:docMkLst>
      <pc:sldChg chg="modSp">
        <pc:chgData name="Priya Vishwakarma" userId="S::priya.v@eccouncil.org::6902f13e-7c45-48b5-80cf-298edb288fd6" providerId="AD" clId="Web-{2128F2CD-70AC-117B-3C71-EBD78723A3E8}" dt="2022-05-18T11:33:09.690" v="11" actId="20577"/>
        <pc:sldMkLst>
          <pc:docMk/>
          <pc:sldMk cId="3158777495" sldId="1207"/>
        </pc:sldMkLst>
        <pc:spChg chg="mod">
          <ac:chgData name="Priya Vishwakarma" userId="S::priya.v@eccouncil.org::6902f13e-7c45-48b5-80cf-298edb288fd6" providerId="AD" clId="Web-{2128F2CD-70AC-117B-3C71-EBD78723A3E8}" dt="2022-05-18T11:33:05.768" v="9" actId="20577"/>
          <ac:spMkLst>
            <pc:docMk/>
            <pc:sldMk cId="3158777495" sldId="1207"/>
            <ac:spMk id="17" creationId="{3F039358-5D96-4B84-AA8B-B45300D10872}"/>
          </ac:spMkLst>
        </pc:spChg>
        <pc:spChg chg="mod">
          <ac:chgData name="Priya Vishwakarma" userId="S::priya.v@eccouncil.org::6902f13e-7c45-48b5-80cf-298edb288fd6" providerId="AD" clId="Web-{2128F2CD-70AC-117B-3C71-EBD78723A3E8}" dt="2022-05-18T11:33:09.690" v="11" actId="20577"/>
          <ac:spMkLst>
            <pc:docMk/>
            <pc:sldMk cId="3158777495" sldId="1207"/>
            <ac:spMk id="20" creationId="{01F89E9B-3AB1-496B-824C-76479F53D86F}"/>
          </ac:spMkLst>
        </pc:spChg>
        <pc:spChg chg="mod">
          <ac:chgData name="Priya Vishwakarma" userId="S::priya.v@eccouncil.org::6902f13e-7c45-48b5-80cf-298edb288fd6" providerId="AD" clId="Web-{2128F2CD-70AC-117B-3C71-EBD78723A3E8}" dt="2022-05-18T11:32:39.174" v="1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Priya Vishwakarma" userId="S::priya.v@eccouncil.org::6902f13e-7c45-48b5-80cf-298edb288fd6" providerId="AD" clId="Web-{2128F2CD-70AC-117B-3C71-EBD78723A3E8}" dt="2022-05-18T11:32:44.736" v="3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Priya Vishwakarma" userId="S::priya.v@eccouncil.org::6902f13e-7c45-48b5-80cf-298edb288fd6" providerId="AD" clId="Web-{2128F2CD-70AC-117B-3C71-EBD78723A3E8}" dt="2022-05-18T11:32:51.658" v="5" actId="20577"/>
          <ac:spMkLst>
            <pc:docMk/>
            <pc:sldMk cId="3158777495" sldId="1207"/>
            <ac:spMk id="4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6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227755D-9DC8-4A38-ABE5-267F5B595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1872634"/>
            <a:ext cx="6206246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Vulnerability, Threat Vectors, and Mitigation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7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Section Introduction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7.1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Vulnerability, Threat Vectors, and Mitigation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67710"/>
            <a:ext cx="3797088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Vulnerability, Threat Vectors, and Mitigation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091372" y="1606496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085851" y="1464014"/>
            <a:ext cx="35894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Protocol Vulnerabilities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Protecting and mitigating against protocol security issues.</a:t>
            </a:r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  <a:ea typeface="Roboto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16499" y="2085802"/>
            <a:ext cx="3382727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AKA Attacks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Mitigating Authorization and Key Authentication threats.</a:t>
            </a:r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  <a:latin typeface="+mj-lt"/>
              <a:ea typeface="Roboto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16500" y="2619817"/>
            <a:ext cx="3382726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Disclosure of Subscriber Unique Identifier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Protecting privacy of SUPI and SUCI.</a:t>
            </a:r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  <a:latin typeface="+mj-lt"/>
              <a:ea typeface="Robot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7760" y="1399050"/>
            <a:ext cx="650333" cy="7489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77521" y="1974581"/>
            <a:ext cx="650333" cy="7489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7521" y="2532614"/>
            <a:ext cx="650333" cy="7489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39358-5D96-4B84-AA8B-B45300D10872}"/>
              </a:ext>
            </a:extLst>
          </p:cNvPr>
          <p:cNvSpPr/>
          <p:nvPr/>
        </p:nvSpPr>
        <p:spPr>
          <a:xfrm>
            <a:off x="1099852" y="3123600"/>
            <a:ext cx="3540667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Spectrum and Network Slicing Attacks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Mitigating impacts to spectrum and network slicing attacks.</a:t>
            </a:r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  <a:latin typeface="+mj-lt"/>
              <a:ea typeface="Roboto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E00BE5-3E09-47BE-8211-2D154EBA4C71}"/>
              </a:ext>
            </a:extLst>
          </p:cNvPr>
          <p:cNvSpPr/>
          <p:nvPr/>
        </p:nvSpPr>
        <p:spPr>
          <a:xfrm>
            <a:off x="380186" y="3122433"/>
            <a:ext cx="650333" cy="7489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04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89E9B-3AB1-496B-824C-76479F53D86F}"/>
              </a:ext>
            </a:extLst>
          </p:cNvPr>
          <p:cNvSpPr/>
          <p:nvPr/>
        </p:nvSpPr>
        <p:spPr>
          <a:xfrm>
            <a:off x="1099768" y="3804647"/>
            <a:ext cx="3474075" cy="1082348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Policies and Standards, Supply Chain, and Architecture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Implementing security polices for hardware, software, and architecture.</a:t>
            </a:r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  <a:latin typeface="+mj-lt"/>
              <a:ea typeface="Roboto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2459A2-7465-4EBA-9448-55D2D4C4B4E5}"/>
              </a:ext>
            </a:extLst>
          </p:cNvPr>
          <p:cNvSpPr/>
          <p:nvPr/>
        </p:nvSpPr>
        <p:spPr>
          <a:xfrm>
            <a:off x="387759" y="3839570"/>
            <a:ext cx="650333" cy="7489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05</a:t>
            </a:r>
            <a:endParaRPr lang="en-US" sz="3200" dirty="0">
              <a:solidFill>
                <a:schemeClr val="accent3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9C7089-12FF-4088-B626-2BA8AF3D7E6A}"/>
              </a:ext>
            </a:extLst>
          </p:cNvPr>
          <p:cNvCxnSpPr>
            <a:cxnSpLocks/>
          </p:cNvCxnSpPr>
          <p:nvPr/>
        </p:nvCxnSpPr>
        <p:spPr>
          <a:xfrm>
            <a:off x="1099768" y="2187783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01205E-D602-44CB-BB3C-17F42A5144B2}"/>
              </a:ext>
            </a:extLst>
          </p:cNvPr>
          <p:cNvCxnSpPr>
            <a:cxnSpLocks/>
          </p:cNvCxnSpPr>
          <p:nvPr/>
        </p:nvCxnSpPr>
        <p:spPr>
          <a:xfrm>
            <a:off x="1099768" y="2762299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A5F5B8-E05F-474D-9989-2E209ECAB228}"/>
              </a:ext>
            </a:extLst>
          </p:cNvPr>
          <p:cNvCxnSpPr>
            <a:cxnSpLocks/>
          </p:cNvCxnSpPr>
          <p:nvPr/>
        </p:nvCxnSpPr>
        <p:spPr>
          <a:xfrm>
            <a:off x="1089876" y="3350598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B5C948-5C6D-461C-906F-BBF9D290701B}"/>
              </a:ext>
            </a:extLst>
          </p:cNvPr>
          <p:cNvCxnSpPr>
            <a:cxnSpLocks/>
          </p:cNvCxnSpPr>
          <p:nvPr/>
        </p:nvCxnSpPr>
        <p:spPr>
          <a:xfrm>
            <a:off x="1089876" y="4086111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8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3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8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3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  <p:bldP spid="17" grpId="0"/>
      <p:bldP spid="18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Protocol Vulnerabilities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9564</TotalTime>
  <Words>96</Words>
  <Application>Microsoft Office PowerPoint</Application>
  <PresentationFormat>On-screen Show (16:9)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Basic Slide Master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857</cp:revision>
  <dcterms:created xsi:type="dcterms:W3CDTF">2017-10-12T21:25:20Z</dcterms:created>
  <dcterms:modified xsi:type="dcterms:W3CDTF">2022-05-18T11:33:17Z</dcterms:modified>
</cp:coreProperties>
</file>