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9" r:id="rId3"/>
  </p:sldMasterIdLst>
  <p:notesMasterIdLst>
    <p:notesMasterId r:id="rId14"/>
  </p:notesMasterIdLst>
  <p:handoutMasterIdLst>
    <p:handoutMasterId r:id="rId15"/>
  </p:handoutMasterIdLst>
  <p:sldIdLst>
    <p:sldId id="1378" r:id="rId4"/>
    <p:sldId id="1380" r:id="rId5"/>
    <p:sldId id="1382" r:id="rId6"/>
    <p:sldId id="1383" r:id="rId7"/>
    <p:sldId id="1386" r:id="rId8"/>
    <p:sldId id="1384" r:id="rId9"/>
    <p:sldId id="1385" r:id="rId10"/>
    <p:sldId id="1387" r:id="rId11"/>
    <p:sldId id="1207" r:id="rId12"/>
    <p:sldId id="1374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87309" autoAdjust="0"/>
  </p:normalViewPr>
  <p:slideViewPr>
    <p:cSldViewPr snapToGrid="0">
      <p:cViewPr varScale="1">
        <p:scale>
          <a:sx n="78" d="100"/>
          <a:sy n="78" d="100"/>
        </p:scale>
        <p:origin x="9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18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0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93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182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5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08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Protocol Vulnerabilities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Protocol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AKA Attacks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Protocols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2D8902-C3D9-49B0-8E8D-74E2A47C6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47" y="1143553"/>
            <a:ext cx="3635584" cy="3570526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3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2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1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Open Systems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11784" y="1468087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NAS: Non-Access Stratum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RRC: Radio Resource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SDAP: Service Data Adaptation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PDCP: Packet Data Convergence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RLC: Radio Link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MAC: Medium Access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PHY: Physical</a:t>
            </a:r>
          </a:p>
        </p:txBody>
      </p:sp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Protocols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F59C2-6A1E-4747-B0BF-007E56044279}"/>
              </a:ext>
            </a:extLst>
          </p:cNvPr>
          <p:cNvGrpSpPr/>
          <p:nvPr/>
        </p:nvGrpSpPr>
        <p:grpSpPr>
          <a:xfrm>
            <a:off x="351163" y="16034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3" name="Freeform 222">
              <a:extLst>
                <a:ext uri="{FF2B5EF4-FFF2-40B4-BE49-F238E27FC236}">
                  <a16:creationId xmlns:a16="http://schemas.microsoft.com/office/drawing/2014/main" id="{7D59A0BE-A6AB-4996-AC66-F7D74F54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4" name="Freeform 224">
              <a:extLst>
                <a:ext uri="{FF2B5EF4-FFF2-40B4-BE49-F238E27FC236}">
                  <a16:creationId xmlns:a16="http://schemas.microsoft.com/office/drawing/2014/main" id="{FC211E5D-A81B-49CD-973C-79A7F1AF0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5" name="Freeform 225">
              <a:extLst>
                <a:ext uri="{FF2B5EF4-FFF2-40B4-BE49-F238E27FC236}">
                  <a16:creationId xmlns:a16="http://schemas.microsoft.com/office/drawing/2014/main" id="{CA37998C-DF81-457E-9DE4-ED5C2F39A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6">
              <a:extLst>
                <a:ext uri="{FF2B5EF4-FFF2-40B4-BE49-F238E27FC236}">
                  <a16:creationId xmlns:a16="http://schemas.microsoft.com/office/drawing/2014/main" id="{065F80B9-6734-47BD-8E64-CD4903FCB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7818CEAA-229D-4E76-93D3-C23EE8C4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7800230E-BFDE-46D5-BC0B-01B2EC2F4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C1F426-4D47-4F45-BCDF-FD6C3DD9219D}"/>
              </a:ext>
            </a:extLst>
          </p:cNvPr>
          <p:cNvGrpSpPr/>
          <p:nvPr/>
        </p:nvGrpSpPr>
        <p:grpSpPr>
          <a:xfrm>
            <a:off x="1367790" y="1572973"/>
            <a:ext cx="540838" cy="998777"/>
            <a:chOff x="1836895" y="1836970"/>
            <a:chExt cx="897528" cy="12523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F5ADCA-0A93-4609-9973-8144772F3607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0" name="Freeform 62">
                <a:extLst>
                  <a:ext uri="{FF2B5EF4-FFF2-40B4-BE49-F238E27FC236}">
                    <a16:creationId xmlns:a16="http://schemas.microsoft.com/office/drawing/2014/main" id="{991575CB-C9BC-41A3-B72D-B04803D5F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1" name="Freeform 63">
                <a:extLst>
                  <a:ext uri="{FF2B5EF4-FFF2-40B4-BE49-F238E27FC236}">
                    <a16:creationId xmlns:a16="http://schemas.microsoft.com/office/drawing/2014/main" id="{595C8F45-A8EC-4A9C-A6E9-CD290CF12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2" name="Freeform 64">
                <a:extLst>
                  <a:ext uri="{FF2B5EF4-FFF2-40B4-BE49-F238E27FC236}">
                    <a16:creationId xmlns:a16="http://schemas.microsoft.com/office/drawing/2014/main" id="{ADD951CD-A84B-48ED-94DD-1D1E2D22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3" name="Freeform 65">
                <a:extLst>
                  <a:ext uri="{FF2B5EF4-FFF2-40B4-BE49-F238E27FC236}">
                    <a16:creationId xmlns:a16="http://schemas.microsoft.com/office/drawing/2014/main" id="{62F6EB45-5449-4DCA-9276-7B4404AE5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4" name="Freeform 66">
                <a:extLst>
                  <a:ext uri="{FF2B5EF4-FFF2-40B4-BE49-F238E27FC236}">
                    <a16:creationId xmlns:a16="http://schemas.microsoft.com/office/drawing/2014/main" id="{C78C40A4-2EE6-4EB1-BB97-C08C8C379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6" name="Freeform 344">
              <a:extLst>
                <a:ext uri="{FF2B5EF4-FFF2-40B4-BE49-F238E27FC236}">
                  <a16:creationId xmlns:a16="http://schemas.microsoft.com/office/drawing/2014/main" id="{DD6FF3E4-0A99-49B7-AE3B-322D3B0BF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D8180AA-8D25-4112-B1B5-CD141BD83864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4033D2A7-0AA7-4575-B158-C6E7B143B5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41119CE6-3565-448C-BB5B-4D7BD96E2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A1ABE9D5-CE2D-4FB8-982C-684D9383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0372FFB1-87AA-41EE-A513-F583BA00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1B9FCA06-9122-43DC-91D8-25E4B9B1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5D410-7FE4-4BEB-8D64-F47CE540D318}"/>
              </a:ext>
            </a:extLst>
          </p:cNvPr>
          <p:cNvGrpSpPr/>
          <p:nvPr/>
        </p:nvGrpSpPr>
        <p:grpSpPr>
          <a:xfrm>
            <a:off x="371635" y="2985173"/>
            <a:ext cx="317594" cy="450726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09" name="Freeform 222">
              <a:extLst>
                <a:ext uri="{FF2B5EF4-FFF2-40B4-BE49-F238E27FC236}">
                  <a16:creationId xmlns:a16="http://schemas.microsoft.com/office/drawing/2014/main" id="{2083AE18-0DA6-4502-B8D4-306EA4936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0" name="Freeform 224">
              <a:extLst>
                <a:ext uri="{FF2B5EF4-FFF2-40B4-BE49-F238E27FC236}">
                  <a16:creationId xmlns:a16="http://schemas.microsoft.com/office/drawing/2014/main" id="{B80DBABC-7BEB-4E4E-B5E2-60EDC0DE4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1" name="Freeform 225">
              <a:extLst>
                <a:ext uri="{FF2B5EF4-FFF2-40B4-BE49-F238E27FC236}">
                  <a16:creationId xmlns:a16="http://schemas.microsoft.com/office/drawing/2014/main" id="{3229BC8C-4AD6-4450-AA63-3E058E721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2" name="Freeform 226">
              <a:extLst>
                <a:ext uri="{FF2B5EF4-FFF2-40B4-BE49-F238E27FC236}">
                  <a16:creationId xmlns:a16="http://schemas.microsoft.com/office/drawing/2014/main" id="{1FD9A778-484F-407E-8C68-9A953EB2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3" name="Freeform 227">
              <a:extLst>
                <a:ext uri="{FF2B5EF4-FFF2-40B4-BE49-F238E27FC236}">
                  <a16:creationId xmlns:a16="http://schemas.microsoft.com/office/drawing/2014/main" id="{844C2CCD-1E79-4AA8-A496-6679113D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14" name="Freeform 228">
              <a:extLst>
                <a:ext uri="{FF2B5EF4-FFF2-40B4-BE49-F238E27FC236}">
                  <a16:creationId xmlns:a16="http://schemas.microsoft.com/office/drawing/2014/main" id="{A74BF1F8-A647-452C-843A-19DF99AD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BB060F-356E-43A1-A10A-93CF1240F68F}"/>
              </a:ext>
            </a:extLst>
          </p:cNvPr>
          <p:cNvGrpSpPr/>
          <p:nvPr/>
        </p:nvGrpSpPr>
        <p:grpSpPr>
          <a:xfrm>
            <a:off x="1388262" y="2954673"/>
            <a:ext cx="540838" cy="998777"/>
            <a:chOff x="1836895" y="1836970"/>
            <a:chExt cx="897528" cy="125233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B4BA4-9961-4A95-B64A-18467F66DB01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24" name="Freeform 62">
                <a:extLst>
                  <a:ext uri="{FF2B5EF4-FFF2-40B4-BE49-F238E27FC236}">
                    <a16:creationId xmlns:a16="http://schemas.microsoft.com/office/drawing/2014/main" id="{643A9C2A-A36D-4E0D-B2AE-CA31D700AD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5" name="Freeform 63">
                <a:extLst>
                  <a:ext uri="{FF2B5EF4-FFF2-40B4-BE49-F238E27FC236}">
                    <a16:creationId xmlns:a16="http://schemas.microsoft.com/office/drawing/2014/main" id="{3F3E1630-4024-4F30-8562-72DB83EE9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6" name="Freeform 64">
                <a:extLst>
                  <a:ext uri="{FF2B5EF4-FFF2-40B4-BE49-F238E27FC236}">
                    <a16:creationId xmlns:a16="http://schemas.microsoft.com/office/drawing/2014/main" id="{958BDB98-C7DF-468C-A9BE-C1AF5D5A0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7" name="Freeform 65">
                <a:extLst>
                  <a:ext uri="{FF2B5EF4-FFF2-40B4-BE49-F238E27FC236}">
                    <a16:creationId xmlns:a16="http://schemas.microsoft.com/office/drawing/2014/main" id="{8542A8A6-E625-4E3B-90B4-A5236BD3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8" name="Freeform 66">
                <a:extLst>
                  <a:ext uri="{FF2B5EF4-FFF2-40B4-BE49-F238E27FC236}">
                    <a16:creationId xmlns:a16="http://schemas.microsoft.com/office/drawing/2014/main" id="{415A11CD-AA6C-47D6-B61E-C3CDC7FF7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17" name="Freeform 344">
              <a:extLst>
                <a:ext uri="{FF2B5EF4-FFF2-40B4-BE49-F238E27FC236}">
                  <a16:creationId xmlns:a16="http://schemas.microsoft.com/office/drawing/2014/main" id="{9C1B2565-93F1-40E6-B798-E5A0835142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D21C7B-52EC-481D-A6D3-00351B156CB8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19" name="Freeform 62">
                <a:extLst>
                  <a:ext uri="{FF2B5EF4-FFF2-40B4-BE49-F238E27FC236}">
                    <a16:creationId xmlns:a16="http://schemas.microsoft.com/office/drawing/2014/main" id="{DA1ABE07-84E8-4435-8833-9BB094DF29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0" name="Freeform 63">
                <a:extLst>
                  <a:ext uri="{FF2B5EF4-FFF2-40B4-BE49-F238E27FC236}">
                    <a16:creationId xmlns:a16="http://schemas.microsoft.com/office/drawing/2014/main" id="{00CC75AE-C2C7-4885-98D1-7F5BCB56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1" name="Freeform 64">
                <a:extLst>
                  <a:ext uri="{FF2B5EF4-FFF2-40B4-BE49-F238E27FC236}">
                    <a16:creationId xmlns:a16="http://schemas.microsoft.com/office/drawing/2014/main" id="{6903344A-B8BC-4261-93F6-52F893BED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2" name="Freeform 65">
                <a:extLst>
                  <a:ext uri="{FF2B5EF4-FFF2-40B4-BE49-F238E27FC236}">
                    <a16:creationId xmlns:a16="http://schemas.microsoft.com/office/drawing/2014/main" id="{943E0BC7-1D5A-429C-BDEE-B52FDCA92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23" name="Freeform 66">
                <a:extLst>
                  <a:ext uri="{FF2B5EF4-FFF2-40B4-BE49-F238E27FC236}">
                    <a16:creationId xmlns:a16="http://schemas.microsoft.com/office/drawing/2014/main" id="{B3BBE334-1BFD-4F15-BD44-87AD57A5E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14829C13-C18D-49DC-9EC1-E7549821A6A0}"/>
              </a:ext>
            </a:extLst>
          </p:cNvPr>
          <p:cNvSpPr txBox="1"/>
          <p:nvPr/>
        </p:nvSpPr>
        <p:spPr>
          <a:xfrm>
            <a:off x="2206605" y="139443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3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Network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4AC68F6-5D0B-4B83-836D-D1E6780A6658}"/>
              </a:ext>
            </a:extLst>
          </p:cNvPr>
          <p:cNvSpPr txBox="1"/>
          <p:nvPr/>
        </p:nvSpPr>
        <p:spPr>
          <a:xfrm>
            <a:off x="2247483" y="2886288"/>
            <a:ext cx="7553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2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Data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73F0A3D-2DD1-46AF-A7D5-810AF8DCE748}"/>
              </a:ext>
            </a:extLst>
          </p:cNvPr>
          <p:cNvSpPr txBox="1"/>
          <p:nvPr/>
        </p:nvSpPr>
        <p:spPr>
          <a:xfrm>
            <a:off x="2180929" y="4300941"/>
            <a:ext cx="8451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Layer 1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5BFF9C1-3C47-408D-B30B-19BC03C69D9C}"/>
              </a:ext>
            </a:extLst>
          </p:cNvPr>
          <p:cNvSpPr/>
          <p:nvPr/>
        </p:nvSpPr>
        <p:spPr>
          <a:xfrm>
            <a:off x="1308123" y="760405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Open Systems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Interconnection Layer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5A88001-B71C-40B3-9BBB-0C1D0740BA0F}"/>
              </a:ext>
            </a:extLst>
          </p:cNvPr>
          <p:cNvSpPr txBox="1"/>
          <p:nvPr/>
        </p:nvSpPr>
        <p:spPr>
          <a:xfrm>
            <a:off x="6692661" y="2737775"/>
            <a:ext cx="2307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NAS: Non-Access Stratum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RRC: Radio Resource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SDAP: Service Data Adaptation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PDCP: Packet Data Convergence Protocol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RLC: Radio Link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MAC: Medium Access Control</a:t>
            </a:r>
          </a:p>
          <a:p>
            <a:pPr marL="285750" marR="0" lvl="0" indent="-2857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PHY: Physical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30970-1C2B-42B2-85E1-9FCA18DE2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89" y="1024096"/>
            <a:ext cx="3853636" cy="378467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9AECFE6-59F2-4B4A-BBD6-388B7A4A5AA2}"/>
              </a:ext>
            </a:extLst>
          </p:cNvPr>
          <p:cNvSpPr txBox="1"/>
          <p:nvPr/>
        </p:nvSpPr>
        <p:spPr>
          <a:xfrm>
            <a:off x="6854919" y="694945"/>
            <a:ext cx="215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User Plane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: Exchanges data between Core Network and UE; also called Data Plane.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E82F33-0CDE-4173-864B-41CDBD514EA0}"/>
              </a:ext>
            </a:extLst>
          </p:cNvPr>
          <p:cNvSpPr txBox="1"/>
          <p:nvPr/>
        </p:nvSpPr>
        <p:spPr>
          <a:xfrm>
            <a:off x="6821262" y="1707178"/>
            <a:ext cx="2049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Control Plane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: Sets up and tears down connections, responsible for routing. </a:t>
            </a:r>
          </a:p>
        </p:txBody>
      </p:sp>
    </p:spTree>
    <p:extLst>
      <p:ext uri="{BB962C8B-B14F-4D97-AF65-F5344CB8AC3E}">
        <p14:creationId xmlns:p14="http://schemas.microsoft.com/office/powerpoint/2010/main" val="15198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0945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Function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Security standards recommended or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required but not implemented.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Scan Found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Vulnerabilities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found during function, configuration, or port scans.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Fuzz Discovered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Finding defects and abnormal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behavior through random and unexpected inputs.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Penetration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Approach using holistic knowledge of network, tools, and gaps.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AECF4F-BA0B-4B78-AD66-46E6C446D0FF}"/>
              </a:ext>
            </a:extLst>
          </p:cNvPr>
          <p:cNvGrpSpPr/>
          <p:nvPr/>
        </p:nvGrpSpPr>
        <p:grpSpPr>
          <a:xfrm>
            <a:off x="1039031" y="1872407"/>
            <a:ext cx="786612" cy="675320"/>
            <a:chOff x="5392738" y="4268788"/>
            <a:chExt cx="528637" cy="479425"/>
          </a:xfrm>
          <a:solidFill>
            <a:schemeClr val="bg1"/>
          </a:solidFill>
        </p:grpSpPr>
        <p:sp>
          <p:nvSpPr>
            <p:cNvPr id="34" name="Freeform 394">
              <a:extLst>
                <a:ext uri="{FF2B5EF4-FFF2-40B4-BE49-F238E27FC236}">
                  <a16:creationId xmlns:a16="http://schemas.microsoft.com/office/drawing/2014/main" id="{1567FA1A-822C-4626-BA60-C3763D18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268788"/>
              <a:ext cx="474662" cy="479425"/>
            </a:xfrm>
            <a:custGeom>
              <a:avLst/>
              <a:gdLst>
                <a:gd name="T0" fmla="*/ 0 w 2995"/>
                <a:gd name="T1" fmla="*/ 0 h 3017"/>
                <a:gd name="T2" fmla="*/ 2995 w 2995"/>
                <a:gd name="T3" fmla="*/ 0 h 3017"/>
                <a:gd name="T4" fmla="*/ 2995 w 2995"/>
                <a:gd name="T5" fmla="*/ 171 h 3017"/>
                <a:gd name="T6" fmla="*/ 2991 w 2995"/>
                <a:gd name="T7" fmla="*/ 189 h 3017"/>
                <a:gd name="T8" fmla="*/ 2983 w 2995"/>
                <a:gd name="T9" fmla="*/ 204 h 3017"/>
                <a:gd name="T10" fmla="*/ 2971 w 2995"/>
                <a:gd name="T11" fmla="*/ 217 h 3017"/>
                <a:gd name="T12" fmla="*/ 2955 w 2995"/>
                <a:gd name="T13" fmla="*/ 225 h 3017"/>
                <a:gd name="T14" fmla="*/ 2938 w 2995"/>
                <a:gd name="T15" fmla="*/ 228 h 3017"/>
                <a:gd name="T16" fmla="*/ 2921 w 2995"/>
                <a:gd name="T17" fmla="*/ 225 h 3017"/>
                <a:gd name="T18" fmla="*/ 2905 w 2995"/>
                <a:gd name="T19" fmla="*/ 217 h 3017"/>
                <a:gd name="T20" fmla="*/ 2893 w 2995"/>
                <a:gd name="T21" fmla="*/ 204 h 3017"/>
                <a:gd name="T22" fmla="*/ 2885 w 2995"/>
                <a:gd name="T23" fmla="*/ 189 h 3017"/>
                <a:gd name="T24" fmla="*/ 2882 w 2995"/>
                <a:gd name="T25" fmla="*/ 171 h 3017"/>
                <a:gd name="T26" fmla="*/ 2882 w 2995"/>
                <a:gd name="T27" fmla="*/ 114 h 3017"/>
                <a:gd name="T28" fmla="*/ 113 w 2995"/>
                <a:gd name="T29" fmla="*/ 114 h 3017"/>
                <a:gd name="T30" fmla="*/ 113 w 2995"/>
                <a:gd name="T31" fmla="*/ 2903 h 3017"/>
                <a:gd name="T32" fmla="*/ 2882 w 2995"/>
                <a:gd name="T33" fmla="*/ 2903 h 3017"/>
                <a:gd name="T34" fmla="*/ 2882 w 2995"/>
                <a:gd name="T35" fmla="*/ 1082 h 3017"/>
                <a:gd name="T36" fmla="*/ 2885 w 2995"/>
                <a:gd name="T37" fmla="*/ 1063 h 3017"/>
                <a:gd name="T38" fmla="*/ 2893 w 2995"/>
                <a:gd name="T39" fmla="*/ 1048 h 3017"/>
                <a:gd name="T40" fmla="*/ 2905 w 2995"/>
                <a:gd name="T41" fmla="*/ 1035 h 3017"/>
                <a:gd name="T42" fmla="*/ 2921 w 2995"/>
                <a:gd name="T43" fmla="*/ 1027 h 3017"/>
                <a:gd name="T44" fmla="*/ 2938 w 2995"/>
                <a:gd name="T45" fmla="*/ 1025 h 3017"/>
                <a:gd name="T46" fmla="*/ 2955 w 2995"/>
                <a:gd name="T47" fmla="*/ 1027 h 3017"/>
                <a:gd name="T48" fmla="*/ 2971 w 2995"/>
                <a:gd name="T49" fmla="*/ 1035 h 3017"/>
                <a:gd name="T50" fmla="*/ 2983 w 2995"/>
                <a:gd name="T51" fmla="*/ 1048 h 3017"/>
                <a:gd name="T52" fmla="*/ 2991 w 2995"/>
                <a:gd name="T53" fmla="*/ 1063 h 3017"/>
                <a:gd name="T54" fmla="*/ 2995 w 2995"/>
                <a:gd name="T55" fmla="*/ 1082 h 3017"/>
                <a:gd name="T56" fmla="*/ 2995 w 2995"/>
                <a:gd name="T57" fmla="*/ 3017 h 3017"/>
                <a:gd name="T58" fmla="*/ 0 w 2995"/>
                <a:gd name="T59" fmla="*/ 3017 h 3017"/>
                <a:gd name="T60" fmla="*/ 0 w 2995"/>
                <a:gd name="T61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95" h="3017">
                  <a:moveTo>
                    <a:pt x="0" y="0"/>
                  </a:moveTo>
                  <a:lnTo>
                    <a:pt x="2995" y="0"/>
                  </a:lnTo>
                  <a:lnTo>
                    <a:pt x="2995" y="171"/>
                  </a:lnTo>
                  <a:lnTo>
                    <a:pt x="2991" y="189"/>
                  </a:lnTo>
                  <a:lnTo>
                    <a:pt x="2983" y="204"/>
                  </a:lnTo>
                  <a:lnTo>
                    <a:pt x="2971" y="217"/>
                  </a:lnTo>
                  <a:lnTo>
                    <a:pt x="2955" y="225"/>
                  </a:lnTo>
                  <a:lnTo>
                    <a:pt x="2938" y="228"/>
                  </a:lnTo>
                  <a:lnTo>
                    <a:pt x="2921" y="225"/>
                  </a:lnTo>
                  <a:lnTo>
                    <a:pt x="2905" y="217"/>
                  </a:lnTo>
                  <a:lnTo>
                    <a:pt x="2893" y="204"/>
                  </a:lnTo>
                  <a:lnTo>
                    <a:pt x="2885" y="189"/>
                  </a:lnTo>
                  <a:lnTo>
                    <a:pt x="2882" y="171"/>
                  </a:lnTo>
                  <a:lnTo>
                    <a:pt x="2882" y="114"/>
                  </a:lnTo>
                  <a:lnTo>
                    <a:pt x="113" y="114"/>
                  </a:lnTo>
                  <a:lnTo>
                    <a:pt x="113" y="2903"/>
                  </a:lnTo>
                  <a:lnTo>
                    <a:pt x="2882" y="2903"/>
                  </a:lnTo>
                  <a:lnTo>
                    <a:pt x="2882" y="1082"/>
                  </a:lnTo>
                  <a:lnTo>
                    <a:pt x="2885" y="1063"/>
                  </a:lnTo>
                  <a:lnTo>
                    <a:pt x="2893" y="1048"/>
                  </a:lnTo>
                  <a:lnTo>
                    <a:pt x="2905" y="1035"/>
                  </a:lnTo>
                  <a:lnTo>
                    <a:pt x="2921" y="1027"/>
                  </a:lnTo>
                  <a:lnTo>
                    <a:pt x="2938" y="1025"/>
                  </a:lnTo>
                  <a:lnTo>
                    <a:pt x="2955" y="1027"/>
                  </a:lnTo>
                  <a:lnTo>
                    <a:pt x="2971" y="1035"/>
                  </a:lnTo>
                  <a:lnTo>
                    <a:pt x="2983" y="1048"/>
                  </a:lnTo>
                  <a:lnTo>
                    <a:pt x="2991" y="1063"/>
                  </a:lnTo>
                  <a:lnTo>
                    <a:pt x="2995" y="1082"/>
                  </a:lnTo>
                  <a:lnTo>
                    <a:pt x="2995" y="3017"/>
                  </a:lnTo>
                  <a:lnTo>
                    <a:pt x="0" y="30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95">
              <a:extLst>
                <a:ext uri="{FF2B5EF4-FFF2-40B4-BE49-F238E27FC236}">
                  <a16:creationId xmlns:a16="http://schemas.microsoft.com/office/drawing/2014/main" id="{2F98304A-3270-4C62-A5AD-1EBAE830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305300"/>
              <a:ext cx="419100" cy="298450"/>
            </a:xfrm>
            <a:custGeom>
              <a:avLst/>
              <a:gdLst>
                <a:gd name="T0" fmla="*/ 2587 w 2644"/>
                <a:gd name="T1" fmla="*/ 0 h 1878"/>
                <a:gd name="T2" fmla="*/ 2601 w 2644"/>
                <a:gd name="T3" fmla="*/ 1 h 1878"/>
                <a:gd name="T4" fmla="*/ 2615 w 2644"/>
                <a:gd name="T5" fmla="*/ 7 h 1878"/>
                <a:gd name="T6" fmla="*/ 2627 w 2644"/>
                <a:gd name="T7" fmla="*/ 17 h 1878"/>
                <a:gd name="T8" fmla="*/ 2636 w 2644"/>
                <a:gd name="T9" fmla="*/ 29 h 1878"/>
                <a:gd name="T10" fmla="*/ 2641 w 2644"/>
                <a:gd name="T11" fmla="*/ 42 h 1878"/>
                <a:gd name="T12" fmla="*/ 2644 w 2644"/>
                <a:gd name="T13" fmla="*/ 57 h 1878"/>
                <a:gd name="T14" fmla="*/ 2641 w 2644"/>
                <a:gd name="T15" fmla="*/ 71 h 1878"/>
                <a:gd name="T16" fmla="*/ 2636 w 2644"/>
                <a:gd name="T17" fmla="*/ 85 h 1878"/>
                <a:gd name="T18" fmla="*/ 2627 w 2644"/>
                <a:gd name="T19" fmla="*/ 97 h 1878"/>
                <a:gd name="T20" fmla="*/ 876 w 2644"/>
                <a:gd name="T21" fmla="*/ 1862 h 1878"/>
                <a:gd name="T22" fmla="*/ 863 w 2644"/>
                <a:gd name="T23" fmla="*/ 1871 h 1878"/>
                <a:gd name="T24" fmla="*/ 850 w 2644"/>
                <a:gd name="T25" fmla="*/ 1876 h 1878"/>
                <a:gd name="T26" fmla="*/ 836 w 2644"/>
                <a:gd name="T27" fmla="*/ 1878 h 1878"/>
                <a:gd name="T28" fmla="*/ 821 w 2644"/>
                <a:gd name="T29" fmla="*/ 1876 h 1878"/>
                <a:gd name="T30" fmla="*/ 808 w 2644"/>
                <a:gd name="T31" fmla="*/ 1871 h 1878"/>
                <a:gd name="T32" fmla="*/ 795 w 2644"/>
                <a:gd name="T33" fmla="*/ 1862 h 1878"/>
                <a:gd name="T34" fmla="*/ 17 w 2644"/>
                <a:gd name="T35" fmla="*/ 1077 h 1878"/>
                <a:gd name="T36" fmla="*/ 8 w 2644"/>
                <a:gd name="T37" fmla="*/ 1065 h 1878"/>
                <a:gd name="T38" fmla="*/ 2 w 2644"/>
                <a:gd name="T39" fmla="*/ 1051 h 1878"/>
                <a:gd name="T40" fmla="*/ 0 w 2644"/>
                <a:gd name="T41" fmla="*/ 1037 h 1878"/>
                <a:gd name="T42" fmla="*/ 2 w 2644"/>
                <a:gd name="T43" fmla="*/ 1022 h 1878"/>
                <a:gd name="T44" fmla="*/ 8 w 2644"/>
                <a:gd name="T45" fmla="*/ 1009 h 1878"/>
                <a:gd name="T46" fmla="*/ 17 w 2644"/>
                <a:gd name="T47" fmla="*/ 996 h 1878"/>
                <a:gd name="T48" fmla="*/ 29 w 2644"/>
                <a:gd name="T49" fmla="*/ 987 h 1878"/>
                <a:gd name="T50" fmla="*/ 42 w 2644"/>
                <a:gd name="T51" fmla="*/ 982 h 1878"/>
                <a:gd name="T52" fmla="*/ 57 w 2644"/>
                <a:gd name="T53" fmla="*/ 980 h 1878"/>
                <a:gd name="T54" fmla="*/ 71 w 2644"/>
                <a:gd name="T55" fmla="*/ 982 h 1878"/>
                <a:gd name="T56" fmla="*/ 85 w 2644"/>
                <a:gd name="T57" fmla="*/ 987 h 1878"/>
                <a:gd name="T58" fmla="*/ 97 w 2644"/>
                <a:gd name="T59" fmla="*/ 996 h 1878"/>
                <a:gd name="T60" fmla="*/ 836 w 2644"/>
                <a:gd name="T61" fmla="*/ 1740 h 1878"/>
                <a:gd name="T62" fmla="*/ 2547 w 2644"/>
                <a:gd name="T63" fmla="*/ 17 h 1878"/>
                <a:gd name="T64" fmla="*/ 2559 w 2644"/>
                <a:gd name="T65" fmla="*/ 7 h 1878"/>
                <a:gd name="T66" fmla="*/ 2573 w 2644"/>
                <a:gd name="T67" fmla="*/ 1 h 1878"/>
                <a:gd name="T68" fmla="*/ 2587 w 2644"/>
                <a:gd name="T69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4" h="1878">
                  <a:moveTo>
                    <a:pt x="2587" y="0"/>
                  </a:moveTo>
                  <a:lnTo>
                    <a:pt x="2601" y="1"/>
                  </a:lnTo>
                  <a:lnTo>
                    <a:pt x="2615" y="7"/>
                  </a:lnTo>
                  <a:lnTo>
                    <a:pt x="2627" y="17"/>
                  </a:lnTo>
                  <a:lnTo>
                    <a:pt x="2636" y="29"/>
                  </a:lnTo>
                  <a:lnTo>
                    <a:pt x="2641" y="42"/>
                  </a:lnTo>
                  <a:lnTo>
                    <a:pt x="2644" y="57"/>
                  </a:lnTo>
                  <a:lnTo>
                    <a:pt x="2641" y="71"/>
                  </a:lnTo>
                  <a:lnTo>
                    <a:pt x="2636" y="85"/>
                  </a:lnTo>
                  <a:lnTo>
                    <a:pt x="2627" y="97"/>
                  </a:lnTo>
                  <a:lnTo>
                    <a:pt x="876" y="1862"/>
                  </a:lnTo>
                  <a:lnTo>
                    <a:pt x="863" y="1871"/>
                  </a:lnTo>
                  <a:lnTo>
                    <a:pt x="850" y="1876"/>
                  </a:lnTo>
                  <a:lnTo>
                    <a:pt x="836" y="1878"/>
                  </a:lnTo>
                  <a:lnTo>
                    <a:pt x="821" y="1876"/>
                  </a:lnTo>
                  <a:lnTo>
                    <a:pt x="808" y="1871"/>
                  </a:lnTo>
                  <a:lnTo>
                    <a:pt x="795" y="1862"/>
                  </a:lnTo>
                  <a:lnTo>
                    <a:pt x="17" y="1077"/>
                  </a:lnTo>
                  <a:lnTo>
                    <a:pt x="8" y="1065"/>
                  </a:lnTo>
                  <a:lnTo>
                    <a:pt x="2" y="1051"/>
                  </a:lnTo>
                  <a:lnTo>
                    <a:pt x="0" y="1037"/>
                  </a:lnTo>
                  <a:lnTo>
                    <a:pt x="2" y="1022"/>
                  </a:lnTo>
                  <a:lnTo>
                    <a:pt x="8" y="1009"/>
                  </a:lnTo>
                  <a:lnTo>
                    <a:pt x="17" y="996"/>
                  </a:lnTo>
                  <a:lnTo>
                    <a:pt x="29" y="987"/>
                  </a:lnTo>
                  <a:lnTo>
                    <a:pt x="42" y="982"/>
                  </a:lnTo>
                  <a:lnTo>
                    <a:pt x="57" y="980"/>
                  </a:lnTo>
                  <a:lnTo>
                    <a:pt x="71" y="982"/>
                  </a:lnTo>
                  <a:lnTo>
                    <a:pt x="85" y="987"/>
                  </a:lnTo>
                  <a:lnTo>
                    <a:pt x="97" y="996"/>
                  </a:lnTo>
                  <a:lnTo>
                    <a:pt x="836" y="1740"/>
                  </a:lnTo>
                  <a:lnTo>
                    <a:pt x="2547" y="17"/>
                  </a:lnTo>
                  <a:lnTo>
                    <a:pt x="2559" y="7"/>
                  </a:lnTo>
                  <a:lnTo>
                    <a:pt x="2573" y="1"/>
                  </a:lnTo>
                  <a:lnTo>
                    <a:pt x="25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EA5E4-E475-4F3C-AAE1-92858E79D5A5}"/>
              </a:ext>
            </a:extLst>
          </p:cNvPr>
          <p:cNvGrpSpPr/>
          <p:nvPr/>
        </p:nvGrpSpPr>
        <p:grpSpPr>
          <a:xfrm>
            <a:off x="3038298" y="1775683"/>
            <a:ext cx="998491" cy="894356"/>
            <a:chOff x="10947400" y="3478213"/>
            <a:chExt cx="539750" cy="514350"/>
          </a:xfrm>
          <a:solidFill>
            <a:schemeClr val="bg1"/>
          </a:solidFill>
        </p:grpSpPr>
        <p:sp>
          <p:nvSpPr>
            <p:cNvPr id="37" name="Freeform 189">
              <a:extLst>
                <a:ext uri="{FF2B5EF4-FFF2-40B4-BE49-F238E27FC236}">
                  <a16:creationId xmlns:a16="http://schemas.microsoft.com/office/drawing/2014/main" id="{21EE1405-79FD-4605-A8A9-D0C4DF114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7400" y="3478213"/>
              <a:ext cx="539750" cy="360363"/>
            </a:xfrm>
            <a:custGeom>
              <a:avLst/>
              <a:gdLst>
                <a:gd name="T0" fmla="*/ 2308 w 3400"/>
                <a:gd name="T1" fmla="*/ 80 h 2274"/>
                <a:gd name="T2" fmla="*/ 2665 w 3400"/>
                <a:gd name="T3" fmla="*/ 351 h 2274"/>
                <a:gd name="T4" fmla="*/ 2866 w 3400"/>
                <a:gd name="T5" fmla="*/ 763 h 2274"/>
                <a:gd name="T6" fmla="*/ 3105 w 3400"/>
                <a:gd name="T7" fmla="*/ 1022 h 2274"/>
                <a:gd name="T8" fmla="*/ 3333 w 3400"/>
                <a:gd name="T9" fmla="*/ 1295 h 2274"/>
                <a:gd name="T10" fmla="*/ 3397 w 3400"/>
                <a:gd name="T11" fmla="*/ 1656 h 2274"/>
                <a:gd name="T12" fmla="*/ 3261 w 3400"/>
                <a:gd name="T13" fmla="*/ 2003 h 2274"/>
                <a:gd name="T14" fmla="*/ 2969 w 3400"/>
                <a:gd name="T15" fmla="*/ 2227 h 2274"/>
                <a:gd name="T16" fmla="*/ 2476 w 3400"/>
                <a:gd name="T17" fmla="*/ 2271 h 2274"/>
                <a:gd name="T18" fmla="*/ 2448 w 3400"/>
                <a:gd name="T19" fmla="*/ 2183 h 2274"/>
                <a:gd name="T20" fmla="*/ 2833 w 3400"/>
                <a:gd name="T21" fmla="*/ 2149 h 2274"/>
                <a:gd name="T22" fmla="*/ 3120 w 3400"/>
                <a:gd name="T23" fmla="*/ 1993 h 2274"/>
                <a:gd name="T24" fmla="*/ 3275 w 3400"/>
                <a:gd name="T25" fmla="*/ 1705 h 2274"/>
                <a:gd name="T26" fmla="*/ 3241 w 3400"/>
                <a:gd name="T27" fmla="*/ 1367 h 2274"/>
                <a:gd name="T28" fmla="*/ 3031 w 3400"/>
                <a:gd name="T29" fmla="*/ 1109 h 2274"/>
                <a:gd name="T30" fmla="*/ 2808 w 3400"/>
                <a:gd name="T31" fmla="*/ 1020 h 2274"/>
                <a:gd name="T32" fmla="*/ 2660 w 3400"/>
                <a:gd name="T33" fmla="*/ 1014 h 2274"/>
                <a:gd name="T34" fmla="*/ 2534 w 3400"/>
                <a:gd name="T35" fmla="*/ 1021 h 2274"/>
                <a:gd name="T36" fmla="*/ 2500 w 3400"/>
                <a:gd name="T37" fmla="*/ 941 h 2274"/>
                <a:gd name="T38" fmla="*/ 2691 w 3400"/>
                <a:gd name="T39" fmla="*/ 900 h 2274"/>
                <a:gd name="T40" fmla="*/ 2701 w 3400"/>
                <a:gd name="T41" fmla="*/ 625 h 2274"/>
                <a:gd name="T42" fmla="*/ 2450 w 3400"/>
                <a:gd name="T43" fmla="*/ 298 h 2274"/>
                <a:gd name="T44" fmla="*/ 2075 w 3400"/>
                <a:gd name="T45" fmla="*/ 126 h 2274"/>
                <a:gd name="T46" fmla="*/ 1669 w 3400"/>
                <a:gd name="T47" fmla="*/ 157 h 2274"/>
                <a:gd name="T48" fmla="*/ 1325 w 3400"/>
                <a:gd name="T49" fmla="*/ 362 h 2274"/>
                <a:gd name="T50" fmla="*/ 1367 w 3400"/>
                <a:gd name="T51" fmla="*/ 634 h 2274"/>
                <a:gd name="T52" fmla="*/ 1405 w 3400"/>
                <a:gd name="T53" fmla="*/ 886 h 2274"/>
                <a:gd name="T54" fmla="*/ 1315 w 3400"/>
                <a:gd name="T55" fmla="*/ 886 h 2274"/>
                <a:gd name="T56" fmla="*/ 1263 w 3400"/>
                <a:gd name="T57" fmla="*/ 679 h 2274"/>
                <a:gd name="T58" fmla="*/ 1102 w 3400"/>
                <a:gd name="T59" fmla="*/ 506 h 2274"/>
                <a:gd name="T60" fmla="*/ 1017 w 3400"/>
                <a:gd name="T61" fmla="*/ 470 h 2274"/>
                <a:gd name="T62" fmla="*/ 907 w 3400"/>
                <a:gd name="T63" fmla="*/ 455 h 2274"/>
                <a:gd name="T64" fmla="*/ 643 w 3400"/>
                <a:gd name="T65" fmla="*/ 555 h 2274"/>
                <a:gd name="T66" fmla="*/ 513 w 3400"/>
                <a:gd name="T67" fmla="*/ 803 h 2274"/>
                <a:gd name="T68" fmla="*/ 510 w 3400"/>
                <a:gd name="T69" fmla="*/ 910 h 2274"/>
                <a:gd name="T70" fmla="*/ 302 w 3400"/>
                <a:gd name="T71" fmla="*/ 1091 h 2274"/>
                <a:gd name="T72" fmla="*/ 137 w 3400"/>
                <a:gd name="T73" fmla="*/ 1381 h 2274"/>
                <a:gd name="T74" fmla="*/ 141 w 3400"/>
                <a:gd name="T75" fmla="*/ 1727 h 2274"/>
                <a:gd name="T76" fmla="*/ 337 w 3400"/>
                <a:gd name="T77" fmla="*/ 2019 h 2274"/>
                <a:gd name="T78" fmla="*/ 666 w 3400"/>
                <a:gd name="T79" fmla="*/ 2157 h 2274"/>
                <a:gd name="T80" fmla="*/ 1074 w 3400"/>
                <a:gd name="T81" fmla="*/ 2199 h 2274"/>
                <a:gd name="T82" fmla="*/ 1020 w 3400"/>
                <a:gd name="T83" fmla="*/ 2274 h 2274"/>
                <a:gd name="T84" fmla="*/ 416 w 3400"/>
                <a:gd name="T85" fmla="*/ 2204 h 2274"/>
                <a:gd name="T86" fmla="*/ 133 w 3400"/>
                <a:gd name="T87" fmla="*/ 1965 h 2274"/>
                <a:gd name="T88" fmla="*/ 3 w 3400"/>
                <a:gd name="T89" fmla="*/ 1610 h 2274"/>
                <a:gd name="T90" fmla="*/ 67 w 3400"/>
                <a:gd name="T91" fmla="*/ 1239 h 2274"/>
                <a:gd name="T92" fmla="*/ 295 w 3400"/>
                <a:gd name="T93" fmla="*/ 944 h 2274"/>
                <a:gd name="T94" fmla="*/ 422 w 3400"/>
                <a:gd name="T95" fmla="*/ 691 h 2274"/>
                <a:gd name="T96" fmla="*/ 606 w 3400"/>
                <a:gd name="T97" fmla="*/ 440 h 2274"/>
                <a:gd name="T98" fmla="*/ 907 w 3400"/>
                <a:gd name="T99" fmla="*/ 341 h 2274"/>
                <a:gd name="T100" fmla="*/ 1074 w 3400"/>
                <a:gd name="T101" fmla="*/ 370 h 2274"/>
                <a:gd name="T102" fmla="*/ 1234 w 3400"/>
                <a:gd name="T103" fmla="*/ 291 h 2274"/>
                <a:gd name="T104" fmla="*/ 1587 w 3400"/>
                <a:gd name="T105" fmla="*/ 6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0" h="2274">
                  <a:moveTo>
                    <a:pt x="1932" y="0"/>
                  </a:moveTo>
                  <a:lnTo>
                    <a:pt x="2010" y="3"/>
                  </a:lnTo>
                  <a:lnTo>
                    <a:pt x="2088" y="13"/>
                  </a:lnTo>
                  <a:lnTo>
                    <a:pt x="2164" y="29"/>
                  </a:lnTo>
                  <a:lnTo>
                    <a:pt x="2237" y="52"/>
                  </a:lnTo>
                  <a:lnTo>
                    <a:pt x="2308" y="80"/>
                  </a:lnTo>
                  <a:lnTo>
                    <a:pt x="2376" y="113"/>
                  </a:lnTo>
                  <a:lnTo>
                    <a:pt x="2441" y="151"/>
                  </a:lnTo>
                  <a:lnTo>
                    <a:pt x="2503" y="194"/>
                  </a:lnTo>
                  <a:lnTo>
                    <a:pt x="2561" y="243"/>
                  </a:lnTo>
                  <a:lnTo>
                    <a:pt x="2616" y="295"/>
                  </a:lnTo>
                  <a:lnTo>
                    <a:pt x="2665" y="351"/>
                  </a:lnTo>
                  <a:lnTo>
                    <a:pt x="2712" y="412"/>
                  </a:lnTo>
                  <a:lnTo>
                    <a:pt x="2753" y="476"/>
                  </a:lnTo>
                  <a:lnTo>
                    <a:pt x="2789" y="544"/>
                  </a:lnTo>
                  <a:lnTo>
                    <a:pt x="2821" y="614"/>
                  </a:lnTo>
                  <a:lnTo>
                    <a:pt x="2847" y="687"/>
                  </a:lnTo>
                  <a:lnTo>
                    <a:pt x="2866" y="763"/>
                  </a:lnTo>
                  <a:lnTo>
                    <a:pt x="2881" y="840"/>
                  </a:lnTo>
                  <a:lnTo>
                    <a:pt x="2889" y="921"/>
                  </a:lnTo>
                  <a:lnTo>
                    <a:pt x="2947" y="939"/>
                  </a:lnTo>
                  <a:lnTo>
                    <a:pt x="3002" y="962"/>
                  </a:lnTo>
                  <a:lnTo>
                    <a:pt x="3055" y="990"/>
                  </a:lnTo>
                  <a:lnTo>
                    <a:pt x="3105" y="1022"/>
                  </a:lnTo>
                  <a:lnTo>
                    <a:pt x="3152" y="1059"/>
                  </a:lnTo>
                  <a:lnTo>
                    <a:pt x="3196" y="1100"/>
                  </a:lnTo>
                  <a:lnTo>
                    <a:pt x="3236" y="1144"/>
                  </a:lnTo>
                  <a:lnTo>
                    <a:pt x="3272" y="1192"/>
                  </a:lnTo>
                  <a:lnTo>
                    <a:pt x="3305" y="1242"/>
                  </a:lnTo>
                  <a:lnTo>
                    <a:pt x="3333" y="1295"/>
                  </a:lnTo>
                  <a:lnTo>
                    <a:pt x="3357" y="1351"/>
                  </a:lnTo>
                  <a:lnTo>
                    <a:pt x="3375" y="1408"/>
                  </a:lnTo>
                  <a:lnTo>
                    <a:pt x="3389" y="1468"/>
                  </a:lnTo>
                  <a:lnTo>
                    <a:pt x="3397" y="1529"/>
                  </a:lnTo>
                  <a:lnTo>
                    <a:pt x="3400" y="1590"/>
                  </a:lnTo>
                  <a:lnTo>
                    <a:pt x="3397" y="1656"/>
                  </a:lnTo>
                  <a:lnTo>
                    <a:pt x="3388" y="1720"/>
                  </a:lnTo>
                  <a:lnTo>
                    <a:pt x="3373" y="1782"/>
                  </a:lnTo>
                  <a:lnTo>
                    <a:pt x="3353" y="1842"/>
                  </a:lnTo>
                  <a:lnTo>
                    <a:pt x="3327" y="1899"/>
                  </a:lnTo>
                  <a:lnTo>
                    <a:pt x="3296" y="1953"/>
                  </a:lnTo>
                  <a:lnTo>
                    <a:pt x="3261" y="2003"/>
                  </a:lnTo>
                  <a:lnTo>
                    <a:pt x="3222" y="2051"/>
                  </a:lnTo>
                  <a:lnTo>
                    <a:pt x="3177" y="2095"/>
                  </a:lnTo>
                  <a:lnTo>
                    <a:pt x="3131" y="2135"/>
                  </a:lnTo>
                  <a:lnTo>
                    <a:pt x="3080" y="2170"/>
                  </a:lnTo>
                  <a:lnTo>
                    <a:pt x="3026" y="2201"/>
                  </a:lnTo>
                  <a:lnTo>
                    <a:pt x="2969" y="2227"/>
                  </a:lnTo>
                  <a:lnTo>
                    <a:pt x="2910" y="2246"/>
                  </a:lnTo>
                  <a:lnTo>
                    <a:pt x="2848" y="2262"/>
                  </a:lnTo>
                  <a:lnTo>
                    <a:pt x="2784" y="2271"/>
                  </a:lnTo>
                  <a:lnTo>
                    <a:pt x="2719" y="2274"/>
                  </a:lnTo>
                  <a:lnTo>
                    <a:pt x="2493" y="2274"/>
                  </a:lnTo>
                  <a:lnTo>
                    <a:pt x="2476" y="2271"/>
                  </a:lnTo>
                  <a:lnTo>
                    <a:pt x="2459" y="2263"/>
                  </a:lnTo>
                  <a:lnTo>
                    <a:pt x="2448" y="2250"/>
                  </a:lnTo>
                  <a:lnTo>
                    <a:pt x="2440" y="2235"/>
                  </a:lnTo>
                  <a:lnTo>
                    <a:pt x="2437" y="2217"/>
                  </a:lnTo>
                  <a:lnTo>
                    <a:pt x="2440" y="2199"/>
                  </a:lnTo>
                  <a:lnTo>
                    <a:pt x="2448" y="2183"/>
                  </a:lnTo>
                  <a:lnTo>
                    <a:pt x="2459" y="2171"/>
                  </a:lnTo>
                  <a:lnTo>
                    <a:pt x="2476" y="2164"/>
                  </a:lnTo>
                  <a:lnTo>
                    <a:pt x="2493" y="2160"/>
                  </a:lnTo>
                  <a:lnTo>
                    <a:pt x="2719" y="2160"/>
                  </a:lnTo>
                  <a:lnTo>
                    <a:pt x="2777" y="2157"/>
                  </a:lnTo>
                  <a:lnTo>
                    <a:pt x="2833" y="2149"/>
                  </a:lnTo>
                  <a:lnTo>
                    <a:pt x="2887" y="2135"/>
                  </a:lnTo>
                  <a:lnTo>
                    <a:pt x="2939" y="2115"/>
                  </a:lnTo>
                  <a:lnTo>
                    <a:pt x="2989" y="2091"/>
                  </a:lnTo>
                  <a:lnTo>
                    <a:pt x="3036" y="2062"/>
                  </a:lnTo>
                  <a:lnTo>
                    <a:pt x="3080" y="2030"/>
                  </a:lnTo>
                  <a:lnTo>
                    <a:pt x="3120" y="1993"/>
                  </a:lnTo>
                  <a:lnTo>
                    <a:pt x="3157" y="1953"/>
                  </a:lnTo>
                  <a:lnTo>
                    <a:pt x="3190" y="1908"/>
                  </a:lnTo>
                  <a:lnTo>
                    <a:pt x="3218" y="1862"/>
                  </a:lnTo>
                  <a:lnTo>
                    <a:pt x="3241" y="1812"/>
                  </a:lnTo>
                  <a:lnTo>
                    <a:pt x="3261" y="1759"/>
                  </a:lnTo>
                  <a:lnTo>
                    <a:pt x="3275" y="1705"/>
                  </a:lnTo>
                  <a:lnTo>
                    <a:pt x="3284" y="1649"/>
                  </a:lnTo>
                  <a:lnTo>
                    <a:pt x="3287" y="1590"/>
                  </a:lnTo>
                  <a:lnTo>
                    <a:pt x="3284" y="1532"/>
                  </a:lnTo>
                  <a:lnTo>
                    <a:pt x="3274" y="1475"/>
                  </a:lnTo>
                  <a:lnTo>
                    <a:pt x="3261" y="1420"/>
                  </a:lnTo>
                  <a:lnTo>
                    <a:pt x="3241" y="1367"/>
                  </a:lnTo>
                  <a:lnTo>
                    <a:pt x="3217" y="1316"/>
                  </a:lnTo>
                  <a:lnTo>
                    <a:pt x="3188" y="1267"/>
                  </a:lnTo>
                  <a:lnTo>
                    <a:pt x="3154" y="1223"/>
                  </a:lnTo>
                  <a:lnTo>
                    <a:pt x="3117" y="1180"/>
                  </a:lnTo>
                  <a:lnTo>
                    <a:pt x="3075" y="1143"/>
                  </a:lnTo>
                  <a:lnTo>
                    <a:pt x="3031" y="1109"/>
                  </a:lnTo>
                  <a:lnTo>
                    <a:pt x="2984" y="1080"/>
                  </a:lnTo>
                  <a:lnTo>
                    <a:pt x="2932" y="1055"/>
                  </a:lnTo>
                  <a:lnTo>
                    <a:pt x="2880" y="1036"/>
                  </a:lnTo>
                  <a:lnTo>
                    <a:pt x="2824" y="1022"/>
                  </a:lnTo>
                  <a:lnTo>
                    <a:pt x="2819" y="1022"/>
                  </a:lnTo>
                  <a:lnTo>
                    <a:pt x="2808" y="1020"/>
                  </a:lnTo>
                  <a:lnTo>
                    <a:pt x="2792" y="1019"/>
                  </a:lnTo>
                  <a:lnTo>
                    <a:pt x="2773" y="1017"/>
                  </a:lnTo>
                  <a:lnTo>
                    <a:pt x="2749" y="1016"/>
                  </a:lnTo>
                  <a:lnTo>
                    <a:pt x="2722" y="1014"/>
                  </a:lnTo>
                  <a:lnTo>
                    <a:pt x="2692" y="1014"/>
                  </a:lnTo>
                  <a:lnTo>
                    <a:pt x="2660" y="1014"/>
                  </a:lnTo>
                  <a:lnTo>
                    <a:pt x="2627" y="1015"/>
                  </a:lnTo>
                  <a:lnTo>
                    <a:pt x="2593" y="1018"/>
                  </a:lnTo>
                  <a:lnTo>
                    <a:pt x="2558" y="1022"/>
                  </a:lnTo>
                  <a:lnTo>
                    <a:pt x="2554" y="1023"/>
                  </a:lnTo>
                  <a:lnTo>
                    <a:pt x="2550" y="1023"/>
                  </a:lnTo>
                  <a:lnTo>
                    <a:pt x="2534" y="1021"/>
                  </a:lnTo>
                  <a:lnTo>
                    <a:pt x="2519" y="1014"/>
                  </a:lnTo>
                  <a:lnTo>
                    <a:pt x="2508" y="1004"/>
                  </a:lnTo>
                  <a:lnTo>
                    <a:pt x="2498" y="991"/>
                  </a:lnTo>
                  <a:lnTo>
                    <a:pt x="2493" y="975"/>
                  </a:lnTo>
                  <a:lnTo>
                    <a:pt x="2494" y="957"/>
                  </a:lnTo>
                  <a:lnTo>
                    <a:pt x="2500" y="941"/>
                  </a:lnTo>
                  <a:lnTo>
                    <a:pt x="2510" y="926"/>
                  </a:lnTo>
                  <a:lnTo>
                    <a:pt x="2524" y="916"/>
                  </a:lnTo>
                  <a:lnTo>
                    <a:pt x="2542" y="910"/>
                  </a:lnTo>
                  <a:lnTo>
                    <a:pt x="2593" y="903"/>
                  </a:lnTo>
                  <a:lnTo>
                    <a:pt x="2644" y="900"/>
                  </a:lnTo>
                  <a:lnTo>
                    <a:pt x="2691" y="900"/>
                  </a:lnTo>
                  <a:lnTo>
                    <a:pt x="2734" y="901"/>
                  </a:lnTo>
                  <a:lnTo>
                    <a:pt x="2773" y="903"/>
                  </a:lnTo>
                  <a:lnTo>
                    <a:pt x="2763" y="831"/>
                  </a:lnTo>
                  <a:lnTo>
                    <a:pt x="2749" y="760"/>
                  </a:lnTo>
                  <a:lnTo>
                    <a:pt x="2728" y="691"/>
                  </a:lnTo>
                  <a:lnTo>
                    <a:pt x="2701" y="625"/>
                  </a:lnTo>
                  <a:lnTo>
                    <a:pt x="2671" y="562"/>
                  </a:lnTo>
                  <a:lnTo>
                    <a:pt x="2636" y="502"/>
                  </a:lnTo>
                  <a:lnTo>
                    <a:pt x="2595" y="445"/>
                  </a:lnTo>
                  <a:lnTo>
                    <a:pt x="2551" y="393"/>
                  </a:lnTo>
                  <a:lnTo>
                    <a:pt x="2503" y="343"/>
                  </a:lnTo>
                  <a:lnTo>
                    <a:pt x="2450" y="298"/>
                  </a:lnTo>
                  <a:lnTo>
                    <a:pt x="2394" y="256"/>
                  </a:lnTo>
                  <a:lnTo>
                    <a:pt x="2336" y="220"/>
                  </a:lnTo>
                  <a:lnTo>
                    <a:pt x="2275" y="189"/>
                  </a:lnTo>
                  <a:lnTo>
                    <a:pt x="2210" y="162"/>
                  </a:lnTo>
                  <a:lnTo>
                    <a:pt x="2143" y="142"/>
                  </a:lnTo>
                  <a:lnTo>
                    <a:pt x="2075" y="126"/>
                  </a:lnTo>
                  <a:lnTo>
                    <a:pt x="2004" y="117"/>
                  </a:lnTo>
                  <a:lnTo>
                    <a:pt x="1932" y="114"/>
                  </a:lnTo>
                  <a:lnTo>
                    <a:pt x="1865" y="117"/>
                  </a:lnTo>
                  <a:lnTo>
                    <a:pt x="1799" y="125"/>
                  </a:lnTo>
                  <a:lnTo>
                    <a:pt x="1733" y="138"/>
                  </a:lnTo>
                  <a:lnTo>
                    <a:pt x="1669" y="157"/>
                  </a:lnTo>
                  <a:lnTo>
                    <a:pt x="1606" y="180"/>
                  </a:lnTo>
                  <a:lnTo>
                    <a:pt x="1544" y="208"/>
                  </a:lnTo>
                  <a:lnTo>
                    <a:pt x="1486" y="241"/>
                  </a:lnTo>
                  <a:lnTo>
                    <a:pt x="1429" y="277"/>
                  </a:lnTo>
                  <a:lnTo>
                    <a:pt x="1375" y="317"/>
                  </a:lnTo>
                  <a:lnTo>
                    <a:pt x="1325" y="362"/>
                  </a:lnTo>
                  <a:lnTo>
                    <a:pt x="1279" y="410"/>
                  </a:lnTo>
                  <a:lnTo>
                    <a:pt x="1235" y="462"/>
                  </a:lnTo>
                  <a:lnTo>
                    <a:pt x="1274" y="499"/>
                  </a:lnTo>
                  <a:lnTo>
                    <a:pt x="1311" y="541"/>
                  </a:lnTo>
                  <a:lnTo>
                    <a:pt x="1341" y="586"/>
                  </a:lnTo>
                  <a:lnTo>
                    <a:pt x="1367" y="634"/>
                  </a:lnTo>
                  <a:lnTo>
                    <a:pt x="1389" y="685"/>
                  </a:lnTo>
                  <a:lnTo>
                    <a:pt x="1404" y="739"/>
                  </a:lnTo>
                  <a:lnTo>
                    <a:pt x="1414" y="795"/>
                  </a:lnTo>
                  <a:lnTo>
                    <a:pt x="1417" y="853"/>
                  </a:lnTo>
                  <a:lnTo>
                    <a:pt x="1414" y="870"/>
                  </a:lnTo>
                  <a:lnTo>
                    <a:pt x="1405" y="886"/>
                  </a:lnTo>
                  <a:lnTo>
                    <a:pt x="1393" y="898"/>
                  </a:lnTo>
                  <a:lnTo>
                    <a:pt x="1378" y="906"/>
                  </a:lnTo>
                  <a:lnTo>
                    <a:pt x="1360" y="910"/>
                  </a:lnTo>
                  <a:lnTo>
                    <a:pt x="1342" y="906"/>
                  </a:lnTo>
                  <a:lnTo>
                    <a:pt x="1326" y="898"/>
                  </a:lnTo>
                  <a:lnTo>
                    <a:pt x="1315" y="886"/>
                  </a:lnTo>
                  <a:lnTo>
                    <a:pt x="1306" y="870"/>
                  </a:lnTo>
                  <a:lnTo>
                    <a:pt x="1303" y="853"/>
                  </a:lnTo>
                  <a:lnTo>
                    <a:pt x="1300" y="806"/>
                  </a:lnTo>
                  <a:lnTo>
                    <a:pt x="1293" y="762"/>
                  </a:lnTo>
                  <a:lnTo>
                    <a:pt x="1281" y="719"/>
                  </a:lnTo>
                  <a:lnTo>
                    <a:pt x="1263" y="679"/>
                  </a:lnTo>
                  <a:lnTo>
                    <a:pt x="1243" y="641"/>
                  </a:lnTo>
                  <a:lnTo>
                    <a:pt x="1217" y="606"/>
                  </a:lnTo>
                  <a:lnTo>
                    <a:pt x="1189" y="574"/>
                  </a:lnTo>
                  <a:lnTo>
                    <a:pt x="1157" y="545"/>
                  </a:lnTo>
                  <a:lnTo>
                    <a:pt x="1122" y="519"/>
                  </a:lnTo>
                  <a:lnTo>
                    <a:pt x="1102" y="506"/>
                  </a:lnTo>
                  <a:lnTo>
                    <a:pt x="1082" y="496"/>
                  </a:lnTo>
                  <a:lnTo>
                    <a:pt x="1069" y="490"/>
                  </a:lnTo>
                  <a:lnTo>
                    <a:pt x="1047" y="481"/>
                  </a:lnTo>
                  <a:lnTo>
                    <a:pt x="1023" y="472"/>
                  </a:lnTo>
                  <a:lnTo>
                    <a:pt x="1020" y="471"/>
                  </a:lnTo>
                  <a:lnTo>
                    <a:pt x="1017" y="470"/>
                  </a:lnTo>
                  <a:lnTo>
                    <a:pt x="994" y="465"/>
                  </a:lnTo>
                  <a:lnTo>
                    <a:pt x="972" y="460"/>
                  </a:lnTo>
                  <a:lnTo>
                    <a:pt x="965" y="459"/>
                  </a:lnTo>
                  <a:lnTo>
                    <a:pt x="959" y="459"/>
                  </a:lnTo>
                  <a:lnTo>
                    <a:pt x="932" y="456"/>
                  </a:lnTo>
                  <a:lnTo>
                    <a:pt x="907" y="455"/>
                  </a:lnTo>
                  <a:lnTo>
                    <a:pt x="857" y="458"/>
                  </a:lnTo>
                  <a:lnTo>
                    <a:pt x="809" y="467"/>
                  </a:lnTo>
                  <a:lnTo>
                    <a:pt x="763" y="482"/>
                  </a:lnTo>
                  <a:lnTo>
                    <a:pt x="720" y="501"/>
                  </a:lnTo>
                  <a:lnTo>
                    <a:pt x="680" y="526"/>
                  </a:lnTo>
                  <a:lnTo>
                    <a:pt x="643" y="555"/>
                  </a:lnTo>
                  <a:lnTo>
                    <a:pt x="610" y="588"/>
                  </a:lnTo>
                  <a:lnTo>
                    <a:pt x="581" y="625"/>
                  </a:lnTo>
                  <a:lnTo>
                    <a:pt x="556" y="666"/>
                  </a:lnTo>
                  <a:lnTo>
                    <a:pt x="537" y="709"/>
                  </a:lnTo>
                  <a:lnTo>
                    <a:pt x="522" y="755"/>
                  </a:lnTo>
                  <a:lnTo>
                    <a:pt x="513" y="803"/>
                  </a:lnTo>
                  <a:lnTo>
                    <a:pt x="510" y="853"/>
                  </a:lnTo>
                  <a:lnTo>
                    <a:pt x="510" y="860"/>
                  </a:lnTo>
                  <a:lnTo>
                    <a:pt x="511" y="867"/>
                  </a:lnTo>
                  <a:lnTo>
                    <a:pt x="511" y="879"/>
                  </a:lnTo>
                  <a:lnTo>
                    <a:pt x="511" y="888"/>
                  </a:lnTo>
                  <a:lnTo>
                    <a:pt x="510" y="910"/>
                  </a:lnTo>
                  <a:lnTo>
                    <a:pt x="510" y="946"/>
                  </a:lnTo>
                  <a:lnTo>
                    <a:pt x="478" y="960"/>
                  </a:lnTo>
                  <a:lnTo>
                    <a:pt x="431" y="986"/>
                  </a:lnTo>
                  <a:lnTo>
                    <a:pt x="385" y="1017"/>
                  </a:lnTo>
                  <a:lnTo>
                    <a:pt x="342" y="1052"/>
                  </a:lnTo>
                  <a:lnTo>
                    <a:pt x="302" y="1091"/>
                  </a:lnTo>
                  <a:lnTo>
                    <a:pt x="266" y="1133"/>
                  </a:lnTo>
                  <a:lnTo>
                    <a:pt x="232" y="1178"/>
                  </a:lnTo>
                  <a:lnTo>
                    <a:pt x="202" y="1226"/>
                  </a:lnTo>
                  <a:lnTo>
                    <a:pt x="176" y="1276"/>
                  </a:lnTo>
                  <a:lnTo>
                    <a:pt x="155" y="1327"/>
                  </a:lnTo>
                  <a:lnTo>
                    <a:pt x="137" y="1381"/>
                  </a:lnTo>
                  <a:lnTo>
                    <a:pt x="124" y="1435"/>
                  </a:lnTo>
                  <a:lnTo>
                    <a:pt x="116" y="1488"/>
                  </a:lnTo>
                  <a:lnTo>
                    <a:pt x="113" y="1543"/>
                  </a:lnTo>
                  <a:lnTo>
                    <a:pt x="116" y="1606"/>
                  </a:lnTo>
                  <a:lnTo>
                    <a:pt x="126" y="1667"/>
                  </a:lnTo>
                  <a:lnTo>
                    <a:pt x="141" y="1727"/>
                  </a:lnTo>
                  <a:lnTo>
                    <a:pt x="162" y="1783"/>
                  </a:lnTo>
                  <a:lnTo>
                    <a:pt x="188" y="1837"/>
                  </a:lnTo>
                  <a:lnTo>
                    <a:pt x="218" y="1889"/>
                  </a:lnTo>
                  <a:lnTo>
                    <a:pt x="253" y="1936"/>
                  </a:lnTo>
                  <a:lnTo>
                    <a:pt x="294" y="1980"/>
                  </a:lnTo>
                  <a:lnTo>
                    <a:pt x="337" y="2019"/>
                  </a:lnTo>
                  <a:lnTo>
                    <a:pt x="384" y="2055"/>
                  </a:lnTo>
                  <a:lnTo>
                    <a:pt x="435" y="2086"/>
                  </a:lnTo>
                  <a:lnTo>
                    <a:pt x="489" y="2112"/>
                  </a:lnTo>
                  <a:lnTo>
                    <a:pt x="545" y="2133"/>
                  </a:lnTo>
                  <a:lnTo>
                    <a:pt x="604" y="2148"/>
                  </a:lnTo>
                  <a:lnTo>
                    <a:pt x="666" y="2157"/>
                  </a:lnTo>
                  <a:lnTo>
                    <a:pt x="728" y="2160"/>
                  </a:lnTo>
                  <a:lnTo>
                    <a:pt x="1020" y="2160"/>
                  </a:lnTo>
                  <a:lnTo>
                    <a:pt x="1038" y="2164"/>
                  </a:lnTo>
                  <a:lnTo>
                    <a:pt x="1053" y="2171"/>
                  </a:lnTo>
                  <a:lnTo>
                    <a:pt x="1065" y="2183"/>
                  </a:lnTo>
                  <a:lnTo>
                    <a:pt x="1074" y="2199"/>
                  </a:lnTo>
                  <a:lnTo>
                    <a:pt x="1077" y="2217"/>
                  </a:lnTo>
                  <a:lnTo>
                    <a:pt x="1074" y="2235"/>
                  </a:lnTo>
                  <a:lnTo>
                    <a:pt x="1065" y="2250"/>
                  </a:lnTo>
                  <a:lnTo>
                    <a:pt x="1053" y="2263"/>
                  </a:lnTo>
                  <a:lnTo>
                    <a:pt x="1038" y="2271"/>
                  </a:lnTo>
                  <a:lnTo>
                    <a:pt x="1020" y="2274"/>
                  </a:lnTo>
                  <a:lnTo>
                    <a:pt x="728" y="2274"/>
                  </a:lnTo>
                  <a:lnTo>
                    <a:pt x="661" y="2271"/>
                  </a:lnTo>
                  <a:lnTo>
                    <a:pt x="598" y="2262"/>
                  </a:lnTo>
                  <a:lnTo>
                    <a:pt x="535" y="2248"/>
                  </a:lnTo>
                  <a:lnTo>
                    <a:pt x="474" y="2229"/>
                  </a:lnTo>
                  <a:lnTo>
                    <a:pt x="416" y="2204"/>
                  </a:lnTo>
                  <a:lnTo>
                    <a:pt x="361" y="2174"/>
                  </a:lnTo>
                  <a:lnTo>
                    <a:pt x="308" y="2140"/>
                  </a:lnTo>
                  <a:lnTo>
                    <a:pt x="260" y="2103"/>
                  </a:lnTo>
                  <a:lnTo>
                    <a:pt x="213" y="2060"/>
                  </a:lnTo>
                  <a:lnTo>
                    <a:pt x="171" y="2014"/>
                  </a:lnTo>
                  <a:lnTo>
                    <a:pt x="133" y="1965"/>
                  </a:lnTo>
                  <a:lnTo>
                    <a:pt x="100" y="1912"/>
                  </a:lnTo>
                  <a:lnTo>
                    <a:pt x="70" y="1857"/>
                  </a:lnTo>
                  <a:lnTo>
                    <a:pt x="45" y="1799"/>
                  </a:lnTo>
                  <a:lnTo>
                    <a:pt x="26" y="1738"/>
                  </a:lnTo>
                  <a:lnTo>
                    <a:pt x="11" y="1675"/>
                  </a:lnTo>
                  <a:lnTo>
                    <a:pt x="3" y="1610"/>
                  </a:lnTo>
                  <a:lnTo>
                    <a:pt x="0" y="1543"/>
                  </a:lnTo>
                  <a:lnTo>
                    <a:pt x="3" y="1481"/>
                  </a:lnTo>
                  <a:lnTo>
                    <a:pt x="11" y="1419"/>
                  </a:lnTo>
                  <a:lnTo>
                    <a:pt x="25" y="1358"/>
                  </a:lnTo>
                  <a:lnTo>
                    <a:pt x="43" y="1298"/>
                  </a:lnTo>
                  <a:lnTo>
                    <a:pt x="67" y="1239"/>
                  </a:lnTo>
                  <a:lnTo>
                    <a:pt x="95" y="1184"/>
                  </a:lnTo>
                  <a:lnTo>
                    <a:pt x="127" y="1129"/>
                  </a:lnTo>
                  <a:lnTo>
                    <a:pt x="164" y="1078"/>
                  </a:lnTo>
                  <a:lnTo>
                    <a:pt x="204" y="1030"/>
                  </a:lnTo>
                  <a:lnTo>
                    <a:pt x="247" y="984"/>
                  </a:lnTo>
                  <a:lnTo>
                    <a:pt x="295" y="944"/>
                  </a:lnTo>
                  <a:lnTo>
                    <a:pt x="344" y="906"/>
                  </a:lnTo>
                  <a:lnTo>
                    <a:pt x="398" y="874"/>
                  </a:lnTo>
                  <a:lnTo>
                    <a:pt x="397" y="853"/>
                  </a:lnTo>
                  <a:lnTo>
                    <a:pt x="400" y="797"/>
                  </a:lnTo>
                  <a:lnTo>
                    <a:pt x="409" y="743"/>
                  </a:lnTo>
                  <a:lnTo>
                    <a:pt x="422" y="691"/>
                  </a:lnTo>
                  <a:lnTo>
                    <a:pt x="442" y="642"/>
                  </a:lnTo>
                  <a:lnTo>
                    <a:pt x="467" y="594"/>
                  </a:lnTo>
                  <a:lnTo>
                    <a:pt x="496" y="551"/>
                  </a:lnTo>
                  <a:lnTo>
                    <a:pt x="529" y="510"/>
                  </a:lnTo>
                  <a:lnTo>
                    <a:pt x="566" y="473"/>
                  </a:lnTo>
                  <a:lnTo>
                    <a:pt x="606" y="440"/>
                  </a:lnTo>
                  <a:lnTo>
                    <a:pt x="649" y="411"/>
                  </a:lnTo>
                  <a:lnTo>
                    <a:pt x="696" y="387"/>
                  </a:lnTo>
                  <a:lnTo>
                    <a:pt x="746" y="367"/>
                  </a:lnTo>
                  <a:lnTo>
                    <a:pt x="797" y="352"/>
                  </a:lnTo>
                  <a:lnTo>
                    <a:pt x="851" y="344"/>
                  </a:lnTo>
                  <a:lnTo>
                    <a:pt x="907" y="341"/>
                  </a:lnTo>
                  <a:lnTo>
                    <a:pt x="936" y="342"/>
                  </a:lnTo>
                  <a:lnTo>
                    <a:pt x="963" y="344"/>
                  </a:lnTo>
                  <a:lnTo>
                    <a:pt x="982" y="347"/>
                  </a:lnTo>
                  <a:lnTo>
                    <a:pt x="1020" y="354"/>
                  </a:lnTo>
                  <a:lnTo>
                    <a:pt x="1040" y="360"/>
                  </a:lnTo>
                  <a:lnTo>
                    <a:pt x="1074" y="370"/>
                  </a:lnTo>
                  <a:lnTo>
                    <a:pt x="1094" y="377"/>
                  </a:lnTo>
                  <a:lnTo>
                    <a:pt x="1128" y="393"/>
                  </a:lnTo>
                  <a:lnTo>
                    <a:pt x="1134" y="395"/>
                  </a:lnTo>
                  <a:lnTo>
                    <a:pt x="1141" y="398"/>
                  </a:lnTo>
                  <a:lnTo>
                    <a:pt x="1186" y="343"/>
                  </a:lnTo>
                  <a:lnTo>
                    <a:pt x="1234" y="291"/>
                  </a:lnTo>
                  <a:lnTo>
                    <a:pt x="1286" y="243"/>
                  </a:lnTo>
                  <a:lnTo>
                    <a:pt x="1340" y="198"/>
                  </a:lnTo>
                  <a:lnTo>
                    <a:pt x="1398" y="159"/>
                  </a:lnTo>
                  <a:lnTo>
                    <a:pt x="1459" y="123"/>
                  </a:lnTo>
                  <a:lnTo>
                    <a:pt x="1522" y="91"/>
                  </a:lnTo>
                  <a:lnTo>
                    <a:pt x="1587" y="64"/>
                  </a:lnTo>
                  <a:lnTo>
                    <a:pt x="1654" y="41"/>
                  </a:lnTo>
                  <a:lnTo>
                    <a:pt x="1722" y="24"/>
                  </a:lnTo>
                  <a:lnTo>
                    <a:pt x="1791" y="10"/>
                  </a:lnTo>
                  <a:lnTo>
                    <a:pt x="1861" y="2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0">
              <a:extLst>
                <a:ext uri="{FF2B5EF4-FFF2-40B4-BE49-F238E27FC236}">
                  <a16:creationId xmlns:a16="http://schemas.microsoft.com/office/drawing/2014/main" id="{E79CD90E-9FA2-4AD3-B1B5-A24659231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26788" y="3730625"/>
              <a:ext cx="261938" cy="261938"/>
            </a:xfrm>
            <a:custGeom>
              <a:avLst/>
              <a:gdLst>
                <a:gd name="T0" fmla="*/ 514 w 1644"/>
                <a:gd name="T1" fmla="*/ 125 h 1649"/>
                <a:gd name="T2" fmla="*/ 366 w 1644"/>
                <a:gd name="T3" fmla="*/ 184 h 1649"/>
                <a:gd name="T4" fmla="*/ 246 w 1644"/>
                <a:gd name="T5" fmla="*/ 282 h 1649"/>
                <a:gd name="T6" fmla="*/ 159 w 1644"/>
                <a:gd name="T7" fmla="*/ 414 h 1649"/>
                <a:gd name="T8" fmla="*/ 117 w 1644"/>
                <a:gd name="T9" fmla="*/ 569 h 1649"/>
                <a:gd name="T10" fmla="*/ 126 w 1644"/>
                <a:gd name="T11" fmla="*/ 735 h 1649"/>
                <a:gd name="T12" fmla="*/ 184 w 1644"/>
                <a:gd name="T13" fmla="*/ 884 h 1649"/>
                <a:gd name="T14" fmla="*/ 283 w 1644"/>
                <a:gd name="T15" fmla="*/ 1005 h 1649"/>
                <a:gd name="T16" fmla="*/ 413 w 1644"/>
                <a:gd name="T17" fmla="*/ 1091 h 1649"/>
                <a:gd name="T18" fmla="*/ 568 w 1644"/>
                <a:gd name="T19" fmla="*/ 1134 h 1649"/>
                <a:gd name="T20" fmla="*/ 733 w 1644"/>
                <a:gd name="T21" fmla="*/ 1125 h 1649"/>
                <a:gd name="T22" fmla="*/ 881 w 1644"/>
                <a:gd name="T23" fmla="*/ 1067 h 1649"/>
                <a:gd name="T24" fmla="*/ 1002 w 1644"/>
                <a:gd name="T25" fmla="*/ 967 h 1649"/>
                <a:gd name="T26" fmla="*/ 1088 w 1644"/>
                <a:gd name="T27" fmla="*/ 836 h 1649"/>
                <a:gd name="T28" fmla="*/ 1131 w 1644"/>
                <a:gd name="T29" fmla="*/ 681 h 1649"/>
                <a:gd name="T30" fmla="*/ 1122 w 1644"/>
                <a:gd name="T31" fmla="*/ 516 h 1649"/>
                <a:gd name="T32" fmla="*/ 1064 w 1644"/>
                <a:gd name="T33" fmla="*/ 367 h 1649"/>
                <a:gd name="T34" fmla="*/ 965 w 1644"/>
                <a:gd name="T35" fmla="*/ 246 h 1649"/>
                <a:gd name="T36" fmla="*/ 834 w 1644"/>
                <a:gd name="T37" fmla="*/ 159 h 1649"/>
                <a:gd name="T38" fmla="*/ 679 w 1644"/>
                <a:gd name="T39" fmla="*/ 117 h 1649"/>
                <a:gd name="T40" fmla="*/ 688 w 1644"/>
                <a:gd name="T41" fmla="*/ 3 h 1649"/>
                <a:gd name="T42" fmla="*/ 866 w 1644"/>
                <a:gd name="T43" fmla="*/ 48 h 1649"/>
                <a:gd name="T44" fmla="*/ 1020 w 1644"/>
                <a:gd name="T45" fmla="*/ 143 h 1649"/>
                <a:gd name="T46" fmla="*/ 1141 w 1644"/>
                <a:gd name="T47" fmla="*/ 276 h 1649"/>
                <a:gd name="T48" fmla="*/ 1219 w 1644"/>
                <a:gd name="T49" fmla="*/ 439 h 1649"/>
                <a:gd name="T50" fmla="*/ 1247 w 1644"/>
                <a:gd name="T51" fmla="*/ 625 h 1649"/>
                <a:gd name="T52" fmla="*/ 1218 w 1644"/>
                <a:gd name="T53" fmla="*/ 812 h 1649"/>
                <a:gd name="T54" fmla="*/ 1139 w 1644"/>
                <a:gd name="T55" fmla="*/ 977 h 1649"/>
                <a:gd name="T56" fmla="*/ 1636 w 1644"/>
                <a:gd name="T57" fmla="*/ 1564 h 1649"/>
                <a:gd name="T58" fmla="*/ 1642 w 1644"/>
                <a:gd name="T59" fmla="*/ 1606 h 1649"/>
                <a:gd name="T60" fmla="*/ 1615 w 1644"/>
                <a:gd name="T61" fmla="*/ 1641 h 1649"/>
                <a:gd name="T62" fmla="*/ 1573 w 1644"/>
                <a:gd name="T63" fmla="*/ 1647 h 1649"/>
                <a:gd name="T64" fmla="*/ 1022 w 1644"/>
                <a:gd name="T65" fmla="*/ 1105 h 1649"/>
                <a:gd name="T66" fmla="*/ 868 w 1644"/>
                <a:gd name="T67" fmla="*/ 1200 h 1649"/>
                <a:gd name="T68" fmla="*/ 688 w 1644"/>
                <a:gd name="T69" fmla="*/ 1248 h 1649"/>
                <a:gd name="T70" fmla="*/ 498 w 1644"/>
                <a:gd name="T71" fmla="*/ 1238 h 1649"/>
                <a:gd name="T72" fmla="*/ 327 w 1644"/>
                <a:gd name="T73" fmla="*/ 1175 h 1649"/>
                <a:gd name="T74" fmla="*/ 183 w 1644"/>
                <a:gd name="T75" fmla="*/ 1067 h 1649"/>
                <a:gd name="T76" fmla="*/ 76 w 1644"/>
                <a:gd name="T77" fmla="*/ 923 h 1649"/>
                <a:gd name="T78" fmla="*/ 13 w 1644"/>
                <a:gd name="T79" fmla="*/ 751 h 1649"/>
                <a:gd name="T80" fmla="*/ 3 w 1644"/>
                <a:gd name="T81" fmla="*/ 561 h 1649"/>
                <a:gd name="T82" fmla="*/ 50 w 1644"/>
                <a:gd name="T83" fmla="*/ 382 h 1649"/>
                <a:gd name="T84" fmla="*/ 143 w 1644"/>
                <a:gd name="T85" fmla="*/ 227 h 1649"/>
                <a:gd name="T86" fmla="*/ 275 w 1644"/>
                <a:gd name="T87" fmla="*/ 106 h 1649"/>
                <a:gd name="T88" fmla="*/ 438 w 1644"/>
                <a:gd name="T89" fmla="*/ 28 h 1649"/>
                <a:gd name="T90" fmla="*/ 624 w 1644"/>
                <a:gd name="T9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4" h="1649">
                  <a:moveTo>
                    <a:pt x="624" y="114"/>
                  </a:moveTo>
                  <a:lnTo>
                    <a:pt x="568" y="117"/>
                  </a:lnTo>
                  <a:lnTo>
                    <a:pt x="514" y="125"/>
                  </a:lnTo>
                  <a:lnTo>
                    <a:pt x="463" y="139"/>
                  </a:lnTo>
                  <a:lnTo>
                    <a:pt x="413" y="159"/>
                  </a:lnTo>
                  <a:lnTo>
                    <a:pt x="366" y="184"/>
                  </a:lnTo>
                  <a:lnTo>
                    <a:pt x="323" y="213"/>
                  </a:lnTo>
                  <a:lnTo>
                    <a:pt x="283" y="246"/>
                  </a:lnTo>
                  <a:lnTo>
                    <a:pt x="246" y="282"/>
                  </a:lnTo>
                  <a:lnTo>
                    <a:pt x="213" y="323"/>
                  </a:lnTo>
                  <a:lnTo>
                    <a:pt x="184" y="367"/>
                  </a:lnTo>
                  <a:lnTo>
                    <a:pt x="159" y="414"/>
                  </a:lnTo>
                  <a:lnTo>
                    <a:pt x="139" y="464"/>
                  </a:lnTo>
                  <a:lnTo>
                    <a:pt x="126" y="516"/>
                  </a:lnTo>
                  <a:lnTo>
                    <a:pt x="117" y="569"/>
                  </a:lnTo>
                  <a:lnTo>
                    <a:pt x="114" y="625"/>
                  </a:lnTo>
                  <a:lnTo>
                    <a:pt x="117" y="681"/>
                  </a:lnTo>
                  <a:lnTo>
                    <a:pt x="126" y="735"/>
                  </a:lnTo>
                  <a:lnTo>
                    <a:pt x="139" y="787"/>
                  </a:lnTo>
                  <a:lnTo>
                    <a:pt x="159" y="836"/>
                  </a:lnTo>
                  <a:lnTo>
                    <a:pt x="184" y="884"/>
                  </a:lnTo>
                  <a:lnTo>
                    <a:pt x="213" y="927"/>
                  </a:lnTo>
                  <a:lnTo>
                    <a:pt x="246" y="967"/>
                  </a:lnTo>
                  <a:lnTo>
                    <a:pt x="283" y="1005"/>
                  </a:lnTo>
                  <a:lnTo>
                    <a:pt x="323" y="1038"/>
                  </a:lnTo>
                  <a:lnTo>
                    <a:pt x="366" y="1067"/>
                  </a:lnTo>
                  <a:lnTo>
                    <a:pt x="413" y="1091"/>
                  </a:lnTo>
                  <a:lnTo>
                    <a:pt x="463" y="1110"/>
                  </a:lnTo>
                  <a:lnTo>
                    <a:pt x="514" y="1125"/>
                  </a:lnTo>
                  <a:lnTo>
                    <a:pt x="568" y="1134"/>
                  </a:lnTo>
                  <a:lnTo>
                    <a:pt x="624" y="1137"/>
                  </a:lnTo>
                  <a:lnTo>
                    <a:pt x="679" y="1134"/>
                  </a:lnTo>
                  <a:lnTo>
                    <a:pt x="733" y="1125"/>
                  </a:lnTo>
                  <a:lnTo>
                    <a:pt x="784" y="1110"/>
                  </a:lnTo>
                  <a:lnTo>
                    <a:pt x="834" y="1091"/>
                  </a:lnTo>
                  <a:lnTo>
                    <a:pt x="881" y="1067"/>
                  </a:lnTo>
                  <a:lnTo>
                    <a:pt x="925" y="1038"/>
                  </a:lnTo>
                  <a:lnTo>
                    <a:pt x="965" y="1005"/>
                  </a:lnTo>
                  <a:lnTo>
                    <a:pt x="1002" y="967"/>
                  </a:lnTo>
                  <a:lnTo>
                    <a:pt x="1035" y="927"/>
                  </a:lnTo>
                  <a:lnTo>
                    <a:pt x="1064" y="884"/>
                  </a:lnTo>
                  <a:lnTo>
                    <a:pt x="1088" y="836"/>
                  </a:lnTo>
                  <a:lnTo>
                    <a:pt x="1108" y="787"/>
                  </a:lnTo>
                  <a:lnTo>
                    <a:pt x="1122" y="735"/>
                  </a:lnTo>
                  <a:lnTo>
                    <a:pt x="1131" y="681"/>
                  </a:lnTo>
                  <a:lnTo>
                    <a:pt x="1134" y="625"/>
                  </a:lnTo>
                  <a:lnTo>
                    <a:pt x="1131" y="569"/>
                  </a:lnTo>
                  <a:lnTo>
                    <a:pt x="1122" y="516"/>
                  </a:lnTo>
                  <a:lnTo>
                    <a:pt x="1108" y="464"/>
                  </a:lnTo>
                  <a:lnTo>
                    <a:pt x="1088" y="414"/>
                  </a:lnTo>
                  <a:lnTo>
                    <a:pt x="1064" y="367"/>
                  </a:lnTo>
                  <a:lnTo>
                    <a:pt x="1035" y="323"/>
                  </a:lnTo>
                  <a:lnTo>
                    <a:pt x="1002" y="282"/>
                  </a:lnTo>
                  <a:lnTo>
                    <a:pt x="965" y="246"/>
                  </a:lnTo>
                  <a:lnTo>
                    <a:pt x="925" y="213"/>
                  </a:lnTo>
                  <a:lnTo>
                    <a:pt x="881" y="184"/>
                  </a:lnTo>
                  <a:lnTo>
                    <a:pt x="834" y="159"/>
                  </a:lnTo>
                  <a:lnTo>
                    <a:pt x="784" y="139"/>
                  </a:lnTo>
                  <a:lnTo>
                    <a:pt x="733" y="125"/>
                  </a:lnTo>
                  <a:lnTo>
                    <a:pt x="679" y="117"/>
                  </a:lnTo>
                  <a:lnTo>
                    <a:pt x="624" y="114"/>
                  </a:lnTo>
                  <a:close/>
                  <a:moveTo>
                    <a:pt x="624" y="0"/>
                  </a:moveTo>
                  <a:lnTo>
                    <a:pt x="688" y="3"/>
                  </a:lnTo>
                  <a:lnTo>
                    <a:pt x="749" y="12"/>
                  </a:lnTo>
                  <a:lnTo>
                    <a:pt x="809" y="28"/>
                  </a:lnTo>
                  <a:lnTo>
                    <a:pt x="866" y="48"/>
                  </a:lnTo>
                  <a:lnTo>
                    <a:pt x="920" y="75"/>
                  </a:lnTo>
                  <a:lnTo>
                    <a:pt x="972" y="106"/>
                  </a:lnTo>
                  <a:lnTo>
                    <a:pt x="1020" y="143"/>
                  </a:lnTo>
                  <a:lnTo>
                    <a:pt x="1065" y="183"/>
                  </a:lnTo>
                  <a:lnTo>
                    <a:pt x="1105" y="227"/>
                  </a:lnTo>
                  <a:lnTo>
                    <a:pt x="1141" y="276"/>
                  </a:lnTo>
                  <a:lnTo>
                    <a:pt x="1172" y="328"/>
                  </a:lnTo>
                  <a:lnTo>
                    <a:pt x="1198" y="382"/>
                  </a:lnTo>
                  <a:lnTo>
                    <a:pt x="1219" y="439"/>
                  </a:lnTo>
                  <a:lnTo>
                    <a:pt x="1235" y="499"/>
                  </a:lnTo>
                  <a:lnTo>
                    <a:pt x="1244" y="561"/>
                  </a:lnTo>
                  <a:lnTo>
                    <a:pt x="1247" y="625"/>
                  </a:lnTo>
                  <a:lnTo>
                    <a:pt x="1244" y="689"/>
                  </a:lnTo>
                  <a:lnTo>
                    <a:pt x="1235" y="752"/>
                  </a:lnTo>
                  <a:lnTo>
                    <a:pt x="1218" y="812"/>
                  </a:lnTo>
                  <a:lnTo>
                    <a:pt x="1198" y="870"/>
                  </a:lnTo>
                  <a:lnTo>
                    <a:pt x="1171" y="925"/>
                  </a:lnTo>
                  <a:lnTo>
                    <a:pt x="1139" y="977"/>
                  </a:lnTo>
                  <a:lnTo>
                    <a:pt x="1103" y="1025"/>
                  </a:lnTo>
                  <a:lnTo>
                    <a:pt x="1627" y="1552"/>
                  </a:lnTo>
                  <a:lnTo>
                    <a:pt x="1636" y="1564"/>
                  </a:lnTo>
                  <a:lnTo>
                    <a:pt x="1642" y="1577"/>
                  </a:lnTo>
                  <a:lnTo>
                    <a:pt x="1644" y="1592"/>
                  </a:lnTo>
                  <a:lnTo>
                    <a:pt x="1642" y="1606"/>
                  </a:lnTo>
                  <a:lnTo>
                    <a:pt x="1636" y="1620"/>
                  </a:lnTo>
                  <a:lnTo>
                    <a:pt x="1627" y="1632"/>
                  </a:lnTo>
                  <a:lnTo>
                    <a:pt x="1615" y="1641"/>
                  </a:lnTo>
                  <a:lnTo>
                    <a:pt x="1601" y="1647"/>
                  </a:lnTo>
                  <a:lnTo>
                    <a:pt x="1587" y="1649"/>
                  </a:lnTo>
                  <a:lnTo>
                    <a:pt x="1573" y="1647"/>
                  </a:lnTo>
                  <a:lnTo>
                    <a:pt x="1559" y="1641"/>
                  </a:lnTo>
                  <a:lnTo>
                    <a:pt x="1547" y="1632"/>
                  </a:lnTo>
                  <a:lnTo>
                    <a:pt x="1022" y="1105"/>
                  </a:lnTo>
                  <a:lnTo>
                    <a:pt x="974" y="1142"/>
                  </a:lnTo>
                  <a:lnTo>
                    <a:pt x="922" y="1174"/>
                  </a:lnTo>
                  <a:lnTo>
                    <a:pt x="868" y="1200"/>
                  </a:lnTo>
                  <a:lnTo>
                    <a:pt x="810" y="1222"/>
                  </a:lnTo>
                  <a:lnTo>
                    <a:pt x="750" y="1237"/>
                  </a:lnTo>
                  <a:lnTo>
                    <a:pt x="688" y="1248"/>
                  </a:lnTo>
                  <a:lnTo>
                    <a:pt x="624" y="1251"/>
                  </a:lnTo>
                  <a:lnTo>
                    <a:pt x="560" y="1248"/>
                  </a:lnTo>
                  <a:lnTo>
                    <a:pt x="498" y="1238"/>
                  </a:lnTo>
                  <a:lnTo>
                    <a:pt x="438" y="1223"/>
                  </a:lnTo>
                  <a:lnTo>
                    <a:pt x="382" y="1201"/>
                  </a:lnTo>
                  <a:lnTo>
                    <a:pt x="327" y="1175"/>
                  </a:lnTo>
                  <a:lnTo>
                    <a:pt x="275" y="1143"/>
                  </a:lnTo>
                  <a:lnTo>
                    <a:pt x="227" y="1108"/>
                  </a:lnTo>
                  <a:lnTo>
                    <a:pt x="183" y="1067"/>
                  </a:lnTo>
                  <a:lnTo>
                    <a:pt x="143" y="1022"/>
                  </a:lnTo>
                  <a:lnTo>
                    <a:pt x="106" y="975"/>
                  </a:lnTo>
                  <a:lnTo>
                    <a:pt x="76" y="923"/>
                  </a:lnTo>
                  <a:lnTo>
                    <a:pt x="50" y="868"/>
                  </a:lnTo>
                  <a:lnTo>
                    <a:pt x="28" y="811"/>
                  </a:lnTo>
                  <a:lnTo>
                    <a:pt x="13" y="751"/>
                  </a:lnTo>
                  <a:lnTo>
                    <a:pt x="3" y="689"/>
                  </a:lnTo>
                  <a:lnTo>
                    <a:pt x="0" y="625"/>
                  </a:lnTo>
                  <a:lnTo>
                    <a:pt x="3" y="561"/>
                  </a:lnTo>
                  <a:lnTo>
                    <a:pt x="13" y="499"/>
                  </a:lnTo>
                  <a:lnTo>
                    <a:pt x="28" y="439"/>
                  </a:lnTo>
                  <a:lnTo>
                    <a:pt x="50" y="382"/>
                  </a:lnTo>
                  <a:lnTo>
                    <a:pt x="76" y="328"/>
                  </a:lnTo>
                  <a:lnTo>
                    <a:pt x="106" y="276"/>
                  </a:lnTo>
                  <a:lnTo>
                    <a:pt x="143" y="227"/>
                  </a:lnTo>
                  <a:lnTo>
                    <a:pt x="183" y="183"/>
                  </a:lnTo>
                  <a:lnTo>
                    <a:pt x="227" y="143"/>
                  </a:lnTo>
                  <a:lnTo>
                    <a:pt x="275" y="106"/>
                  </a:lnTo>
                  <a:lnTo>
                    <a:pt x="327" y="75"/>
                  </a:lnTo>
                  <a:lnTo>
                    <a:pt x="382" y="48"/>
                  </a:lnTo>
                  <a:lnTo>
                    <a:pt x="438" y="28"/>
                  </a:lnTo>
                  <a:lnTo>
                    <a:pt x="498" y="12"/>
                  </a:lnTo>
                  <a:lnTo>
                    <a:pt x="560" y="3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Freeform 520">
            <a:extLst>
              <a:ext uri="{FF2B5EF4-FFF2-40B4-BE49-F238E27FC236}">
                <a16:creationId xmlns:a16="http://schemas.microsoft.com/office/drawing/2014/main" id="{7C3E892A-18D6-402F-8F4B-932B20128E97}"/>
              </a:ext>
            </a:extLst>
          </p:cNvPr>
          <p:cNvSpPr>
            <a:spLocks noEditPoints="1"/>
          </p:cNvSpPr>
          <p:nvPr/>
        </p:nvSpPr>
        <p:spPr bwMode="auto">
          <a:xfrm>
            <a:off x="5240254" y="1746138"/>
            <a:ext cx="811594" cy="767809"/>
          </a:xfrm>
          <a:custGeom>
            <a:avLst/>
            <a:gdLst>
              <a:gd name="T0" fmla="*/ 1459 w 3500"/>
              <a:gd name="T1" fmla="*/ 3280 h 3500"/>
              <a:gd name="T2" fmla="*/ 1907 w 3500"/>
              <a:gd name="T3" fmla="*/ 3356 h 3500"/>
              <a:gd name="T4" fmla="*/ 2204 w 3500"/>
              <a:gd name="T5" fmla="*/ 3025 h 3500"/>
              <a:gd name="T6" fmla="*/ 1674 w 3500"/>
              <a:gd name="T7" fmla="*/ 2333 h 3500"/>
              <a:gd name="T8" fmla="*/ 2972 w 3500"/>
              <a:gd name="T9" fmla="*/ 2330 h 3500"/>
              <a:gd name="T10" fmla="*/ 2463 w 3500"/>
              <a:gd name="T11" fmla="*/ 3027 h 3500"/>
              <a:gd name="T12" fmla="*/ 2868 w 3500"/>
              <a:gd name="T13" fmla="*/ 2939 h 3500"/>
              <a:gd name="T14" fmla="*/ 3041 w 3500"/>
              <a:gd name="T15" fmla="*/ 2556 h 3500"/>
              <a:gd name="T16" fmla="*/ 473 w 3500"/>
              <a:gd name="T17" fmla="*/ 2463 h 3500"/>
              <a:gd name="T18" fmla="*/ 561 w 3500"/>
              <a:gd name="T19" fmla="*/ 2868 h 3500"/>
              <a:gd name="T20" fmla="*/ 944 w 3500"/>
              <a:gd name="T21" fmla="*/ 3041 h 3500"/>
              <a:gd name="T22" fmla="*/ 583 w 3500"/>
              <a:gd name="T23" fmla="*/ 2333 h 3500"/>
              <a:gd name="T24" fmla="*/ 1392 w 3500"/>
              <a:gd name="T25" fmla="*/ 2217 h 3500"/>
              <a:gd name="T26" fmla="*/ 1167 w 3500"/>
              <a:gd name="T27" fmla="*/ 2217 h 3500"/>
              <a:gd name="T28" fmla="*/ 1167 w 3500"/>
              <a:gd name="T29" fmla="*/ 1826 h 3500"/>
              <a:gd name="T30" fmla="*/ 3075 w 3500"/>
              <a:gd name="T31" fmla="*/ 2188 h 3500"/>
              <a:gd name="T32" fmla="*/ 3371 w 3500"/>
              <a:gd name="T33" fmla="*/ 1857 h 3500"/>
              <a:gd name="T34" fmla="*/ 3247 w 3500"/>
              <a:gd name="T35" fmla="*/ 1421 h 3500"/>
              <a:gd name="T36" fmla="*/ 333 w 3500"/>
              <a:gd name="T37" fmla="*/ 1357 h 3500"/>
              <a:gd name="T38" fmla="*/ 117 w 3500"/>
              <a:gd name="T39" fmla="*/ 1750 h 3500"/>
              <a:gd name="T40" fmla="*/ 333 w 3500"/>
              <a:gd name="T41" fmla="*/ 2143 h 3500"/>
              <a:gd name="T42" fmla="*/ 475 w 3500"/>
              <a:gd name="T43" fmla="*/ 1296 h 3500"/>
              <a:gd name="T44" fmla="*/ 2108 w 3500"/>
              <a:gd name="T45" fmla="*/ 1283 h 3500"/>
              <a:gd name="T46" fmla="*/ 1557 w 3500"/>
              <a:gd name="T47" fmla="*/ 1283 h 3500"/>
              <a:gd name="T48" fmla="*/ 624 w 3500"/>
              <a:gd name="T49" fmla="*/ 1283 h 3500"/>
              <a:gd name="T50" fmla="*/ 2217 w 3500"/>
              <a:gd name="T51" fmla="*/ 624 h 3500"/>
              <a:gd name="T52" fmla="*/ 2425 w 3500"/>
              <a:gd name="T53" fmla="*/ 484 h 3500"/>
              <a:gd name="T54" fmla="*/ 2995 w 3500"/>
              <a:gd name="T55" fmla="*/ 1127 h 3500"/>
              <a:gd name="T56" fmla="*/ 2991 w 3500"/>
              <a:gd name="T57" fmla="*/ 715 h 3500"/>
              <a:gd name="T58" fmla="*/ 2664 w 3500"/>
              <a:gd name="T59" fmla="*/ 467 h 3500"/>
              <a:gd name="T60" fmla="*/ 668 w 3500"/>
              <a:gd name="T61" fmla="*/ 536 h 3500"/>
              <a:gd name="T62" fmla="*/ 459 w 3500"/>
              <a:gd name="T63" fmla="*/ 897 h 3500"/>
              <a:gd name="T64" fmla="*/ 1167 w 3500"/>
              <a:gd name="T65" fmla="*/ 1167 h 3500"/>
              <a:gd name="T66" fmla="*/ 1750 w 3500"/>
              <a:gd name="T67" fmla="*/ 117 h 3500"/>
              <a:gd name="T68" fmla="*/ 1357 w 3500"/>
              <a:gd name="T69" fmla="*/ 333 h 3500"/>
              <a:gd name="T70" fmla="*/ 2189 w 3500"/>
              <a:gd name="T71" fmla="*/ 425 h 3500"/>
              <a:gd name="T72" fmla="*/ 1857 w 3500"/>
              <a:gd name="T73" fmla="*/ 129 h 3500"/>
              <a:gd name="T74" fmla="*/ 2075 w 3500"/>
              <a:gd name="T75" fmla="*/ 99 h 3500"/>
              <a:gd name="T76" fmla="*/ 2403 w 3500"/>
              <a:gd name="T77" fmla="*/ 368 h 3500"/>
              <a:gd name="T78" fmla="*/ 2857 w 3500"/>
              <a:gd name="T79" fmla="*/ 415 h 3500"/>
              <a:gd name="T80" fmla="*/ 3143 w 3500"/>
              <a:gd name="T81" fmla="*/ 789 h 3500"/>
              <a:gd name="T82" fmla="*/ 3146 w 3500"/>
              <a:gd name="T83" fmla="*/ 1213 h 3500"/>
              <a:gd name="T84" fmla="*/ 3473 w 3500"/>
              <a:gd name="T85" fmla="*/ 1577 h 3500"/>
              <a:gd name="T86" fmla="*/ 3401 w 3500"/>
              <a:gd name="T87" fmla="*/ 2075 h 3500"/>
              <a:gd name="T88" fmla="*/ 3132 w 3500"/>
              <a:gd name="T89" fmla="*/ 2403 h 3500"/>
              <a:gd name="T90" fmla="*/ 3085 w 3500"/>
              <a:gd name="T91" fmla="*/ 2857 h 3500"/>
              <a:gd name="T92" fmla="*/ 2723 w 3500"/>
              <a:gd name="T93" fmla="*/ 3139 h 3500"/>
              <a:gd name="T94" fmla="*/ 2287 w 3500"/>
              <a:gd name="T95" fmla="*/ 3146 h 3500"/>
              <a:gd name="T96" fmla="*/ 1923 w 3500"/>
              <a:gd name="T97" fmla="*/ 3473 h 3500"/>
              <a:gd name="T98" fmla="*/ 1425 w 3500"/>
              <a:gd name="T99" fmla="*/ 3401 h 3500"/>
              <a:gd name="T100" fmla="*/ 1089 w 3500"/>
              <a:gd name="T101" fmla="*/ 3134 h 3500"/>
              <a:gd name="T102" fmla="*/ 637 w 3500"/>
              <a:gd name="T103" fmla="*/ 3082 h 3500"/>
              <a:gd name="T104" fmla="*/ 358 w 3500"/>
              <a:gd name="T105" fmla="*/ 2711 h 3500"/>
              <a:gd name="T106" fmla="*/ 354 w 3500"/>
              <a:gd name="T107" fmla="*/ 2287 h 3500"/>
              <a:gd name="T108" fmla="*/ 27 w 3500"/>
              <a:gd name="T109" fmla="*/ 1923 h 3500"/>
              <a:gd name="T110" fmla="*/ 99 w 3500"/>
              <a:gd name="T111" fmla="*/ 1425 h 3500"/>
              <a:gd name="T112" fmla="*/ 368 w 3500"/>
              <a:gd name="T113" fmla="*/ 1097 h 3500"/>
              <a:gd name="T114" fmla="*/ 415 w 3500"/>
              <a:gd name="T115" fmla="*/ 643 h 3500"/>
              <a:gd name="T116" fmla="*/ 789 w 3500"/>
              <a:gd name="T117" fmla="*/ 358 h 3500"/>
              <a:gd name="T118" fmla="*/ 1213 w 3500"/>
              <a:gd name="T119" fmla="*/ 354 h 3500"/>
              <a:gd name="T120" fmla="*/ 1577 w 3500"/>
              <a:gd name="T121" fmla="*/ 27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00" h="3500">
                <a:moveTo>
                  <a:pt x="1750" y="2575"/>
                </a:moveTo>
                <a:lnTo>
                  <a:pt x="1337" y="2988"/>
                </a:lnTo>
                <a:lnTo>
                  <a:pt x="1296" y="3025"/>
                </a:lnTo>
                <a:lnTo>
                  <a:pt x="1311" y="3075"/>
                </a:lnTo>
                <a:lnTo>
                  <a:pt x="1331" y="3122"/>
                </a:lnTo>
                <a:lnTo>
                  <a:pt x="1357" y="3167"/>
                </a:lnTo>
                <a:lnTo>
                  <a:pt x="1386" y="3208"/>
                </a:lnTo>
                <a:lnTo>
                  <a:pt x="1421" y="3247"/>
                </a:lnTo>
                <a:lnTo>
                  <a:pt x="1459" y="3280"/>
                </a:lnTo>
                <a:lnTo>
                  <a:pt x="1501" y="3311"/>
                </a:lnTo>
                <a:lnTo>
                  <a:pt x="1545" y="3336"/>
                </a:lnTo>
                <a:lnTo>
                  <a:pt x="1593" y="3356"/>
                </a:lnTo>
                <a:lnTo>
                  <a:pt x="1643" y="3371"/>
                </a:lnTo>
                <a:lnTo>
                  <a:pt x="1696" y="3380"/>
                </a:lnTo>
                <a:lnTo>
                  <a:pt x="1750" y="3383"/>
                </a:lnTo>
                <a:lnTo>
                  <a:pt x="1804" y="3380"/>
                </a:lnTo>
                <a:lnTo>
                  <a:pt x="1857" y="3371"/>
                </a:lnTo>
                <a:lnTo>
                  <a:pt x="1907" y="3356"/>
                </a:lnTo>
                <a:lnTo>
                  <a:pt x="1955" y="3336"/>
                </a:lnTo>
                <a:lnTo>
                  <a:pt x="1999" y="3311"/>
                </a:lnTo>
                <a:lnTo>
                  <a:pt x="2041" y="3280"/>
                </a:lnTo>
                <a:lnTo>
                  <a:pt x="2079" y="3247"/>
                </a:lnTo>
                <a:lnTo>
                  <a:pt x="2113" y="3208"/>
                </a:lnTo>
                <a:lnTo>
                  <a:pt x="2143" y="3167"/>
                </a:lnTo>
                <a:lnTo>
                  <a:pt x="2168" y="3122"/>
                </a:lnTo>
                <a:lnTo>
                  <a:pt x="2188" y="3075"/>
                </a:lnTo>
                <a:lnTo>
                  <a:pt x="2204" y="3025"/>
                </a:lnTo>
                <a:lnTo>
                  <a:pt x="2183" y="3007"/>
                </a:lnTo>
                <a:lnTo>
                  <a:pt x="2163" y="2988"/>
                </a:lnTo>
                <a:lnTo>
                  <a:pt x="1750" y="2575"/>
                </a:lnTo>
                <a:close/>
                <a:moveTo>
                  <a:pt x="1992" y="2333"/>
                </a:moveTo>
                <a:lnTo>
                  <a:pt x="1833" y="2492"/>
                </a:lnTo>
                <a:lnTo>
                  <a:pt x="2217" y="2876"/>
                </a:lnTo>
                <a:lnTo>
                  <a:pt x="2217" y="2333"/>
                </a:lnTo>
                <a:lnTo>
                  <a:pt x="1992" y="2333"/>
                </a:lnTo>
                <a:close/>
                <a:moveTo>
                  <a:pt x="1674" y="2333"/>
                </a:moveTo>
                <a:lnTo>
                  <a:pt x="1750" y="2410"/>
                </a:lnTo>
                <a:lnTo>
                  <a:pt x="1826" y="2333"/>
                </a:lnTo>
                <a:lnTo>
                  <a:pt x="1674" y="2333"/>
                </a:lnTo>
                <a:close/>
                <a:moveTo>
                  <a:pt x="1283" y="2333"/>
                </a:moveTo>
                <a:lnTo>
                  <a:pt x="1283" y="2876"/>
                </a:lnTo>
                <a:lnTo>
                  <a:pt x="1667" y="2492"/>
                </a:lnTo>
                <a:lnTo>
                  <a:pt x="1508" y="2333"/>
                </a:lnTo>
                <a:lnTo>
                  <a:pt x="1283" y="2333"/>
                </a:lnTo>
                <a:close/>
                <a:moveTo>
                  <a:pt x="2972" y="2330"/>
                </a:moveTo>
                <a:lnTo>
                  <a:pt x="2944" y="2332"/>
                </a:lnTo>
                <a:lnTo>
                  <a:pt x="2917" y="2333"/>
                </a:lnTo>
                <a:lnTo>
                  <a:pt x="2333" y="2333"/>
                </a:lnTo>
                <a:lnTo>
                  <a:pt x="2333" y="2917"/>
                </a:lnTo>
                <a:lnTo>
                  <a:pt x="2332" y="2944"/>
                </a:lnTo>
                <a:lnTo>
                  <a:pt x="2330" y="2972"/>
                </a:lnTo>
                <a:lnTo>
                  <a:pt x="2373" y="2995"/>
                </a:lnTo>
                <a:lnTo>
                  <a:pt x="2417" y="3013"/>
                </a:lnTo>
                <a:lnTo>
                  <a:pt x="2463" y="3027"/>
                </a:lnTo>
                <a:lnTo>
                  <a:pt x="2509" y="3037"/>
                </a:lnTo>
                <a:lnTo>
                  <a:pt x="2556" y="3041"/>
                </a:lnTo>
                <a:lnTo>
                  <a:pt x="2603" y="3041"/>
                </a:lnTo>
                <a:lnTo>
                  <a:pt x="2650" y="3035"/>
                </a:lnTo>
                <a:lnTo>
                  <a:pt x="2696" y="3025"/>
                </a:lnTo>
                <a:lnTo>
                  <a:pt x="2742" y="3011"/>
                </a:lnTo>
                <a:lnTo>
                  <a:pt x="2785" y="2991"/>
                </a:lnTo>
                <a:lnTo>
                  <a:pt x="2828" y="2968"/>
                </a:lnTo>
                <a:lnTo>
                  <a:pt x="2868" y="2939"/>
                </a:lnTo>
                <a:lnTo>
                  <a:pt x="2905" y="2905"/>
                </a:lnTo>
                <a:lnTo>
                  <a:pt x="2939" y="2868"/>
                </a:lnTo>
                <a:lnTo>
                  <a:pt x="2968" y="2828"/>
                </a:lnTo>
                <a:lnTo>
                  <a:pt x="2991" y="2785"/>
                </a:lnTo>
                <a:lnTo>
                  <a:pt x="3011" y="2742"/>
                </a:lnTo>
                <a:lnTo>
                  <a:pt x="3025" y="2696"/>
                </a:lnTo>
                <a:lnTo>
                  <a:pt x="3035" y="2650"/>
                </a:lnTo>
                <a:lnTo>
                  <a:pt x="3041" y="2603"/>
                </a:lnTo>
                <a:lnTo>
                  <a:pt x="3041" y="2556"/>
                </a:lnTo>
                <a:lnTo>
                  <a:pt x="3037" y="2509"/>
                </a:lnTo>
                <a:lnTo>
                  <a:pt x="3027" y="2463"/>
                </a:lnTo>
                <a:lnTo>
                  <a:pt x="3013" y="2417"/>
                </a:lnTo>
                <a:lnTo>
                  <a:pt x="2995" y="2373"/>
                </a:lnTo>
                <a:lnTo>
                  <a:pt x="2972" y="2330"/>
                </a:lnTo>
                <a:close/>
                <a:moveTo>
                  <a:pt x="528" y="2330"/>
                </a:moveTo>
                <a:lnTo>
                  <a:pt x="505" y="2373"/>
                </a:lnTo>
                <a:lnTo>
                  <a:pt x="487" y="2417"/>
                </a:lnTo>
                <a:lnTo>
                  <a:pt x="473" y="2463"/>
                </a:lnTo>
                <a:lnTo>
                  <a:pt x="463" y="2509"/>
                </a:lnTo>
                <a:lnTo>
                  <a:pt x="459" y="2556"/>
                </a:lnTo>
                <a:lnTo>
                  <a:pt x="459" y="2603"/>
                </a:lnTo>
                <a:lnTo>
                  <a:pt x="465" y="2650"/>
                </a:lnTo>
                <a:lnTo>
                  <a:pt x="475" y="2696"/>
                </a:lnTo>
                <a:lnTo>
                  <a:pt x="489" y="2742"/>
                </a:lnTo>
                <a:lnTo>
                  <a:pt x="509" y="2785"/>
                </a:lnTo>
                <a:lnTo>
                  <a:pt x="532" y="2828"/>
                </a:lnTo>
                <a:lnTo>
                  <a:pt x="561" y="2868"/>
                </a:lnTo>
                <a:lnTo>
                  <a:pt x="595" y="2905"/>
                </a:lnTo>
                <a:lnTo>
                  <a:pt x="632" y="2939"/>
                </a:lnTo>
                <a:lnTo>
                  <a:pt x="672" y="2968"/>
                </a:lnTo>
                <a:lnTo>
                  <a:pt x="715" y="2991"/>
                </a:lnTo>
                <a:lnTo>
                  <a:pt x="758" y="3011"/>
                </a:lnTo>
                <a:lnTo>
                  <a:pt x="804" y="3025"/>
                </a:lnTo>
                <a:lnTo>
                  <a:pt x="850" y="3035"/>
                </a:lnTo>
                <a:lnTo>
                  <a:pt x="896" y="3041"/>
                </a:lnTo>
                <a:lnTo>
                  <a:pt x="944" y="3041"/>
                </a:lnTo>
                <a:lnTo>
                  <a:pt x="991" y="3037"/>
                </a:lnTo>
                <a:lnTo>
                  <a:pt x="1037" y="3027"/>
                </a:lnTo>
                <a:lnTo>
                  <a:pt x="1083" y="3013"/>
                </a:lnTo>
                <a:lnTo>
                  <a:pt x="1127" y="2995"/>
                </a:lnTo>
                <a:lnTo>
                  <a:pt x="1170" y="2972"/>
                </a:lnTo>
                <a:lnTo>
                  <a:pt x="1168" y="2944"/>
                </a:lnTo>
                <a:lnTo>
                  <a:pt x="1167" y="2917"/>
                </a:lnTo>
                <a:lnTo>
                  <a:pt x="1167" y="2333"/>
                </a:lnTo>
                <a:lnTo>
                  <a:pt x="583" y="2333"/>
                </a:lnTo>
                <a:lnTo>
                  <a:pt x="556" y="2332"/>
                </a:lnTo>
                <a:lnTo>
                  <a:pt x="528" y="2330"/>
                </a:lnTo>
                <a:close/>
                <a:moveTo>
                  <a:pt x="2217" y="2108"/>
                </a:moveTo>
                <a:lnTo>
                  <a:pt x="2108" y="2217"/>
                </a:lnTo>
                <a:lnTo>
                  <a:pt x="2217" y="2217"/>
                </a:lnTo>
                <a:lnTo>
                  <a:pt x="2217" y="2108"/>
                </a:lnTo>
                <a:close/>
                <a:moveTo>
                  <a:pt x="1283" y="2108"/>
                </a:moveTo>
                <a:lnTo>
                  <a:pt x="1283" y="2217"/>
                </a:lnTo>
                <a:lnTo>
                  <a:pt x="1392" y="2217"/>
                </a:lnTo>
                <a:lnTo>
                  <a:pt x="1283" y="2108"/>
                </a:lnTo>
                <a:close/>
                <a:moveTo>
                  <a:pt x="2492" y="1833"/>
                </a:moveTo>
                <a:lnTo>
                  <a:pt x="2333" y="1992"/>
                </a:lnTo>
                <a:lnTo>
                  <a:pt x="2333" y="2217"/>
                </a:lnTo>
                <a:lnTo>
                  <a:pt x="2876" y="2217"/>
                </a:lnTo>
                <a:lnTo>
                  <a:pt x="2492" y="1833"/>
                </a:lnTo>
                <a:close/>
                <a:moveTo>
                  <a:pt x="1008" y="1833"/>
                </a:moveTo>
                <a:lnTo>
                  <a:pt x="624" y="2217"/>
                </a:lnTo>
                <a:lnTo>
                  <a:pt x="1167" y="2217"/>
                </a:lnTo>
                <a:lnTo>
                  <a:pt x="1167" y="1992"/>
                </a:lnTo>
                <a:lnTo>
                  <a:pt x="1008" y="1833"/>
                </a:lnTo>
                <a:close/>
                <a:moveTo>
                  <a:pt x="2333" y="1674"/>
                </a:moveTo>
                <a:lnTo>
                  <a:pt x="2333" y="1826"/>
                </a:lnTo>
                <a:lnTo>
                  <a:pt x="2410" y="1750"/>
                </a:lnTo>
                <a:lnTo>
                  <a:pt x="2333" y="1674"/>
                </a:lnTo>
                <a:close/>
                <a:moveTo>
                  <a:pt x="1167" y="1674"/>
                </a:moveTo>
                <a:lnTo>
                  <a:pt x="1090" y="1750"/>
                </a:lnTo>
                <a:lnTo>
                  <a:pt x="1167" y="1826"/>
                </a:lnTo>
                <a:lnTo>
                  <a:pt x="1167" y="1674"/>
                </a:lnTo>
                <a:close/>
                <a:moveTo>
                  <a:pt x="3025" y="1296"/>
                </a:moveTo>
                <a:lnTo>
                  <a:pt x="3007" y="1317"/>
                </a:lnTo>
                <a:lnTo>
                  <a:pt x="2988" y="1337"/>
                </a:lnTo>
                <a:lnTo>
                  <a:pt x="2575" y="1750"/>
                </a:lnTo>
                <a:lnTo>
                  <a:pt x="2988" y="2163"/>
                </a:lnTo>
                <a:lnTo>
                  <a:pt x="3007" y="2183"/>
                </a:lnTo>
                <a:lnTo>
                  <a:pt x="3025" y="2204"/>
                </a:lnTo>
                <a:lnTo>
                  <a:pt x="3075" y="2188"/>
                </a:lnTo>
                <a:lnTo>
                  <a:pt x="3122" y="2168"/>
                </a:lnTo>
                <a:lnTo>
                  <a:pt x="3167" y="2143"/>
                </a:lnTo>
                <a:lnTo>
                  <a:pt x="3208" y="2113"/>
                </a:lnTo>
                <a:lnTo>
                  <a:pt x="3247" y="2079"/>
                </a:lnTo>
                <a:lnTo>
                  <a:pt x="3280" y="2041"/>
                </a:lnTo>
                <a:lnTo>
                  <a:pt x="3311" y="1999"/>
                </a:lnTo>
                <a:lnTo>
                  <a:pt x="3336" y="1955"/>
                </a:lnTo>
                <a:lnTo>
                  <a:pt x="3356" y="1907"/>
                </a:lnTo>
                <a:lnTo>
                  <a:pt x="3371" y="1857"/>
                </a:lnTo>
                <a:lnTo>
                  <a:pt x="3380" y="1804"/>
                </a:lnTo>
                <a:lnTo>
                  <a:pt x="3383" y="1750"/>
                </a:lnTo>
                <a:lnTo>
                  <a:pt x="3380" y="1696"/>
                </a:lnTo>
                <a:lnTo>
                  <a:pt x="3371" y="1643"/>
                </a:lnTo>
                <a:lnTo>
                  <a:pt x="3356" y="1593"/>
                </a:lnTo>
                <a:lnTo>
                  <a:pt x="3336" y="1545"/>
                </a:lnTo>
                <a:lnTo>
                  <a:pt x="3311" y="1501"/>
                </a:lnTo>
                <a:lnTo>
                  <a:pt x="3280" y="1459"/>
                </a:lnTo>
                <a:lnTo>
                  <a:pt x="3247" y="1421"/>
                </a:lnTo>
                <a:lnTo>
                  <a:pt x="3208" y="1387"/>
                </a:lnTo>
                <a:lnTo>
                  <a:pt x="3167" y="1357"/>
                </a:lnTo>
                <a:lnTo>
                  <a:pt x="3122" y="1332"/>
                </a:lnTo>
                <a:lnTo>
                  <a:pt x="3075" y="1312"/>
                </a:lnTo>
                <a:lnTo>
                  <a:pt x="3025" y="1296"/>
                </a:lnTo>
                <a:close/>
                <a:moveTo>
                  <a:pt x="475" y="1296"/>
                </a:moveTo>
                <a:lnTo>
                  <a:pt x="425" y="1312"/>
                </a:lnTo>
                <a:lnTo>
                  <a:pt x="378" y="1332"/>
                </a:lnTo>
                <a:lnTo>
                  <a:pt x="333" y="1357"/>
                </a:lnTo>
                <a:lnTo>
                  <a:pt x="292" y="1387"/>
                </a:lnTo>
                <a:lnTo>
                  <a:pt x="253" y="1421"/>
                </a:lnTo>
                <a:lnTo>
                  <a:pt x="220" y="1459"/>
                </a:lnTo>
                <a:lnTo>
                  <a:pt x="189" y="1501"/>
                </a:lnTo>
                <a:lnTo>
                  <a:pt x="164" y="1545"/>
                </a:lnTo>
                <a:lnTo>
                  <a:pt x="144" y="1593"/>
                </a:lnTo>
                <a:lnTo>
                  <a:pt x="129" y="1643"/>
                </a:lnTo>
                <a:lnTo>
                  <a:pt x="120" y="1696"/>
                </a:lnTo>
                <a:lnTo>
                  <a:pt x="117" y="1750"/>
                </a:lnTo>
                <a:lnTo>
                  <a:pt x="120" y="1804"/>
                </a:lnTo>
                <a:lnTo>
                  <a:pt x="129" y="1857"/>
                </a:lnTo>
                <a:lnTo>
                  <a:pt x="144" y="1907"/>
                </a:lnTo>
                <a:lnTo>
                  <a:pt x="164" y="1955"/>
                </a:lnTo>
                <a:lnTo>
                  <a:pt x="189" y="1999"/>
                </a:lnTo>
                <a:lnTo>
                  <a:pt x="220" y="2041"/>
                </a:lnTo>
                <a:lnTo>
                  <a:pt x="253" y="2079"/>
                </a:lnTo>
                <a:lnTo>
                  <a:pt x="292" y="2113"/>
                </a:lnTo>
                <a:lnTo>
                  <a:pt x="333" y="2143"/>
                </a:lnTo>
                <a:lnTo>
                  <a:pt x="378" y="2168"/>
                </a:lnTo>
                <a:lnTo>
                  <a:pt x="425" y="2188"/>
                </a:lnTo>
                <a:lnTo>
                  <a:pt x="475" y="2204"/>
                </a:lnTo>
                <a:lnTo>
                  <a:pt x="493" y="2183"/>
                </a:lnTo>
                <a:lnTo>
                  <a:pt x="512" y="2163"/>
                </a:lnTo>
                <a:lnTo>
                  <a:pt x="925" y="1750"/>
                </a:lnTo>
                <a:lnTo>
                  <a:pt x="512" y="1337"/>
                </a:lnTo>
                <a:lnTo>
                  <a:pt x="493" y="1317"/>
                </a:lnTo>
                <a:lnTo>
                  <a:pt x="475" y="1296"/>
                </a:lnTo>
                <a:close/>
                <a:moveTo>
                  <a:pt x="2333" y="1283"/>
                </a:moveTo>
                <a:lnTo>
                  <a:pt x="2333" y="1508"/>
                </a:lnTo>
                <a:lnTo>
                  <a:pt x="2492" y="1667"/>
                </a:lnTo>
                <a:lnTo>
                  <a:pt x="2876" y="1283"/>
                </a:lnTo>
                <a:lnTo>
                  <a:pt x="2333" y="1283"/>
                </a:lnTo>
                <a:close/>
                <a:moveTo>
                  <a:pt x="2108" y="1283"/>
                </a:moveTo>
                <a:lnTo>
                  <a:pt x="2217" y="1392"/>
                </a:lnTo>
                <a:lnTo>
                  <a:pt x="2217" y="1283"/>
                </a:lnTo>
                <a:lnTo>
                  <a:pt x="2108" y="1283"/>
                </a:lnTo>
                <a:close/>
                <a:moveTo>
                  <a:pt x="1557" y="1283"/>
                </a:moveTo>
                <a:lnTo>
                  <a:pt x="1283" y="1557"/>
                </a:lnTo>
                <a:lnTo>
                  <a:pt x="1283" y="1943"/>
                </a:lnTo>
                <a:lnTo>
                  <a:pt x="1557" y="2217"/>
                </a:lnTo>
                <a:lnTo>
                  <a:pt x="1943" y="2217"/>
                </a:lnTo>
                <a:lnTo>
                  <a:pt x="2217" y="1943"/>
                </a:lnTo>
                <a:lnTo>
                  <a:pt x="2217" y="1557"/>
                </a:lnTo>
                <a:lnTo>
                  <a:pt x="1943" y="1283"/>
                </a:lnTo>
                <a:lnTo>
                  <a:pt x="1557" y="1283"/>
                </a:lnTo>
                <a:close/>
                <a:moveTo>
                  <a:pt x="1283" y="1283"/>
                </a:moveTo>
                <a:lnTo>
                  <a:pt x="1283" y="1392"/>
                </a:lnTo>
                <a:lnTo>
                  <a:pt x="1392" y="1283"/>
                </a:lnTo>
                <a:lnTo>
                  <a:pt x="1283" y="1283"/>
                </a:lnTo>
                <a:close/>
                <a:moveTo>
                  <a:pt x="624" y="1283"/>
                </a:moveTo>
                <a:lnTo>
                  <a:pt x="1008" y="1667"/>
                </a:lnTo>
                <a:lnTo>
                  <a:pt x="1167" y="1508"/>
                </a:lnTo>
                <a:lnTo>
                  <a:pt x="1167" y="1283"/>
                </a:lnTo>
                <a:lnTo>
                  <a:pt x="624" y="1283"/>
                </a:lnTo>
                <a:close/>
                <a:moveTo>
                  <a:pt x="1750" y="1090"/>
                </a:moveTo>
                <a:lnTo>
                  <a:pt x="1674" y="1167"/>
                </a:lnTo>
                <a:lnTo>
                  <a:pt x="1826" y="1167"/>
                </a:lnTo>
                <a:lnTo>
                  <a:pt x="1750" y="1090"/>
                </a:lnTo>
                <a:close/>
                <a:moveTo>
                  <a:pt x="2217" y="624"/>
                </a:moveTo>
                <a:lnTo>
                  <a:pt x="1833" y="1008"/>
                </a:lnTo>
                <a:lnTo>
                  <a:pt x="1992" y="1167"/>
                </a:lnTo>
                <a:lnTo>
                  <a:pt x="2217" y="1167"/>
                </a:lnTo>
                <a:lnTo>
                  <a:pt x="2217" y="624"/>
                </a:lnTo>
                <a:close/>
                <a:moveTo>
                  <a:pt x="1283" y="624"/>
                </a:moveTo>
                <a:lnTo>
                  <a:pt x="1283" y="1167"/>
                </a:lnTo>
                <a:lnTo>
                  <a:pt x="1508" y="1167"/>
                </a:lnTo>
                <a:lnTo>
                  <a:pt x="1667" y="1008"/>
                </a:lnTo>
                <a:lnTo>
                  <a:pt x="1283" y="624"/>
                </a:lnTo>
                <a:close/>
                <a:moveTo>
                  <a:pt x="2575" y="458"/>
                </a:moveTo>
                <a:lnTo>
                  <a:pt x="2524" y="461"/>
                </a:lnTo>
                <a:lnTo>
                  <a:pt x="2473" y="470"/>
                </a:lnTo>
                <a:lnTo>
                  <a:pt x="2425" y="484"/>
                </a:lnTo>
                <a:lnTo>
                  <a:pt x="2377" y="503"/>
                </a:lnTo>
                <a:lnTo>
                  <a:pt x="2330" y="528"/>
                </a:lnTo>
                <a:lnTo>
                  <a:pt x="2332" y="556"/>
                </a:lnTo>
                <a:lnTo>
                  <a:pt x="2333" y="583"/>
                </a:lnTo>
                <a:lnTo>
                  <a:pt x="2333" y="1167"/>
                </a:lnTo>
                <a:lnTo>
                  <a:pt x="2917" y="1167"/>
                </a:lnTo>
                <a:lnTo>
                  <a:pt x="2944" y="1168"/>
                </a:lnTo>
                <a:lnTo>
                  <a:pt x="2972" y="1170"/>
                </a:lnTo>
                <a:lnTo>
                  <a:pt x="2995" y="1127"/>
                </a:lnTo>
                <a:lnTo>
                  <a:pt x="3013" y="1083"/>
                </a:lnTo>
                <a:lnTo>
                  <a:pt x="3027" y="1037"/>
                </a:lnTo>
                <a:lnTo>
                  <a:pt x="3037" y="991"/>
                </a:lnTo>
                <a:lnTo>
                  <a:pt x="3041" y="944"/>
                </a:lnTo>
                <a:lnTo>
                  <a:pt x="3041" y="897"/>
                </a:lnTo>
                <a:lnTo>
                  <a:pt x="3035" y="850"/>
                </a:lnTo>
                <a:lnTo>
                  <a:pt x="3025" y="804"/>
                </a:lnTo>
                <a:lnTo>
                  <a:pt x="3011" y="758"/>
                </a:lnTo>
                <a:lnTo>
                  <a:pt x="2991" y="715"/>
                </a:lnTo>
                <a:lnTo>
                  <a:pt x="2968" y="672"/>
                </a:lnTo>
                <a:lnTo>
                  <a:pt x="2939" y="632"/>
                </a:lnTo>
                <a:lnTo>
                  <a:pt x="2905" y="595"/>
                </a:lnTo>
                <a:lnTo>
                  <a:pt x="2870" y="563"/>
                </a:lnTo>
                <a:lnTo>
                  <a:pt x="2832" y="536"/>
                </a:lnTo>
                <a:lnTo>
                  <a:pt x="2793" y="512"/>
                </a:lnTo>
                <a:lnTo>
                  <a:pt x="2751" y="493"/>
                </a:lnTo>
                <a:lnTo>
                  <a:pt x="2708" y="477"/>
                </a:lnTo>
                <a:lnTo>
                  <a:pt x="2664" y="467"/>
                </a:lnTo>
                <a:lnTo>
                  <a:pt x="2620" y="460"/>
                </a:lnTo>
                <a:lnTo>
                  <a:pt x="2575" y="458"/>
                </a:lnTo>
                <a:close/>
                <a:moveTo>
                  <a:pt x="925" y="458"/>
                </a:moveTo>
                <a:lnTo>
                  <a:pt x="880" y="460"/>
                </a:lnTo>
                <a:lnTo>
                  <a:pt x="836" y="467"/>
                </a:lnTo>
                <a:lnTo>
                  <a:pt x="792" y="477"/>
                </a:lnTo>
                <a:lnTo>
                  <a:pt x="750" y="493"/>
                </a:lnTo>
                <a:lnTo>
                  <a:pt x="708" y="512"/>
                </a:lnTo>
                <a:lnTo>
                  <a:pt x="668" y="536"/>
                </a:lnTo>
                <a:lnTo>
                  <a:pt x="630" y="563"/>
                </a:lnTo>
                <a:lnTo>
                  <a:pt x="595" y="595"/>
                </a:lnTo>
                <a:lnTo>
                  <a:pt x="561" y="632"/>
                </a:lnTo>
                <a:lnTo>
                  <a:pt x="532" y="672"/>
                </a:lnTo>
                <a:lnTo>
                  <a:pt x="509" y="715"/>
                </a:lnTo>
                <a:lnTo>
                  <a:pt x="489" y="758"/>
                </a:lnTo>
                <a:lnTo>
                  <a:pt x="475" y="804"/>
                </a:lnTo>
                <a:lnTo>
                  <a:pt x="465" y="850"/>
                </a:lnTo>
                <a:lnTo>
                  <a:pt x="459" y="897"/>
                </a:lnTo>
                <a:lnTo>
                  <a:pt x="459" y="944"/>
                </a:lnTo>
                <a:lnTo>
                  <a:pt x="463" y="991"/>
                </a:lnTo>
                <a:lnTo>
                  <a:pt x="473" y="1037"/>
                </a:lnTo>
                <a:lnTo>
                  <a:pt x="487" y="1083"/>
                </a:lnTo>
                <a:lnTo>
                  <a:pt x="505" y="1127"/>
                </a:lnTo>
                <a:lnTo>
                  <a:pt x="528" y="1170"/>
                </a:lnTo>
                <a:lnTo>
                  <a:pt x="556" y="1168"/>
                </a:lnTo>
                <a:lnTo>
                  <a:pt x="583" y="1167"/>
                </a:lnTo>
                <a:lnTo>
                  <a:pt x="1167" y="1167"/>
                </a:lnTo>
                <a:lnTo>
                  <a:pt x="1167" y="583"/>
                </a:lnTo>
                <a:lnTo>
                  <a:pt x="1168" y="556"/>
                </a:lnTo>
                <a:lnTo>
                  <a:pt x="1170" y="528"/>
                </a:lnTo>
                <a:lnTo>
                  <a:pt x="1123" y="503"/>
                </a:lnTo>
                <a:lnTo>
                  <a:pt x="1075" y="484"/>
                </a:lnTo>
                <a:lnTo>
                  <a:pt x="1027" y="470"/>
                </a:lnTo>
                <a:lnTo>
                  <a:pt x="976" y="461"/>
                </a:lnTo>
                <a:lnTo>
                  <a:pt x="925" y="458"/>
                </a:lnTo>
                <a:close/>
                <a:moveTo>
                  <a:pt x="1750" y="117"/>
                </a:moveTo>
                <a:lnTo>
                  <a:pt x="1696" y="120"/>
                </a:lnTo>
                <a:lnTo>
                  <a:pt x="1643" y="129"/>
                </a:lnTo>
                <a:lnTo>
                  <a:pt x="1593" y="144"/>
                </a:lnTo>
                <a:lnTo>
                  <a:pt x="1545" y="164"/>
                </a:lnTo>
                <a:lnTo>
                  <a:pt x="1501" y="189"/>
                </a:lnTo>
                <a:lnTo>
                  <a:pt x="1459" y="220"/>
                </a:lnTo>
                <a:lnTo>
                  <a:pt x="1421" y="253"/>
                </a:lnTo>
                <a:lnTo>
                  <a:pt x="1387" y="292"/>
                </a:lnTo>
                <a:lnTo>
                  <a:pt x="1357" y="333"/>
                </a:lnTo>
                <a:lnTo>
                  <a:pt x="1332" y="378"/>
                </a:lnTo>
                <a:lnTo>
                  <a:pt x="1312" y="425"/>
                </a:lnTo>
                <a:lnTo>
                  <a:pt x="1296" y="475"/>
                </a:lnTo>
                <a:lnTo>
                  <a:pt x="1317" y="493"/>
                </a:lnTo>
                <a:lnTo>
                  <a:pt x="1337" y="512"/>
                </a:lnTo>
                <a:lnTo>
                  <a:pt x="1750" y="925"/>
                </a:lnTo>
                <a:lnTo>
                  <a:pt x="2163" y="512"/>
                </a:lnTo>
                <a:lnTo>
                  <a:pt x="2204" y="475"/>
                </a:lnTo>
                <a:lnTo>
                  <a:pt x="2189" y="425"/>
                </a:lnTo>
                <a:lnTo>
                  <a:pt x="2169" y="378"/>
                </a:lnTo>
                <a:lnTo>
                  <a:pt x="2143" y="333"/>
                </a:lnTo>
                <a:lnTo>
                  <a:pt x="2114" y="292"/>
                </a:lnTo>
                <a:lnTo>
                  <a:pt x="2079" y="253"/>
                </a:lnTo>
                <a:lnTo>
                  <a:pt x="2041" y="220"/>
                </a:lnTo>
                <a:lnTo>
                  <a:pt x="1999" y="189"/>
                </a:lnTo>
                <a:lnTo>
                  <a:pt x="1955" y="164"/>
                </a:lnTo>
                <a:lnTo>
                  <a:pt x="1907" y="144"/>
                </a:lnTo>
                <a:lnTo>
                  <a:pt x="1857" y="129"/>
                </a:lnTo>
                <a:lnTo>
                  <a:pt x="1804" y="120"/>
                </a:lnTo>
                <a:lnTo>
                  <a:pt x="1750" y="117"/>
                </a:lnTo>
                <a:close/>
                <a:moveTo>
                  <a:pt x="1750" y="0"/>
                </a:moveTo>
                <a:lnTo>
                  <a:pt x="1809" y="3"/>
                </a:lnTo>
                <a:lnTo>
                  <a:pt x="1867" y="12"/>
                </a:lnTo>
                <a:lnTo>
                  <a:pt x="1923" y="27"/>
                </a:lnTo>
                <a:lnTo>
                  <a:pt x="1976" y="46"/>
                </a:lnTo>
                <a:lnTo>
                  <a:pt x="2027" y="70"/>
                </a:lnTo>
                <a:lnTo>
                  <a:pt x="2075" y="99"/>
                </a:lnTo>
                <a:lnTo>
                  <a:pt x="2120" y="133"/>
                </a:lnTo>
                <a:lnTo>
                  <a:pt x="2162" y="170"/>
                </a:lnTo>
                <a:lnTo>
                  <a:pt x="2199" y="211"/>
                </a:lnTo>
                <a:lnTo>
                  <a:pt x="2233" y="256"/>
                </a:lnTo>
                <a:lnTo>
                  <a:pt x="2261" y="303"/>
                </a:lnTo>
                <a:lnTo>
                  <a:pt x="2287" y="354"/>
                </a:lnTo>
                <a:lnTo>
                  <a:pt x="2306" y="407"/>
                </a:lnTo>
                <a:lnTo>
                  <a:pt x="2355" y="385"/>
                </a:lnTo>
                <a:lnTo>
                  <a:pt x="2403" y="368"/>
                </a:lnTo>
                <a:lnTo>
                  <a:pt x="2454" y="355"/>
                </a:lnTo>
                <a:lnTo>
                  <a:pt x="2505" y="347"/>
                </a:lnTo>
                <a:lnTo>
                  <a:pt x="2557" y="343"/>
                </a:lnTo>
                <a:lnTo>
                  <a:pt x="2609" y="343"/>
                </a:lnTo>
                <a:lnTo>
                  <a:pt x="2660" y="348"/>
                </a:lnTo>
                <a:lnTo>
                  <a:pt x="2711" y="358"/>
                </a:lnTo>
                <a:lnTo>
                  <a:pt x="2762" y="372"/>
                </a:lnTo>
                <a:lnTo>
                  <a:pt x="2811" y="391"/>
                </a:lnTo>
                <a:lnTo>
                  <a:pt x="2857" y="415"/>
                </a:lnTo>
                <a:lnTo>
                  <a:pt x="2903" y="443"/>
                </a:lnTo>
                <a:lnTo>
                  <a:pt x="2946" y="475"/>
                </a:lnTo>
                <a:lnTo>
                  <a:pt x="2988" y="512"/>
                </a:lnTo>
                <a:lnTo>
                  <a:pt x="3025" y="554"/>
                </a:lnTo>
                <a:lnTo>
                  <a:pt x="3058" y="597"/>
                </a:lnTo>
                <a:lnTo>
                  <a:pt x="3085" y="643"/>
                </a:lnTo>
                <a:lnTo>
                  <a:pt x="3109" y="689"/>
                </a:lnTo>
                <a:lnTo>
                  <a:pt x="3128" y="738"/>
                </a:lnTo>
                <a:lnTo>
                  <a:pt x="3143" y="789"/>
                </a:lnTo>
                <a:lnTo>
                  <a:pt x="3152" y="840"/>
                </a:lnTo>
                <a:lnTo>
                  <a:pt x="3157" y="892"/>
                </a:lnTo>
                <a:lnTo>
                  <a:pt x="3157" y="943"/>
                </a:lnTo>
                <a:lnTo>
                  <a:pt x="3154" y="995"/>
                </a:lnTo>
                <a:lnTo>
                  <a:pt x="3146" y="1046"/>
                </a:lnTo>
                <a:lnTo>
                  <a:pt x="3132" y="1097"/>
                </a:lnTo>
                <a:lnTo>
                  <a:pt x="3115" y="1147"/>
                </a:lnTo>
                <a:lnTo>
                  <a:pt x="3093" y="1194"/>
                </a:lnTo>
                <a:lnTo>
                  <a:pt x="3146" y="1213"/>
                </a:lnTo>
                <a:lnTo>
                  <a:pt x="3197" y="1239"/>
                </a:lnTo>
                <a:lnTo>
                  <a:pt x="3244" y="1267"/>
                </a:lnTo>
                <a:lnTo>
                  <a:pt x="3289" y="1301"/>
                </a:lnTo>
                <a:lnTo>
                  <a:pt x="3330" y="1338"/>
                </a:lnTo>
                <a:lnTo>
                  <a:pt x="3367" y="1380"/>
                </a:lnTo>
                <a:lnTo>
                  <a:pt x="3401" y="1425"/>
                </a:lnTo>
                <a:lnTo>
                  <a:pt x="3430" y="1473"/>
                </a:lnTo>
                <a:lnTo>
                  <a:pt x="3454" y="1524"/>
                </a:lnTo>
                <a:lnTo>
                  <a:pt x="3473" y="1577"/>
                </a:lnTo>
                <a:lnTo>
                  <a:pt x="3488" y="1633"/>
                </a:lnTo>
                <a:lnTo>
                  <a:pt x="3497" y="1691"/>
                </a:lnTo>
                <a:lnTo>
                  <a:pt x="3500" y="1750"/>
                </a:lnTo>
                <a:lnTo>
                  <a:pt x="3497" y="1809"/>
                </a:lnTo>
                <a:lnTo>
                  <a:pt x="3488" y="1867"/>
                </a:lnTo>
                <a:lnTo>
                  <a:pt x="3473" y="1923"/>
                </a:lnTo>
                <a:lnTo>
                  <a:pt x="3454" y="1976"/>
                </a:lnTo>
                <a:lnTo>
                  <a:pt x="3430" y="2027"/>
                </a:lnTo>
                <a:lnTo>
                  <a:pt x="3401" y="2075"/>
                </a:lnTo>
                <a:lnTo>
                  <a:pt x="3367" y="2120"/>
                </a:lnTo>
                <a:lnTo>
                  <a:pt x="3330" y="2162"/>
                </a:lnTo>
                <a:lnTo>
                  <a:pt x="3289" y="2199"/>
                </a:lnTo>
                <a:lnTo>
                  <a:pt x="3244" y="2233"/>
                </a:lnTo>
                <a:lnTo>
                  <a:pt x="3197" y="2261"/>
                </a:lnTo>
                <a:lnTo>
                  <a:pt x="3146" y="2287"/>
                </a:lnTo>
                <a:lnTo>
                  <a:pt x="3093" y="2306"/>
                </a:lnTo>
                <a:lnTo>
                  <a:pt x="3115" y="2353"/>
                </a:lnTo>
                <a:lnTo>
                  <a:pt x="3132" y="2403"/>
                </a:lnTo>
                <a:lnTo>
                  <a:pt x="3146" y="2454"/>
                </a:lnTo>
                <a:lnTo>
                  <a:pt x="3154" y="2505"/>
                </a:lnTo>
                <a:lnTo>
                  <a:pt x="3157" y="2557"/>
                </a:lnTo>
                <a:lnTo>
                  <a:pt x="3157" y="2608"/>
                </a:lnTo>
                <a:lnTo>
                  <a:pt x="3152" y="2660"/>
                </a:lnTo>
                <a:lnTo>
                  <a:pt x="3142" y="2711"/>
                </a:lnTo>
                <a:lnTo>
                  <a:pt x="3128" y="2762"/>
                </a:lnTo>
                <a:lnTo>
                  <a:pt x="3109" y="2811"/>
                </a:lnTo>
                <a:lnTo>
                  <a:pt x="3085" y="2857"/>
                </a:lnTo>
                <a:lnTo>
                  <a:pt x="3057" y="2903"/>
                </a:lnTo>
                <a:lnTo>
                  <a:pt x="3025" y="2946"/>
                </a:lnTo>
                <a:lnTo>
                  <a:pt x="2988" y="2988"/>
                </a:lnTo>
                <a:lnTo>
                  <a:pt x="2948" y="3023"/>
                </a:lnTo>
                <a:lnTo>
                  <a:pt x="2907" y="3055"/>
                </a:lnTo>
                <a:lnTo>
                  <a:pt x="2863" y="3082"/>
                </a:lnTo>
                <a:lnTo>
                  <a:pt x="2818" y="3105"/>
                </a:lnTo>
                <a:lnTo>
                  <a:pt x="2771" y="3125"/>
                </a:lnTo>
                <a:lnTo>
                  <a:pt x="2723" y="3139"/>
                </a:lnTo>
                <a:lnTo>
                  <a:pt x="2674" y="3150"/>
                </a:lnTo>
                <a:lnTo>
                  <a:pt x="2625" y="3156"/>
                </a:lnTo>
                <a:lnTo>
                  <a:pt x="2575" y="3157"/>
                </a:lnTo>
                <a:lnTo>
                  <a:pt x="2520" y="3155"/>
                </a:lnTo>
                <a:lnTo>
                  <a:pt x="2465" y="3148"/>
                </a:lnTo>
                <a:lnTo>
                  <a:pt x="2411" y="3134"/>
                </a:lnTo>
                <a:lnTo>
                  <a:pt x="2358" y="3116"/>
                </a:lnTo>
                <a:lnTo>
                  <a:pt x="2306" y="3093"/>
                </a:lnTo>
                <a:lnTo>
                  <a:pt x="2287" y="3146"/>
                </a:lnTo>
                <a:lnTo>
                  <a:pt x="2261" y="3197"/>
                </a:lnTo>
                <a:lnTo>
                  <a:pt x="2233" y="3244"/>
                </a:lnTo>
                <a:lnTo>
                  <a:pt x="2199" y="3289"/>
                </a:lnTo>
                <a:lnTo>
                  <a:pt x="2162" y="3330"/>
                </a:lnTo>
                <a:lnTo>
                  <a:pt x="2120" y="3367"/>
                </a:lnTo>
                <a:lnTo>
                  <a:pt x="2075" y="3401"/>
                </a:lnTo>
                <a:lnTo>
                  <a:pt x="2027" y="3430"/>
                </a:lnTo>
                <a:lnTo>
                  <a:pt x="1976" y="3454"/>
                </a:lnTo>
                <a:lnTo>
                  <a:pt x="1923" y="3473"/>
                </a:lnTo>
                <a:lnTo>
                  <a:pt x="1867" y="3488"/>
                </a:lnTo>
                <a:lnTo>
                  <a:pt x="1809" y="3497"/>
                </a:lnTo>
                <a:lnTo>
                  <a:pt x="1750" y="3500"/>
                </a:lnTo>
                <a:lnTo>
                  <a:pt x="1691" y="3497"/>
                </a:lnTo>
                <a:lnTo>
                  <a:pt x="1633" y="3488"/>
                </a:lnTo>
                <a:lnTo>
                  <a:pt x="1577" y="3473"/>
                </a:lnTo>
                <a:lnTo>
                  <a:pt x="1524" y="3454"/>
                </a:lnTo>
                <a:lnTo>
                  <a:pt x="1473" y="3430"/>
                </a:lnTo>
                <a:lnTo>
                  <a:pt x="1425" y="3401"/>
                </a:lnTo>
                <a:lnTo>
                  <a:pt x="1380" y="3367"/>
                </a:lnTo>
                <a:lnTo>
                  <a:pt x="1338" y="3330"/>
                </a:lnTo>
                <a:lnTo>
                  <a:pt x="1301" y="3289"/>
                </a:lnTo>
                <a:lnTo>
                  <a:pt x="1267" y="3244"/>
                </a:lnTo>
                <a:lnTo>
                  <a:pt x="1239" y="3197"/>
                </a:lnTo>
                <a:lnTo>
                  <a:pt x="1213" y="3146"/>
                </a:lnTo>
                <a:lnTo>
                  <a:pt x="1194" y="3093"/>
                </a:lnTo>
                <a:lnTo>
                  <a:pt x="1142" y="3116"/>
                </a:lnTo>
                <a:lnTo>
                  <a:pt x="1089" y="3134"/>
                </a:lnTo>
                <a:lnTo>
                  <a:pt x="1035" y="3148"/>
                </a:lnTo>
                <a:lnTo>
                  <a:pt x="980" y="3155"/>
                </a:lnTo>
                <a:lnTo>
                  <a:pt x="925" y="3157"/>
                </a:lnTo>
                <a:lnTo>
                  <a:pt x="875" y="3156"/>
                </a:lnTo>
                <a:lnTo>
                  <a:pt x="826" y="3150"/>
                </a:lnTo>
                <a:lnTo>
                  <a:pt x="777" y="3139"/>
                </a:lnTo>
                <a:lnTo>
                  <a:pt x="729" y="3125"/>
                </a:lnTo>
                <a:lnTo>
                  <a:pt x="682" y="3105"/>
                </a:lnTo>
                <a:lnTo>
                  <a:pt x="637" y="3082"/>
                </a:lnTo>
                <a:lnTo>
                  <a:pt x="593" y="3055"/>
                </a:lnTo>
                <a:lnTo>
                  <a:pt x="552" y="3023"/>
                </a:lnTo>
                <a:lnTo>
                  <a:pt x="512" y="2988"/>
                </a:lnTo>
                <a:lnTo>
                  <a:pt x="475" y="2946"/>
                </a:lnTo>
                <a:lnTo>
                  <a:pt x="443" y="2903"/>
                </a:lnTo>
                <a:lnTo>
                  <a:pt x="415" y="2857"/>
                </a:lnTo>
                <a:lnTo>
                  <a:pt x="391" y="2811"/>
                </a:lnTo>
                <a:lnTo>
                  <a:pt x="372" y="2762"/>
                </a:lnTo>
                <a:lnTo>
                  <a:pt x="358" y="2711"/>
                </a:lnTo>
                <a:lnTo>
                  <a:pt x="348" y="2660"/>
                </a:lnTo>
                <a:lnTo>
                  <a:pt x="343" y="2608"/>
                </a:lnTo>
                <a:lnTo>
                  <a:pt x="343" y="2557"/>
                </a:lnTo>
                <a:lnTo>
                  <a:pt x="347" y="2505"/>
                </a:lnTo>
                <a:lnTo>
                  <a:pt x="355" y="2454"/>
                </a:lnTo>
                <a:lnTo>
                  <a:pt x="368" y="2403"/>
                </a:lnTo>
                <a:lnTo>
                  <a:pt x="385" y="2353"/>
                </a:lnTo>
                <a:lnTo>
                  <a:pt x="407" y="2306"/>
                </a:lnTo>
                <a:lnTo>
                  <a:pt x="354" y="2287"/>
                </a:lnTo>
                <a:lnTo>
                  <a:pt x="303" y="2261"/>
                </a:lnTo>
                <a:lnTo>
                  <a:pt x="256" y="2233"/>
                </a:lnTo>
                <a:lnTo>
                  <a:pt x="211" y="2199"/>
                </a:lnTo>
                <a:lnTo>
                  <a:pt x="170" y="2162"/>
                </a:lnTo>
                <a:lnTo>
                  <a:pt x="133" y="2120"/>
                </a:lnTo>
                <a:lnTo>
                  <a:pt x="99" y="2075"/>
                </a:lnTo>
                <a:lnTo>
                  <a:pt x="70" y="2027"/>
                </a:lnTo>
                <a:lnTo>
                  <a:pt x="46" y="1976"/>
                </a:lnTo>
                <a:lnTo>
                  <a:pt x="27" y="1923"/>
                </a:lnTo>
                <a:lnTo>
                  <a:pt x="12" y="1867"/>
                </a:lnTo>
                <a:lnTo>
                  <a:pt x="3" y="1809"/>
                </a:lnTo>
                <a:lnTo>
                  <a:pt x="0" y="1750"/>
                </a:lnTo>
                <a:lnTo>
                  <a:pt x="3" y="1691"/>
                </a:lnTo>
                <a:lnTo>
                  <a:pt x="12" y="1633"/>
                </a:lnTo>
                <a:lnTo>
                  <a:pt x="27" y="1577"/>
                </a:lnTo>
                <a:lnTo>
                  <a:pt x="46" y="1524"/>
                </a:lnTo>
                <a:lnTo>
                  <a:pt x="70" y="1473"/>
                </a:lnTo>
                <a:lnTo>
                  <a:pt x="99" y="1425"/>
                </a:lnTo>
                <a:lnTo>
                  <a:pt x="133" y="1380"/>
                </a:lnTo>
                <a:lnTo>
                  <a:pt x="170" y="1338"/>
                </a:lnTo>
                <a:lnTo>
                  <a:pt x="211" y="1301"/>
                </a:lnTo>
                <a:lnTo>
                  <a:pt x="256" y="1267"/>
                </a:lnTo>
                <a:lnTo>
                  <a:pt x="303" y="1239"/>
                </a:lnTo>
                <a:lnTo>
                  <a:pt x="354" y="1213"/>
                </a:lnTo>
                <a:lnTo>
                  <a:pt x="407" y="1194"/>
                </a:lnTo>
                <a:lnTo>
                  <a:pt x="385" y="1147"/>
                </a:lnTo>
                <a:lnTo>
                  <a:pt x="368" y="1097"/>
                </a:lnTo>
                <a:lnTo>
                  <a:pt x="354" y="1046"/>
                </a:lnTo>
                <a:lnTo>
                  <a:pt x="346" y="995"/>
                </a:lnTo>
                <a:lnTo>
                  <a:pt x="343" y="943"/>
                </a:lnTo>
                <a:lnTo>
                  <a:pt x="343" y="892"/>
                </a:lnTo>
                <a:lnTo>
                  <a:pt x="348" y="840"/>
                </a:lnTo>
                <a:lnTo>
                  <a:pt x="358" y="789"/>
                </a:lnTo>
                <a:lnTo>
                  <a:pt x="372" y="738"/>
                </a:lnTo>
                <a:lnTo>
                  <a:pt x="391" y="689"/>
                </a:lnTo>
                <a:lnTo>
                  <a:pt x="415" y="643"/>
                </a:lnTo>
                <a:lnTo>
                  <a:pt x="443" y="597"/>
                </a:lnTo>
                <a:lnTo>
                  <a:pt x="475" y="554"/>
                </a:lnTo>
                <a:lnTo>
                  <a:pt x="512" y="512"/>
                </a:lnTo>
                <a:lnTo>
                  <a:pt x="554" y="475"/>
                </a:lnTo>
                <a:lnTo>
                  <a:pt x="597" y="443"/>
                </a:lnTo>
                <a:lnTo>
                  <a:pt x="643" y="415"/>
                </a:lnTo>
                <a:lnTo>
                  <a:pt x="689" y="391"/>
                </a:lnTo>
                <a:lnTo>
                  <a:pt x="738" y="372"/>
                </a:lnTo>
                <a:lnTo>
                  <a:pt x="789" y="358"/>
                </a:lnTo>
                <a:lnTo>
                  <a:pt x="840" y="349"/>
                </a:lnTo>
                <a:lnTo>
                  <a:pt x="892" y="344"/>
                </a:lnTo>
                <a:lnTo>
                  <a:pt x="943" y="343"/>
                </a:lnTo>
                <a:lnTo>
                  <a:pt x="995" y="347"/>
                </a:lnTo>
                <a:lnTo>
                  <a:pt x="1046" y="355"/>
                </a:lnTo>
                <a:lnTo>
                  <a:pt x="1097" y="368"/>
                </a:lnTo>
                <a:lnTo>
                  <a:pt x="1147" y="385"/>
                </a:lnTo>
                <a:lnTo>
                  <a:pt x="1194" y="407"/>
                </a:lnTo>
                <a:lnTo>
                  <a:pt x="1213" y="354"/>
                </a:lnTo>
                <a:lnTo>
                  <a:pt x="1239" y="303"/>
                </a:lnTo>
                <a:lnTo>
                  <a:pt x="1267" y="256"/>
                </a:lnTo>
                <a:lnTo>
                  <a:pt x="1301" y="211"/>
                </a:lnTo>
                <a:lnTo>
                  <a:pt x="1338" y="170"/>
                </a:lnTo>
                <a:lnTo>
                  <a:pt x="1380" y="133"/>
                </a:lnTo>
                <a:lnTo>
                  <a:pt x="1425" y="99"/>
                </a:lnTo>
                <a:lnTo>
                  <a:pt x="1473" y="70"/>
                </a:lnTo>
                <a:lnTo>
                  <a:pt x="1524" y="46"/>
                </a:lnTo>
                <a:lnTo>
                  <a:pt x="1577" y="27"/>
                </a:lnTo>
                <a:lnTo>
                  <a:pt x="1633" y="12"/>
                </a:lnTo>
                <a:lnTo>
                  <a:pt x="1691" y="3"/>
                </a:lnTo>
                <a:lnTo>
                  <a:pt x="175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5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4" name="Rounded Rectangle 46">
            <a:extLst>
              <a:ext uri="{FF2B5EF4-FFF2-40B4-BE49-F238E27FC236}">
                <a16:creationId xmlns:a16="http://schemas.microsoft.com/office/drawing/2014/main" id="{E8B9D2A3-9785-48AE-AAA3-30E21D61E5C7}"/>
              </a:ext>
            </a:extLst>
          </p:cNvPr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name="adj" fmla="val 9447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9A9182C1-8365-40F4-B7D5-E5FDC243BF46}"/>
              </a:ext>
            </a:extLst>
          </p:cNvPr>
          <p:cNvSpPr txBox="1">
            <a:spLocks/>
          </p:cNvSpPr>
          <p:nvPr/>
        </p:nvSpPr>
        <p:spPr>
          <a:xfrm>
            <a:off x="469387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Function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Security standards recommended or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required but not implemented.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AECF4F-BA0B-4B78-AD66-46E6C446D0FF}"/>
              </a:ext>
            </a:extLst>
          </p:cNvPr>
          <p:cNvGrpSpPr/>
          <p:nvPr/>
        </p:nvGrpSpPr>
        <p:grpSpPr>
          <a:xfrm>
            <a:off x="1039031" y="1872407"/>
            <a:ext cx="786612" cy="675320"/>
            <a:chOff x="5392738" y="4268788"/>
            <a:chExt cx="528637" cy="479425"/>
          </a:xfrm>
          <a:solidFill>
            <a:schemeClr val="bg1"/>
          </a:solidFill>
        </p:grpSpPr>
        <p:sp>
          <p:nvSpPr>
            <p:cNvPr id="34" name="Freeform 394">
              <a:extLst>
                <a:ext uri="{FF2B5EF4-FFF2-40B4-BE49-F238E27FC236}">
                  <a16:creationId xmlns:a16="http://schemas.microsoft.com/office/drawing/2014/main" id="{1567FA1A-822C-4626-BA60-C3763D18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4268788"/>
              <a:ext cx="474662" cy="479425"/>
            </a:xfrm>
            <a:custGeom>
              <a:avLst/>
              <a:gdLst>
                <a:gd name="T0" fmla="*/ 0 w 2995"/>
                <a:gd name="T1" fmla="*/ 0 h 3017"/>
                <a:gd name="T2" fmla="*/ 2995 w 2995"/>
                <a:gd name="T3" fmla="*/ 0 h 3017"/>
                <a:gd name="T4" fmla="*/ 2995 w 2995"/>
                <a:gd name="T5" fmla="*/ 171 h 3017"/>
                <a:gd name="T6" fmla="*/ 2991 w 2995"/>
                <a:gd name="T7" fmla="*/ 189 h 3017"/>
                <a:gd name="T8" fmla="*/ 2983 w 2995"/>
                <a:gd name="T9" fmla="*/ 204 h 3017"/>
                <a:gd name="T10" fmla="*/ 2971 w 2995"/>
                <a:gd name="T11" fmla="*/ 217 h 3017"/>
                <a:gd name="T12" fmla="*/ 2955 w 2995"/>
                <a:gd name="T13" fmla="*/ 225 h 3017"/>
                <a:gd name="T14" fmla="*/ 2938 w 2995"/>
                <a:gd name="T15" fmla="*/ 228 h 3017"/>
                <a:gd name="T16" fmla="*/ 2921 w 2995"/>
                <a:gd name="T17" fmla="*/ 225 h 3017"/>
                <a:gd name="T18" fmla="*/ 2905 w 2995"/>
                <a:gd name="T19" fmla="*/ 217 h 3017"/>
                <a:gd name="T20" fmla="*/ 2893 w 2995"/>
                <a:gd name="T21" fmla="*/ 204 h 3017"/>
                <a:gd name="T22" fmla="*/ 2885 w 2995"/>
                <a:gd name="T23" fmla="*/ 189 h 3017"/>
                <a:gd name="T24" fmla="*/ 2882 w 2995"/>
                <a:gd name="T25" fmla="*/ 171 h 3017"/>
                <a:gd name="T26" fmla="*/ 2882 w 2995"/>
                <a:gd name="T27" fmla="*/ 114 h 3017"/>
                <a:gd name="T28" fmla="*/ 113 w 2995"/>
                <a:gd name="T29" fmla="*/ 114 h 3017"/>
                <a:gd name="T30" fmla="*/ 113 w 2995"/>
                <a:gd name="T31" fmla="*/ 2903 h 3017"/>
                <a:gd name="T32" fmla="*/ 2882 w 2995"/>
                <a:gd name="T33" fmla="*/ 2903 h 3017"/>
                <a:gd name="T34" fmla="*/ 2882 w 2995"/>
                <a:gd name="T35" fmla="*/ 1082 h 3017"/>
                <a:gd name="T36" fmla="*/ 2885 w 2995"/>
                <a:gd name="T37" fmla="*/ 1063 h 3017"/>
                <a:gd name="T38" fmla="*/ 2893 w 2995"/>
                <a:gd name="T39" fmla="*/ 1048 h 3017"/>
                <a:gd name="T40" fmla="*/ 2905 w 2995"/>
                <a:gd name="T41" fmla="*/ 1035 h 3017"/>
                <a:gd name="T42" fmla="*/ 2921 w 2995"/>
                <a:gd name="T43" fmla="*/ 1027 h 3017"/>
                <a:gd name="T44" fmla="*/ 2938 w 2995"/>
                <a:gd name="T45" fmla="*/ 1025 h 3017"/>
                <a:gd name="T46" fmla="*/ 2955 w 2995"/>
                <a:gd name="T47" fmla="*/ 1027 h 3017"/>
                <a:gd name="T48" fmla="*/ 2971 w 2995"/>
                <a:gd name="T49" fmla="*/ 1035 h 3017"/>
                <a:gd name="T50" fmla="*/ 2983 w 2995"/>
                <a:gd name="T51" fmla="*/ 1048 h 3017"/>
                <a:gd name="T52" fmla="*/ 2991 w 2995"/>
                <a:gd name="T53" fmla="*/ 1063 h 3017"/>
                <a:gd name="T54" fmla="*/ 2995 w 2995"/>
                <a:gd name="T55" fmla="*/ 1082 h 3017"/>
                <a:gd name="T56" fmla="*/ 2995 w 2995"/>
                <a:gd name="T57" fmla="*/ 3017 h 3017"/>
                <a:gd name="T58" fmla="*/ 0 w 2995"/>
                <a:gd name="T59" fmla="*/ 3017 h 3017"/>
                <a:gd name="T60" fmla="*/ 0 w 2995"/>
                <a:gd name="T61" fmla="*/ 0 h 3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95" h="3017">
                  <a:moveTo>
                    <a:pt x="0" y="0"/>
                  </a:moveTo>
                  <a:lnTo>
                    <a:pt x="2995" y="0"/>
                  </a:lnTo>
                  <a:lnTo>
                    <a:pt x="2995" y="171"/>
                  </a:lnTo>
                  <a:lnTo>
                    <a:pt x="2991" y="189"/>
                  </a:lnTo>
                  <a:lnTo>
                    <a:pt x="2983" y="204"/>
                  </a:lnTo>
                  <a:lnTo>
                    <a:pt x="2971" y="217"/>
                  </a:lnTo>
                  <a:lnTo>
                    <a:pt x="2955" y="225"/>
                  </a:lnTo>
                  <a:lnTo>
                    <a:pt x="2938" y="228"/>
                  </a:lnTo>
                  <a:lnTo>
                    <a:pt x="2921" y="225"/>
                  </a:lnTo>
                  <a:lnTo>
                    <a:pt x="2905" y="217"/>
                  </a:lnTo>
                  <a:lnTo>
                    <a:pt x="2893" y="204"/>
                  </a:lnTo>
                  <a:lnTo>
                    <a:pt x="2885" y="189"/>
                  </a:lnTo>
                  <a:lnTo>
                    <a:pt x="2882" y="171"/>
                  </a:lnTo>
                  <a:lnTo>
                    <a:pt x="2882" y="114"/>
                  </a:lnTo>
                  <a:lnTo>
                    <a:pt x="113" y="114"/>
                  </a:lnTo>
                  <a:lnTo>
                    <a:pt x="113" y="2903"/>
                  </a:lnTo>
                  <a:lnTo>
                    <a:pt x="2882" y="2903"/>
                  </a:lnTo>
                  <a:lnTo>
                    <a:pt x="2882" y="1082"/>
                  </a:lnTo>
                  <a:lnTo>
                    <a:pt x="2885" y="1063"/>
                  </a:lnTo>
                  <a:lnTo>
                    <a:pt x="2893" y="1048"/>
                  </a:lnTo>
                  <a:lnTo>
                    <a:pt x="2905" y="1035"/>
                  </a:lnTo>
                  <a:lnTo>
                    <a:pt x="2921" y="1027"/>
                  </a:lnTo>
                  <a:lnTo>
                    <a:pt x="2938" y="1025"/>
                  </a:lnTo>
                  <a:lnTo>
                    <a:pt x="2955" y="1027"/>
                  </a:lnTo>
                  <a:lnTo>
                    <a:pt x="2971" y="1035"/>
                  </a:lnTo>
                  <a:lnTo>
                    <a:pt x="2983" y="1048"/>
                  </a:lnTo>
                  <a:lnTo>
                    <a:pt x="2991" y="1063"/>
                  </a:lnTo>
                  <a:lnTo>
                    <a:pt x="2995" y="1082"/>
                  </a:lnTo>
                  <a:lnTo>
                    <a:pt x="2995" y="3017"/>
                  </a:lnTo>
                  <a:lnTo>
                    <a:pt x="0" y="30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95">
              <a:extLst>
                <a:ext uri="{FF2B5EF4-FFF2-40B4-BE49-F238E27FC236}">
                  <a16:creationId xmlns:a16="http://schemas.microsoft.com/office/drawing/2014/main" id="{2F98304A-3270-4C62-A5AD-1EBAE830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4305300"/>
              <a:ext cx="419100" cy="298450"/>
            </a:xfrm>
            <a:custGeom>
              <a:avLst/>
              <a:gdLst>
                <a:gd name="T0" fmla="*/ 2587 w 2644"/>
                <a:gd name="T1" fmla="*/ 0 h 1878"/>
                <a:gd name="T2" fmla="*/ 2601 w 2644"/>
                <a:gd name="T3" fmla="*/ 1 h 1878"/>
                <a:gd name="T4" fmla="*/ 2615 w 2644"/>
                <a:gd name="T5" fmla="*/ 7 h 1878"/>
                <a:gd name="T6" fmla="*/ 2627 w 2644"/>
                <a:gd name="T7" fmla="*/ 17 h 1878"/>
                <a:gd name="T8" fmla="*/ 2636 w 2644"/>
                <a:gd name="T9" fmla="*/ 29 h 1878"/>
                <a:gd name="T10" fmla="*/ 2641 w 2644"/>
                <a:gd name="T11" fmla="*/ 42 h 1878"/>
                <a:gd name="T12" fmla="*/ 2644 w 2644"/>
                <a:gd name="T13" fmla="*/ 57 h 1878"/>
                <a:gd name="T14" fmla="*/ 2641 w 2644"/>
                <a:gd name="T15" fmla="*/ 71 h 1878"/>
                <a:gd name="T16" fmla="*/ 2636 w 2644"/>
                <a:gd name="T17" fmla="*/ 85 h 1878"/>
                <a:gd name="T18" fmla="*/ 2627 w 2644"/>
                <a:gd name="T19" fmla="*/ 97 h 1878"/>
                <a:gd name="T20" fmla="*/ 876 w 2644"/>
                <a:gd name="T21" fmla="*/ 1862 h 1878"/>
                <a:gd name="T22" fmla="*/ 863 w 2644"/>
                <a:gd name="T23" fmla="*/ 1871 h 1878"/>
                <a:gd name="T24" fmla="*/ 850 w 2644"/>
                <a:gd name="T25" fmla="*/ 1876 h 1878"/>
                <a:gd name="T26" fmla="*/ 836 w 2644"/>
                <a:gd name="T27" fmla="*/ 1878 h 1878"/>
                <a:gd name="T28" fmla="*/ 821 w 2644"/>
                <a:gd name="T29" fmla="*/ 1876 h 1878"/>
                <a:gd name="T30" fmla="*/ 808 w 2644"/>
                <a:gd name="T31" fmla="*/ 1871 h 1878"/>
                <a:gd name="T32" fmla="*/ 795 w 2644"/>
                <a:gd name="T33" fmla="*/ 1862 h 1878"/>
                <a:gd name="T34" fmla="*/ 17 w 2644"/>
                <a:gd name="T35" fmla="*/ 1077 h 1878"/>
                <a:gd name="T36" fmla="*/ 8 w 2644"/>
                <a:gd name="T37" fmla="*/ 1065 h 1878"/>
                <a:gd name="T38" fmla="*/ 2 w 2644"/>
                <a:gd name="T39" fmla="*/ 1051 h 1878"/>
                <a:gd name="T40" fmla="*/ 0 w 2644"/>
                <a:gd name="T41" fmla="*/ 1037 h 1878"/>
                <a:gd name="T42" fmla="*/ 2 w 2644"/>
                <a:gd name="T43" fmla="*/ 1022 h 1878"/>
                <a:gd name="T44" fmla="*/ 8 w 2644"/>
                <a:gd name="T45" fmla="*/ 1009 h 1878"/>
                <a:gd name="T46" fmla="*/ 17 w 2644"/>
                <a:gd name="T47" fmla="*/ 996 h 1878"/>
                <a:gd name="T48" fmla="*/ 29 w 2644"/>
                <a:gd name="T49" fmla="*/ 987 h 1878"/>
                <a:gd name="T50" fmla="*/ 42 w 2644"/>
                <a:gd name="T51" fmla="*/ 982 h 1878"/>
                <a:gd name="T52" fmla="*/ 57 w 2644"/>
                <a:gd name="T53" fmla="*/ 980 h 1878"/>
                <a:gd name="T54" fmla="*/ 71 w 2644"/>
                <a:gd name="T55" fmla="*/ 982 h 1878"/>
                <a:gd name="T56" fmla="*/ 85 w 2644"/>
                <a:gd name="T57" fmla="*/ 987 h 1878"/>
                <a:gd name="T58" fmla="*/ 97 w 2644"/>
                <a:gd name="T59" fmla="*/ 996 h 1878"/>
                <a:gd name="T60" fmla="*/ 836 w 2644"/>
                <a:gd name="T61" fmla="*/ 1740 h 1878"/>
                <a:gd name="T62" fmla="*/ 2547 w 2644"/>
                <a:gd name="T63" fmla="*/ 17 h 1878"/>
                <a:gd name="T64" fmla="*/ 2559 w 2644"/>
                <a:gd name="T65" fmla="*/ 7 h 1878"/>
                <a:gd name="T66" fmla="*/ 2573 w 2644"/>
                <a:gd name="T67" fmla="*/ 1 h 1878"/>
                <a:gd name="T68" fmla="*/ 2587 w 2644"/>
                <a:gd name="T69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4" h="1878">
                  <a:moveTo>
                    <a:pt x="2587" y="0"/>
                  </a:moveTo>
                  <a:lnTo>
                    <a:pt x="2601" y="1"/>
                  </a:lnTo>
                  <a:lnTo>
                    <a:pt x="2615" y="7"/>
                  </a:lnTo>
                  <a:lnTo>
                    <a:pt x="2627" y="17"/>
                  </a:lnTo>
                  <a:lnTo>
                    <a:pt x="2636" y="29"/>
                  </a:lnTo>
                  <a:lnTo>
                    <a:pt x="2641" y="42"/>
                  </a:lnTo>
                  <a:lnTo>
                    <a:pt x="2644" y="57"/>
                  </a:lnTo>
                  <a:lnTo>
                    <a:pt x="2641" y="71"/>
                  </a:lnTo>
                  <a:lnTo>
                    <a:pt x="2636" y="85"/>
                  </a:lnTo>
                  <a:lnTo>
                    <a:pt x="2627" y="97"/>
                  </a:lnTo>
                  <a:lnTo>
                    <a:pt x="876" y="1862"/>
                  </a:lnTo>
                  <a:lnTo>
                    <a:pt x="863" y="1871"/>
                  </a:lnTo>
                  <a:lnTo>
                    <a:pt x="850" y="1876"/>
                  </a:lnTo>
                  <a:lnTo>
                    <a:pt x="836" y="1878"/>
                  </a:lnTo>
                  <a:lnTo>
                    <a:pt x="821" y="1876"/>
                  </a:lnTo>
                  <a:lnTo>
                    <a:pt x="808" y="1871"/>
                  </a:lnTo>
                  <a:lnTo>
                    <a:pt x="795" y="1862"/>
                  </a:lnTo>
                  <a:lnTo>
                    <a:pt x="17" y="1077"/>
                  </a:lnTo>
                  <a:lnTo>
                    <a:pt x="8" y="1065"/>
                  </a:lnTo>
                  <a:lnTo>
                    <a:pt x="2" y="1051"/>
                  </a:lnTo>
                  <a:lnTo>
                    <a:pt x="0" y="1037"/>
                  </a:lnTo>
                  <a:lnTo>
                    <a:pt x="2" y="1022"/>
                  </a:lnTo>
                  <a:lnTo>
                    <a:pt x="8" y="1009"/>
                  </a:lnTo>
                  <a:lnTo>
                    <a:pt x="17" y="996"/>
                  </a:lnTo>
                  <a:lnTo>
                    <a:pt x="29" y="987"/>
                  </a:lnTo>
                  <a:lnTo>
                    <a:pt x="42" y="982"/>
                  </a:lnTo>
                  <a:lnTo>
                    <a:pt x="57" y="980"/>
                  </a:lnTo>
                  <a:lnTo>
                    <a:pt x="71" y="982"/>
                  </a:lnTo>
                  <a:lnTo>
                    <a:pt x="85" y="987"/>
                  </a:lnTo>
                  <a:lnTo>
                    <a:pt x="97" y="996"/>
                  </a:lnTo>
                  <a:lnTo>
                    <a:pt x="836" y="1740"/>
                  </a:lnTo>
                  <a:lnTo>
                    <a:pt x="2547" y="17"/>
                  </a:lnTo>
                  <a:lnTo>
                    <a:pt x="2559" y="7"/>
                  </a:lnTo>
                  <a:lnTo>
                    <a:pt x="2573" y="1"/>
                  </a:lnTo>
                  <a:lnTo>
                    <a:pt x="25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428755-D538-4663-80B1-FB531BE7381E}"/>
              </a:ext>
            </a:extLst>
          </p:cNvPr>
          <p:cNvSpPr txBox="1"/>
          <p:nvPr/>
        </p:nvSpPr>
        <p:spPr>
          <a:xfrm>
            <a:off x="3059967" y="1456908"/>
            <a:ext cx="3921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Optional NAS and RRC confidentiality.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Optional UP integrity in some cases.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88ACFB-3F5B-4E31-B3D0-5A36ADCCA4E9}"/>
              </a:ext>
            </a:extLst>
          </p:cNvPr>
          <p:cNvSpPr txBox="1"/>
          <p:nvPr/>
        </p:nvSpPr>
        <p:spPr>
          <a:xfrm>
            <a:off x="3059967" y="2534172"/>
            <a:ext cx="5099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Choose highest level ciphering algorithms.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128-NEA-3 for confidentiality.</a:t>
            </a:r>
          </a:p>
          <a:p>
            <a:pPr marL="6286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128-NIA-3 for integrity.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If not possible, send only non-identity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9230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7" name="Rounded Rectangle 49">
            <a:extLst>
              <a:ext uri="{FF2B5EF4-FFF2-40B4-BE49-F238E27FC236}">
                <a16:creationId xmlns:a16="http://schemas.microsoft.com/office/drawing/2014/main" id="{577FFAC7-DA93-41C1-9BEC-A261D4ACD7E0}"/>
              </a:ext>
            </a:extLst>
          </p:cNvPr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9" name="Inhaltsplatzhalter 4">
            <a:extLst>
              <a:ext uri="{FF2B5EF4-FFF2-40B4-BE49-F238E27FC236}">
                <a16:creationId xmlns:a16="http://schemas.microsoft.com/office/drawing/2014/main" id="{4EFF9DC0-7AFE-4E7C-93FD-207B2924A88D}"/>
              </a:ext>
            </a:extLst>
          </p:cNvPr>
          <p:cNvSpPr txBox="1">
            <a:spLocks/>
          </p:cNvSpPr>
          <p:nvPr/>
        </p:nvSpPr>
        <p:spPr>
          <a:xfrm>
            <a:off x="2579470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Scan Found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Vulnerabilities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found during function, configuration, or port scans.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EA5E4-E475-4F3C-AAE1-92858E79D5A5}"/>
              </a:ext>
            </a:extLst>
          </p:cNvPr>
          <p:cNvGrpSpPr/>
          <p:nvPr/>
        </p:nvGrpSpPr>
        <p:grpSpPr>
          <a:xfrm>
            <a:off x="3038298" y="1775683"/>
            <a:ext cx="998491" cy="894356"/>
            <a:chOff x="10947400" y="3478213"/>
            <a:chExt cx="539750" cy="514350"/>
          </a:xfrm>
          <a:solidFill>
            <a:schemeClr val="bg1"/>
          </a:solidFill>
        </p:grpSpPr>
        <p:sp>
          <p:nvSpPr>
            <p:cNvPr id="37" name="Freeform 189">
              <a:extLst>
                <a:ext uri="{FF2B5EF4-FFF2-40B4-BE49-F238E27FC236}">
                  <a16:creationId xmlns:a16="http://schemas.microsoft.com/office/drawing/2014/main" id="{21EE1405-79FD-4605-A8A9-D0C4DF114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7400" y="3478213"/>
              <a:ext cx="539750" cy="360363"/>
            </a:xfrm>
            <a:custGeom>
              <a:avLst/>
              <a:gdLst>
                <a:gd name="T0" fmla="*/ 2308 w 3400"/>
                <a:gd name="T1" fmla="*/ 80 h 2274"/>
                <a:gd name="T2" fmla="*/ 2665 w 3400"/>
                <a:gd name="T3" fmla="*/ 351 h 2274"/>
                <a:gd name="T4" fmla="*/ 2866 w 3400"/>
                <a:gd name="T5" fmla="*/ 763 h 2274"/>
                <a:gd name="T6" fmla="*/ 3105 w 3400"/>
                <a:gd name="T7" fmla="*/ 1022 h 2274"/>
                <a:gd name="T8" fmla="*/ 3333 w 3400"/>
                <a:gd name="T9" fmla="*/ 1295 h 2274"/>
                <a:gd name="T10" fmla="*/ 3397 w 3400"/>
                <a:gd name="T11" fmla="*/ 1656 h 2274"/>
                <a:gd name="T12" fmla="*/ 3261 w 3400"/>
                <a:gd name="T13" fmla="*/ 2003 h 2274"/>
                <a:gd name="T14" fmla="*/ 2969 w 3400"/>
                <a:gd name="T15" fmla="*/ 2227 h 2274"/>
                <a:gd name="T16" fmla="*/ 2476 w 3400"/>
                <a:gd name="T17" fmla="*/ 2271 h 2274"/>
                <a:gd name="T18" fmla="*/ 2448 w 3400"/>
                <a:gd name="T19" fmla="*/ 2183 h 2274"/>
                <a:gd name="T20" fmla="*/ 2833 w 3400"/>
                <a:gd name="T21" fmla="*/ 2149 h 2274"/>
                <a:gd name="T22" fmla="*/ 3120 w 3400"/>
                <a:gd name="T23" fmla="*/ 1993 h 2274"/>
                <a:gd name="T24" fmla="*/ 3275 w 3400"/>
                <a:gd name="T25" fmla="*/ 1705 h 2274"/>
                <a:gd name="T26" fmla="*/ 3241 w 3400"/>
                <a:gd name="T27" fmla="*/ 1367 h 2274"/>
                <a:gd name="T28" fmla="*/ 3031 w 3400"/>
                <a:gd name="T29" fmla="*/ 1109 h 2274"/>
                <a:gd name="T30" fmla="*/ 2808 w 3400"/>
                <a:gd name="T31" fmla="*/ 1020 h 2274"/>
                <a:gd name="T32" fmla="*/ 2660 w 3400"/>
                <a:gd name="T33" fmla="*/ 1014 h 2274"/>
                <a:gd name="T34" fmla="*/ 2534 w 3400"/>
                <a:gd name="T35" fmla="*/ 1021 h 2274"/>
                <a:gd name="T36" fmla="*/ 2500 w 3400"/>
                <a:gd name="T37" fmla="*/ 941 h 2274"/>
                <a:gd name="T38" fmla="*/ 2691 w 3400"/>
                <a:gd name="T39" fmla="*/ 900 h 2274"/>
                <a:gd name="T40" fmla="*/ 2701 w 3400"/>
                <a:gd name="T41" fmla="*/ 625 h 2274"/>
                <a:gd name="T42" fmla="*/ 2450 w 3400"/>
                <a:gd name="T43" fmla="*/ 298 h 2274"/>
                <a:gd name="T44" fmla="*/ 2075 w 3400"/>
                <a:gd name="T45" fmla="*/ 126 h 2274"/>
                <a:gd name="T46" fmla="*/ 1669 w 3400"/>
                <a:gd name="T47" fmla="*/ 157 h 2274"/>
                <a:gd name="T48" fmla="*/ 1325 w 3400"/>
                <a:gd name="T49" fmla="*/ 362 h 2274"/>
                <a:gd name="T50" fmla="*/ 1367 w 3400"/>
                <a:gd name="T51" fmla="*/ 634 h 2274"/>
                <a:gd name="T52" fmla="*/ 1405 w 3400"/>
                <a:gd name="T53" fmla="*/ 886 h 2274"/>
                <a:gd name="T54" fmla="*/ 1315 w 3400"/>
                <a:gd name="T55" fmla="*/ 886 h 2274"/>
                <a:gd name="T56" fmla="*/ 1263 w 3400"/>
                <a:gd name="T57" fmla="*/ 679 h 2274"/>
                <a:gd name="T58" fmla="*/ 1102 w 3400"/>
                <a:gd name="T59" fmla="*/ 506 h 2274"/>
                <a:gd name="T60" fmla="*/ 1017 w 3400"/>
                <a:gd name="T61" fmla="*/ 470 h 2274"/>
                <a:gd name="T62" fmla="*/ 907 w 3400"/>
                <a:gd name="T63" fmla="*/ 455 h 2274"/>
                <a:gd name="T64" fmla="*/ 643 w 3400"/>
                <a:gd name="T65" fmla="*/ 555 h 2274"/>
                <a:gd name="T66" fmla="*/ 513 w 3400"/>
                <a:gd name="T67" fmla="*/ 803 h 2274"/>
                <a:gd name="T68" fmla="*/ 510 w 3400"/>
                <a:gd name="T69" fmla="*/ 910 h 2274"/>
                <a:gd name="T70" fmla="*/ 302 w 3400"/>
                <a:gd name="T71" fmla="*/ 1091 h 2274"/>
                <a:gd name="T72" fmla="*/ 137 w 3400"/>
                <a:gd name="T73" fmla="*/ 1381 h 2274"/>
                <a:gd name="T74" fmla="*/ 141 w 3400"/>
                <a:gd name="T75" fmla="*/ 1727 h 2274"/>
                <a:gd name="T76" fmla="*/ 337 w 3400"/>
                <a:gd name="T77" fmla="*/ 2019 h 2274"/>
                <a:gd name="T78" fmla="*/ 666 w 3400"/>
                <a:gd name="T79" fmla="*/ 2157 h 2274"/>
                <a:gd name="T80" fmla="*/ 1074 w 3400"/>
                <a:gd name="T81" fmla="*/ 2199 h 2274"/>
                <a:gd name="T82" fmla="*/ 1020 w 3400"/>
                <a:gd name="T83" fmla="*/ 2274 h 2274"/>
                <a:gd name="T84" fmla="*/ 416 w 3400"/>
                <a:gd name="T85" fmla="*/ 2204 h 2274"/>
                <a:gd name="T86" fmla="*/ 133 w 3400"/>
                <a:gd name="T87" fmla="*/ 1965 h 2274"/>
                <a:gd name="T88" fmla="*/ 3 w 3400"/>
                <a:gd name="T89" fmla="*/ 1610 h 2274"/>
                <a:gd name="T90" fmla="*/ 67 w 3400"/>
                <a:gd name="T91" fmla="*/ 1239 h 2274"/>
                <a:gd name="T92" fmla="*/ 295 w 3400"/>
                <a:gd name="T93" fmla="*/ 944 h 2274"/>
                <a:gd name="T94" fmla="*/ 422 w 3400"/>
                <a:gd name="T95" fmla="*/ 691 h 2274"/>
                <a:gd name="T96" fmla="*/ 606 w 3400"/>
                <a:gd name="T97" fmla="*/ 440 h 2274"/>
                <a:gd name="T98" fmla="*/ 907 w 3400"/>
                <a:gd name="T99" fmla="*/ 341 h 2274"/>
                <a:gd name="T100" fmla="*/ 1074 w 3400"/>
                <a:gd name="T101" fmla="*/ 370 h 2274"/>
                <a:gd name="T102" fmla="*/ 1234 w 3400"/>
                <a:gd name="T103" fmla="*/ 291 h 2274"/>
                <a:gd name="T104" fmla="*/ 1587 w 3400"/>
                <a:gd name="T105" fmla="*/ 64 h 2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00" h="2274">
                  <a:moveTo>
                    <a:pt x="1932" y="0"/>
                  </a:moveTo>
                  <a:lnTo>
                    <a:pt x="2010" y="3"/>
                  </a:lnTo>
                  <a:lnTo>
                    <a:pt x="2088" y="13"/>
                  </a:lnTo>
                  <a:lnTo>
                    <a:pt x="2164" y="29"/>
                  </a:lnTo>
                  <a:lnTo>
                    <a:pt x="2237" y="52"/>
                  </a:lnTo>
                  <a:lnTo>
                    <a:pt x="2308" y="80"/>
                  </a:lnTo>
                  <a:lnTo>
                    <a:pt x="2376" y="113"/>
                  </a:lnTo>
                  <a:lnTo>
                    <a:pt x="2441" y="151"/>
                  </a:lnTo>
                  <a:lnTo>
                    <a:pt x="2503" y="194"/>
                  </a:lnTo>
                  <a:lnTo>
                    <a:pt x="2561" y="243"/>
                  </a:lnTo>
                  <a:lnTo>
                    <a:pt x="2616" y="295"/>
                  </a:lnTo>
                  <a:lnTo>
                    <a:pt x="2665" y="351"/>
                  </a:lnTo>
                  <a:lnTo>
                    <a:pt x="2712" y="412"/>
                  </a:lnTo>
                  <a:lnTo>
                    <a:pt x="2753" y="476"/>
                  </a:lnTo>
                  <a:lnTo>
                    <a:pt x="2789" y="544"/>
                  </a:lnTo>
                  <a:lnTo>
                    <a:pt x="2821" y="614"/>
                  </a:lnTo>
                  <a:lnTo>
                    <a:pt x="2847" y="687"/>
                  </a:lnTo>
                  <a:lnTo>
                    <a:pt x="2866" y="763"/>
                  </a:lnTo>
                  <a:lnTo>
                    <a:pt x="2881" y="840"/>
                  </a:lnTo>
                  <a:lnTo>
                    <a:pt x="2889" y="921"/>
                  </a:lnTo>
                  <a:lnTo>
                    <a:pt x="2947" y="939"/>
                  </a:lnTo>
                  <a:lnTo>
                    <a:pt x="3002" y="962"/>
                  </a:lnTo>
                  <a:lnTo>
                    <a:pt x="3055" y="990"/>
                  </a:lnTo>
                  <a:lnTo>
                    <a:pt x="3105" y="1022"/>
                  </a:lnTo>
                  <a:lnTo>
                    <a:pt x="3152" y="1059"/>
                  </a:lnTo>
                  <a:lnTo>
                    <a:pt x="3196" y="1100"/>
                  </a:lnTo>
                  <a:lnTo>
                    <a:pt x="3236" y="1144"/>
                  </a:lnTo>
                  <a:lnTo>
                    <a:pt x="3272" y="1192"/>
                  </a:lnTo>
                  <a:lnTo>
                    <a:pt x="3305" y="1242"/>
                  </a:lnTo>
                  <a:lnTo>
                    <a:pt x="3333" y="1295"/>
                  </a:lnTo>
                  <a:lnTo>
                    <a:pt x="3357" y="1351"/>
                  </a:lnTo>
                  <a:lnTo>
                    <a:pt x="3375" y="1408"/>
                  </a:lnTo>
                  <a:lnTo>
                    <a:pt x="3389" y="1468"/>
                  </a:lnTo>
                  <a:lnTo>
                    <a:pt x="3397" y="1529"/>
                  </a:lnTo>
                  <a:lnTo>
                    <a:pt x="3400" y="1590"/>
                  </a:lnTo>
                  <a:lnTo>
                    <a:pt x="3397" y="1656"/>
                  </a:lnTo>
                  <a:lnTo>
                    <a:pt x="3388" y="1720"/>
                  </a:lnTo>
                  <a:lnTo>
                    <a:pt x="3373" y="1782"/>
                  </a:lnTo>
                  <a:lnTo>
                    <a:pt x="3353" y="1842"/>
                  </a:lnTo>
                  <a:lnTo>
                    <a:pt x="3327" y="1899"/>
                  </a:lnTo>
                  <a:lnTo>
                    <a:pt x="3296" y="1953"/>
                  </a:lnTo>
                  <a:lnTo>
                    <a:pt x="3261" y="2003"/>
                  </a:lnTo>
                  <a:lnTo>
                    <a:pt x="3222" y="2051"/>
                  </a:lnTo>
                  <a:lnTo>
                    <a:pt x="3177" y="2095"/>
                  </a:lnTo>
                  <a:lnTo>
                    <a:pt x="3131" y="2135"/>
                  </a:lnTo>
                  <a:lnTo>
                    <a:pt x="3080" y="2170"/>
                  </a:lnTo>
                  <a:lnTo>
                    <a:pt x="3026" y="2201"/>
                  </a:lnTo>
                  <a:lnTo>
                    <a:pt x="2969" y="2227"/>
                  </a:lnTo>
                  <a:lnTo>
                    <a:pt x="2910" y="2246"/>
                  </a:lnTo>
                  <a:lnTo>
                    <a:pt x="2848" y="2262"/>
                  </a:lnTo>
                  <a:lnTo>
                    <a:pt x="2784" y="2271"/>
                  </a:lnTo>
                  <a:lnTo>
                    <a:pt x="2719" y="2274"/>
                  </a:lnTo>
                  <a:lnTo>
                    <a:pt x="2493" y="2274"/>
                  </a:lnTo>
                  <a:lnTo>
                    <a:pt x="2476" y="2271"/>
                  </a:lnTo>
                  <a:lnTo>
                    <a:pt x="2459" y="2263"/>
                  </a:lnTo>
                  <a:lnTo>
                    <a:pt x="2448" y="2250"/>
                  </a:lnTo>
                  <a:lnTo>
                    <a:pt x="2440" y="2235"/>
                  </a:lnTo>
                  <a:lnTo>
                    <a:pt x="2437" y="2217"/>
                  </a:lnTo>
                  <a:lnTo>
                    <a:pt x="2440" y="2199"/>
                  </a:lnTo>
                  <a:lnTo>
                    <a:pt x="2448" y="2183"/>
                  </a:lnTo>
                  <a:lnTo>
                    <a:pt x="2459" y="2171"/>
                  </a:lnTo>
                  <a:lnTo>
                    <a:pt x="2476" y="2164"/>
                  </a:lnTo>
                  <a:lnTo>
                    <a:pt x="2493" y="2160"/>
                  </a:lnTo>
                  <a:lnTo>
                    <a:pt x="2719" y="2160"/>
                  </a:lnTo>
                  <a:lnTo>
                    <a:pt x="2777" y="2157"/>
                  </a:lnTo>
                  <a:lnTo>
                    <a:pt x="2833" y="2149"/>
                  </a:lnTo>
                  <a:lnTo>
                    <a:pt x="2887" y="2135"/>
                  </a:lnTo>
                  <a:lnTo>
                    <a:pt x="2939" y="2115"/>
                  </a:lnTo>
                  <a:lnTo>
                    <a:pt x="2989" y="2091"/>
                  </a:lnTo>
                  <a:lnTo>
                    <a:pt x="3036" y="2062"/>
                  </a:lnTo>
                  <a:lnTo>
                    <a:pt x="3080" y="2030"/>
                  </a:lnTo>
                  <a:lnTo>
                    <a:pt x="3120" y="1993"/>
                  </a:lnTo>
                  <a:lnTo>
                    <a:pt x="3157" y="1953"/>
                  </a:lnTo>
                  <a:lnTo>
                    <a:pt x="3190" y="1908"/>
                  </a:lnTo>
                  <a:lnTo>
                    <a:pt x="3218" y="1862"/>
                  </a:lnTo>
                  <a:lnTo>
                    <a:pt x="3241" y="1812"/>
                  </a:lnTo>
                  <a:lnTo>
                    <a:pt x="3261" y="1759"/>
                  </a:lnTo>
                  <a:lnTo>
                    <a:pt x="3275" y="1705"/>
                  </a:lnTo>
                  <a:lnTo>
                    <a:pt x="3284" y="1649"/>
                  </a:lnTo>
                  <a:lnTo>
                    <a:pt x="3287" y="1590"/>
                  </a:lnTo>
                  <a:lnTo>
                    <a:pt x="3284" y="1532"/>
                  </a:lnTo>
                  <a:lnTo>
                    <a:pt x="3274" y="1475"/>
                  </a:lnTo>
                  <a:lnTo>
                    <a:pt x="3261" y="1420"/>
                  </a:lnTo>
                  <a:lnTo>
                    <a:pt x="3241" y="1367"/>
                  </a:lnTo>
                  <a:lnTo>
                    <a:pt x="3217" y="1316"/>
                  </a:lnTo>
                  <a:lnTo>
                    <a:pt x="3188" y="1267"/>
                  </a:lnTo>
                  <a:lnTo>
                    <a:pt x="3154" y="1223"/>
                  </a:lnTo>
                  <a:lnTo>
                    <a:pt x="3117" y="1180"/>
                  </a:lnTo>
                  <a:lnTo>
                    <a:pt x="3075" y="1143"/>
                  </a:lnTo>
                  <a:lnTo>
                    <a:pt x="3031" y="1109"/>
                  </a:lnTo>
                  <a:lnTo>
                    <a:pt x="2984" y="1080"/>
                  </a:lnTo>
                  <a:lnTo>
                    <a:pt x="2932" y="1055"/>
                  </a:lnTo>
                  <a:lnTo>
                    <a:pt x="2880" y="1036"/>
                  </a:lnTo>
                  <a:lnTo>
                    <a:pt x="2824" y="1022"/>
                  </a:lnTo>
                  <a:lnTo>
                    <a:pt x="2819" y="1022"/>
                  </a:lnTo>
                  <a:lnTo>
                    <a:pt x="2808" y="1020"/>
                  </a:lnTo>
                  <a:lnTo>
                    <a:pt x="2792" y="1019"/>
                  </a:lnTo>
                  <a:lnTo>
                    <a:pt x="2773" y="1017"/>
                  </a:lnTo>
                  <a:lnTo>
                    <a:pt x="2749" y="1016"/>
                  </a:lnTo>
                  <a:lnTo>
                    <a:pt x="2722" y="1014"/>
                  </a:lnTo>
                  <a:lnTo>
                    <a:pt x="2692" y="1014"/>
                  </a:lnTo>
                  <a:lnTo>
                    <a:pt x="2660" y="1014"/>
                  </a:lnTo>
                  <a:lnTo>
                    <a:pt x="2627" y="1015"/>
                  </a:lnTo>
                  <a:lnTo>
                    <a:pt x="2593" y="1018"/>
                  </a:lnTo>
                  <a:lnTo>
                    <a:pt x="2558" y="1022"/>
                  </a:lnTo>
                  <a:lnTo>
                    <a:pt x="2554" y="1023"/>
                  </a:lnTo>
                  <a:lnTo>
                    <a:pt x="2550" y="1023"/>
                  </a:lnTo>
                  <a:lnTo>
                    <a:pt x="2534" y="1021"/>
                  </a:lnTo>
                  <a:lnTo>
                    <a:pt x="2519" y="1014"/>
                  </a:lnTo>
                  <a:lnTo>
                    <a:pt x="2508" y="1004"/>
                  </a:lnTo>
                  <a:lnTo>
                    <a:pt x="2498" y="991"/>
                  </a:lnTo>
                  <a:lnTo>
                    <a:pt x="2493" y="975"/>
                  </a:lnTo>
                  <a:lnTo>
                    <a:pt x="2494" y="957"/>
                  </a:lnTo>
                  <a:lnTo>
                    <a:pt x="2500" y="941"/>
                  </a:lnTo>
                  <a:lnTo>
                    <a:pt x="2510" y="926"/>
                  </a:lnTo>
                  <a:lnTo>
                    <a:pt x="2524" y="916"/>
                  </a:lnTo>
                  <a:lnTo>
                    <a:pt x="2542" y="910"/>
                  </a:lnTo>
                  <a:lnTo>
                    <a:pt x="2593" y="903"/>
                  </a:lnTo>
                  <a:lnTo>
                    <a:pt x="2644" y="900"/>
                  </a:lnTo>
                  <a:lnTo>
                    <a:pt x="2691" y="900"/>
                  </a:lnTo>
                  <a:lnTo>
                    <a:pt x="2734" y="901"/>
                  </a:lnTo>
                  <a:lnTo>
                    <a:pt x="2773" y="903"/>
                  </a:lnTo>
                  <a:lnTo>
                    <a:pt x="2763" y="831"/>
                  </a:lnTo>
                  <a:lnTo>
                    <a:pt x="2749" y="760"/>
                  </a:lnTo>
                  <a:lnTo>
                    <a:pt x="2728" y="691"/>
                  </a:lnTo>
                  <a:lnTo>
                    <a:pt x="2701" y="625"/>
                  </a:lnTo>
                  <a:lnTo>
                    <a:pt x="2671" y="562"/>
                  </a:lnTo>
                  <a:lnTo>
                    <a:pt x="2636" y="502"/>
                  </a:lnTo>
                  <a:lnTo>
                    <a:pt x="2595" y="445"/>
                  </a:lnTo>
                  <a:lnTo>
                    <a:pt x="2551" y="393"/>
                  </a:lnTo>
                  <a:lnTo>
                    <a:pt x="2503" y="343"/>
                  </a:lnTo>
                  <a:lnTo>
                    <a:pt x="2450" y="298"/>
                  </a:lnTo>
                  <a:lnTo>
                    <a:pt x="2394" y="256"/>
                  </a:lnTo>
                  <a:lnTo>
                    <a:pt x="2336" y="220"/>
                  </a:lnTo>
                  <a:lnTo>
                    <a:pt x="2275" y="189"/>
                  </a:lnTo>
                  <a:lnTo>
                    <a:pt x="2210" y="162"/>
                  </a:lnTo>
                  <a:lnTo>
                    <a:pt x="2143" y="142"/>
                  </a:lnTo>
                  <a:lnTo>
                    <a:pt x="2075" y="126"/>
                  </a:lnTo>
                  <a:lnTo>
                    <a:pt x="2004" y="117"/>
                  </a:lnTo>
                  <a:lnTo>
                    <a:pt x="1932" y="114"/>
                  </a:lnTo>
                  <a:lnTo>
                    <a:pt x="1865" y="117"/>
                  </a:lnTo>
                  <a:lnTo>
                    <a:pt x="1799" y="125"/>
                  </a:lnTo>
                  <a:lnTo>
                    <a:pt x="1733" y="138"/>
                  </a:lnTo>
                  <a:lnTo>
                    <a:pt x="1669" y="157"/>
                  </a:lnTo>
                  <a:lnTo>
                    <a:pt x="1606" y="180"/>
                  </a:lnTo>
                  <a:lnTo>
                    <a:pt x="1544" y="208"/>
                  </a:lnTo>
                  <a:lnTo>
                    <a:pt x="1486" y="241"/>
                  </a:lnTo>
                  <a:lnTo>
                    <a:pt x="1429" y="277"/>
                  </a:lnTo>
                  <a:lnTo>
                    <a:pt x="1375" y="317"/>
                  </a:lnTo>
                  <a:lnTo>
                    <a:pt x="1325" y="362"/>
                  </a:lnTo>
                  <a:lnTo>
                    <a:pt x="1279" y="410"/>
                  </a:lnTo>
                  <a:lnTo>
                    <a:pt x="1235" y="462"/>
                  </a:lnTo>
                  <a:lnTo>
                    <a:pt x="1274" y="499"/>
                  </a:lnTo>
                  <a:lnTo>
                    <a:pt x="1311" y="541"/>
                  </a:lnTo>
                  <a:lnTo>
                    <a:pt x="1341" y="586"/>
                  </a:lnTo>
                  <a:lnTo>
                    <a:pt x="1367" y="634"/>
                  </a:lnTo>
                  <a:lnTo>
                    <a:pt x="1389" y="685"/>
                  </a:lnTo>
                  <a:lnTo>
                    <a:pt x="1404" y="739"/>
                  </a:lnTo>
                  <a:lnTo>
                    <a:pt x="1414" y="795"/>
                  </a:lnTo>
                  <a:lnTo>
                    <a:pt x="1417" y="853"/>
                  </a:lnTo>
                  <a:lnTo>
                    <a:pt x="1414" y="870"/>
                  </a:lnTo>
                  <a:lnTo>
                    <a:pt x="1405" y="886"/>
                  </a:lnTo>
                  <a:lnTo>
                    <a:pt x="1393" y="898"/>
                  </a:lnTo>
                  <a:lnTo>
                    <a:pt x="1378" y="906"/>
                  </a:lnTo>
                  <a:lnTo>
                    <a:pt x="1360" y="910"/>
                  </a:lnTo>
                  <a:lnTo>
                    <a:pt x="1342" y="906"/>
                  </a:lnTo>
                  <a:lnTo>
                    <a:pt x="1326" y="898"/>
                  </a:lnTo>
                  <a:lnTo>
                    <a:pt x="1315" y="886"/>
                  </a:lnTo>
                  <a:lnTo>
                    <a:pt x="1306" y="870"/>
                  </a:lnTo>
                  <a:lnTo>
                    <a:pt x="1303" y="853"/>
                  </a:lnTo>
                  <a:lnTo>
                    <a:pt x="1300" y="806"/>
                  </a:lnTo>
                  <a:lnTo>
                    <a:pt x="1293" y="762"/>
                  </a:lnTo>
                  <a:lnTo>
                    <a:pt x="1281" y="719"/>
                  </a:lnTo>
                  <a:lnTo>
                    <a:pt x="1263" y="679"/>
                  </a:lnTo>
                  <a:lnTo>
                    <a:pt x="1243" y="641"/>
                  </a:lnTo>
                  <a:lnTo>
                    <a:pt x="1217" y="606"/>
                  </a:lnTo>
                  <a:lnTo>
                    <a:pt x="1189" y="574"/>
                  </a:lnTo>
                  <a:lnTo>
                    <a:pt x="1157" y="545"/>
                  </a:lnTo>
                  <a:lnTo>
                    <a:pt x="1122" y="519"/>
                  </a:lnTo>
                  <a:lnTo>
                    <a:pt x="1102" y="506"/>
                  </a:lnTo>
                  <a:lnTo>
                    <a:pt x="1082" y="496"/>
                  </a:lnTo>
                  <a:lnTo>
                    <a:pt x="1069" y="490"/>
                  </a:lnTo>
                  <a:lnTo>
                    <a:pt x="1047" y="481"/>
                  </a:lnTo>
                  <a:lnTo>
                    <a:pt x="1023" y="472"/>
                  </a:lnTo>
                  <a:lnTo>
                    <a:pt x="1020" y="471"/>
                  </a:lnTo>
                  <a:lnTo>
                    <a:pt x="1017" y="470"/>
                  </a:lnTo>
                  <a:lnTo>
                    <a:pt x="994" y="465"/>
                  </a:lnTo>
                  <a:lnTo>
                    <a:pt x="972" y="460"/>
                  </a:lnTo>
                  <a:lnTo>
                    <a:pt x="965" y="459"/>
                  </a:lnTo>
                  <a:lnTo>
                    <a:pt x="959" y="459"/>
                  </a:lnTo>
                  <a:lnTo>
                    <a:pt x="932" y="456"/>
                  </a:lnTo>
                  <a:lnTo>
                    <a:pt x="907" y="455"/>
                  </a:lnTo>
                  <a:lnTo>
                    <a:pt x="857" y="458"/>
                  </a:lnTo>
                  <a:lnTo>
                    <a:pt x="809" y="467"/>
                  </a:lnTo>
                  <a:lnTo>
                    <a:pt x="763" y="482"/>
                  </a:lnTo>
                  <a:lnTo>
                    <a:pt x="720" y="501"/>
                  </a:lnTo>
                  <a:lnTo>
                    <a:pt x="680" y="526"/>
                  </a:lnTo>
                  <a:lnTo>
                    <a:pt x="643" y="555"/>
                  </a:lnTo>
                  <a:lnTo>
                    <a:pt x="610" y="588"/>
                  </a:lnTo>
                  <a:lnTo>
                    <a:pt x="581" y="625"/>
                  </a:lnTo>
                  <a:lnTo>
                    <a:pt x="556" y="666"/>
                  </a:lnTo>
                  <a:lnTo>
                    <a:pt x="537" y="709"/>
                  </a:lnTo>
                  <a:lnTo>
                    <a:pt x="522" y="755"/>
                  </a:lnTo>
                  <a:lnTo>
                    <a:pt x="513" y="803"/>
                  </a:lnTo>
                  <a:lnTo>
                    <a:pt x="510" y="853"/>
                  </a:lnTo>
                  <a:lnTo>
                    <a:pt x="510" y="860"/>
                  </a:lnTo>
                  <a:lnTo>
                    <a:pt x="511" y="867"/>
                  </a:lnTo>
                  <a:lnTo>
                    <a:pt x="511" y="879"/>
                  </a:lnTo>
                  <a:lnTo>
                    <a:pt x="511" y="888"/>
                  </a:lnTo>
                  <a:lnTo>
                    <a:pt x="510" y="910"/>
                  </a:lnTo>
                  <a:lnTo>
                    <a:pt x="510" y="946"/>
                  </a:lnTo>
                  <a:lnTo>
                    <a:pt x="478" y="960"/>
                  </a:lnTo>
                  <a:lnTo>
                    <a:pt x="431" y="986"/>
                  </a:lnTo>
                  <a:lnTo>
                    <a:pt x="385" y="1017"/>
                  </a:lnTo>
                  <a:lnTo>
                    <a:pt x="342" y="1052"/>
                  </a:lnTo>
                  <a:lnTo>
                    <a:pt x="302" y="1091"/>
                  </a:lnTo>
                  <a:lnTo>
                    <a:pt x="266" y="1133"/>
                  </a:lnTo>
                  <a:lnTo>
                    <a:pt x="232" y="1178"/>
                  </a:lnTo>
                  <a:lnTo>
                    <a:pt x="202" y="1226"/>
                  </a:lnTo>
                  <a:lnTo>
                    <a:pt x="176" y="1276"/>
                  </a:lnTo>
                  <a:lnTo>
                    <a:pt x="155" y="1327"/>
                  </a:lnTo>
                  <a:lnTo>
                    <a:pt x="137" y="1381"/>
                  </a:lnTo>
                  <a:lnTo>
                    <a:pt x="124" y="1435"/>
                  </a:lnTo>
                  <a:lnTo>
                    <a:pt x="116" y="1488"/>
                  </a:lnTo>
                  <a:lnTo>
                    <a:pt x="113" y="1543"/>
                  </a:lnTo>
                  <a:lnTo>
                    <a:pt x="116" y="1606"/>
                  </a:lnTo>
                  <a:lnTo>
                    <a:pt x="126" y="1667"/>
                  </a:lnTo>
                  <a:lnTo>
                    <a:pt x="141" y="1727"/>
                  </a:lnTo>
                  <a:lnTo>
                    <a:pt x="162" y="1783"/>
                  </a:lnTo>
                  <a:lnTo>
                    <a:pt x="188" y="1837"/>
                  </a:lnTo>
                  <a:lnTo>
                    <a:pt x="218" y="1889"/>
                  </a:lnTo>
                  <a:lnTo>
                    <a:pt x="253" y="1936"/>
                  </a:lnTo>
                  <a:lnTo>
                    <a:pt x="294" y="1980"/>
                  </a:lnTo>
                  <a:lnTo>
                    <a:pt x="337" y="2019"/>
                  </a:lnTo>
                  <a:lnTo>
                    <a:pt x="384" y="2055"/>
                  </a:lnTo>
                  <a:lnTo>
                    <a:pt x="435" y="2086"/>
                  </a:lnTo>
                  <a:lnTo>
                    <a:pt x="489" y="2112"/>
                  </a:lnTo>
                  <a:lnTo>
                    <a:pt x="545" y="2133"/>
                  </a:lnTo>
                  <a:lnTo>
                    <a:pt x="604" y="2148"/>
                  </a:lnTo>
                  <a:lnTo>
                    <a:pt x="666" y="2157"/>
                  </a:lnTo>
                  <a:lnTo>
                    <a:pt x="728" y="2160"/>
                  </a:lnTo>
                  <a:lnTo>
                    <a:pt x="1020" y="2160"/>
                  </a:lnTo>
                  <a:lnTo>
                    <a:pt x="1038" y="2164"/>
                  </a:lnTo>
                  <a:lnTo>
                    <a:pt x="1053" y="2171"/>
                  </a:lnTo>
                  <a:lnTo>
                    <a:pt x="1065" y="2183"/>
                  </a:lnTo>
                  <a:lnTo>
                    <a:pt x="1074" y="2199"/>
                  </a:lnTo>
                  <a:lnTo>
                    <a:pt x="1077" y="2217"/>
                  </a:lnTo>
                  <a:lnTo>
                    <a:pt x="1074" y="2235"/>
                  </a:lnTo>
                  <a:lnTo>
                    <a:pt x="1065" y="2250"/>
                  </a:lnTo>
                  <a:lnTo>
                    <a:pt x="1053" y="2263"/>
                  </a:lnTo>
                  <a:lnTo>
                    <a:pt x="1038" y="2271"/>
                  </a:lnTo>
                  <a:lnTo>
                    <a:pt x="1020" y="2274"/>
                  </a:lnTo>
                  <a:lnTo>
                    <a:pt x="728" y="2274"/>
                  </a:lnTo>
                  <a:lnTo>
                    <a:pt x="661" y="2271"/>
                  </a:lnTo>
                  <a:lnTo>
                    <a:pt x="598" y="2262"/>
                  </a:lnTo>
                  <a:lnTo>
                    <a:pt x="535" y="2248"/>
                  </a:lnTo>
                  <a:lnTo>
                    <a:pt x="474" y="2229"/>
                  </a:lnTo>
                  <a:lnTo>
                    <a:pt x="416" y="2204"/>
                  </a:lnTo>
                  <a:lnTo>
                    <a:pt x="361" y="2174"/>
                  </a:lnTo>
                  <a:lnTo>
                    <a:pt x="308" y="2140"/>
                  </a:lnTo>
                  <a:lnTo>
                    <a:pt x="260" y="2103"/>
                  </a:lnTo>
                  <a:lnTo>
                    <a:pt x="213" y="2060"/>
                  </a:lnTo>
                  <a:lnTo>
                    <a:pt x="171" y="2014"/>
                  </a:lnTo>
                  <a:lnTo>
                    <a:pt x="133" y="1965"/>
                  </a:lnTo>
                  <a:lnTo>
                    <a:pt x="100" y="1912"/>
                  </a:lnTo>
                  <a:lnTo>
                    <a:pt x="70" y="1857"/>
                  </a:lnTo>
                  <a:lnTo>
                    <a:pt x="45" y="1799"/>
                  </a:lnTo>
                  <a:lnTo>
                    <a:pt x="26" y="1738"/>
                  </a:lnTo>
                  <a:lnTo>
                    <a:pt x="11" y="1675"/>
                  </a:lnTo>
                  <a:lnTo>
                    <a:pt x="3" y="1610"/>
                  </a:lnTo>
                  <a:lnTo>
                    <a:pt x="0" y="1543"/>
                  </a:lnTo>
                  <a:lnTo>
                    <a:pt x="3" y="1481"/>
                  </a:lnTo>
                  <a:lnTo>
                    <a:pt x="11" y="1419"/>
                  </a:lnTo>
                  <a:lnTo>
                    <a:pt x="25" y="1358"/>
                  </a:lnTo>
                  <a:lnTo>
                    <a:pt x="43" y="1298"/>
                  </a:lnTo>
                  <a:lnTo>
                    <a:pt x="67" y="1239"/>
                  </a:lnTo>
                  <a:lnTo>
                    <a:pt x="95" y="1184"/>
                  </a:lnTo>
                  <a:lnTo>
                    <a:pt x="127" y="1129"/>
                  </a:lnTo>
                  <a:lnTo>
                    <a:pt x="164" y="1078"/>
                  </a:lnTo>
                  <a:lnTo>
                    <a:pt x="204" y="1030"/>
                  </a:lnTo>
                  <a:lnTo>
                    <a:pt x="247" y="984"/>
                  </a:lnTo>
                  <a:lnTo>
                    <a:pt x="295" y="944"/>
                  </a:lnTo>
                  <a:lnTo>
                    <a:pt x="344" y="906"/>
                  </a:lnTo>
                  <a:lnTo>
                    <a:pt x="398" y="874"/>
                  </a:lnTo>
                  <a:lnTo>
                    <a:pt x="397" y="853"/>
                  </a:lnTo>
                  <a:lnTo>
                    <a:pt x="400" y="797"/>
                  </a:lnTo>
                  <a:lnTo>
                    <a:pt x="409" y="743"/>
                  </a:lnTo>
                  <a:lnTo>
                    <a:pt x="422" y="691"/>
                  </a:lnTo>
                  <a:lnTo>
                    <a:pt x="442" y="642"/>
                  </a:lnTo>
                  <a:lnTo>
                    <a:pt x="467" y="594"/>
                  </a:lnTo>
                  <a:lnTo>
                    <a:pt x="496" y="551"/>
                  </a:lnTo>
                  <a:lnTo>
                    <a:pt x="529" y="510"/>
                  </a:lnTo>
                  <a:lnTo>
                    <a:pt x="566" y="473"/>
                  </a:lnTo>
                  <a:lnTo>
                    <a:pt x="606" y="440"/>
                  </a:lnTo>
                  <a:lnTo>
                    <a:pt x="649" y="411"/>
                  </a:lnTo>
                  <a:lnTo>
                    <a:pt x="696" y="387"/>
                  </a:lnTo>
                  <a:lnTo>
                    <a:pt x="746" y="367"/>
                  </a:lnTo>
                  <a:lnTo>
                    <a:pt x="797" y="352"/>
                  </a:lnTo>
                  <a:lnTo>
                    <a:pt x="851" y="344"/>
                  </a:lnTo>
                  <a:lnTo>
                    <a:pt x="907" y="341"/>
                  </a:lnTo>
                  <a:lnTo>
                    <a:pt x="936" y="342"/>
                  </a:lnTo>
                  <a:lnTo>
                    <a:pt x="963" y="344"/>
                  </a:lnTo>
                  <a:lnTo>
                    <a:pt x="982" y="347"/>
                  </a:lnTo>
                  <a:lnTo>
                    <a:pt x="1020" y="354"/>
                  </a:lnTo>
                  <a:lnTo>
                    <a:pt x="1040" y="360"/>
                  </a:lnTo>
                  <a:lnTo>
                    <a:pt x="1074" y="370"/>
                  </a:lnTo>
                  <a:lnTo>
                    <a:pt x="1094" y="377"/>
                  </a:lnTo>
                  <a:lnTo>
                    <a:pt x="1128" y="393"/>
                  </a:lnTo>
                  <a:lnTo>
                    <a:pt x="1134" y="395"/>
                  </a:lnTo>
                  <a:lnTo>
                    <a:pt x="1141" y="398"/>
                  </a:lnTo>
                  <a:lnTo>
                    <a:pt x="1186" y="343"/>
                  </a:lnTo>
                  <a:lnTo>
                    <a:pt x="1234" y="291"/>
                  </a:lnTo>
                  <a:lnTo>
                    <a:pt x="1286" y="243"/>
                  </a:lnTo>
                  <a:lnTo>
                    <a:pt x="1340" y="198"/>
                  </a:lnTo>
                  <a:lnTo>
                    <a:pt x="1398" y="159"/>
                  </a:lnTo>
                  <a:lnTo>
                    <a:pt x="1459" y="123"/>
                  </a:lnTo>
                  <a:lnTo>
                    <a:pt x="1522" y="91"/>
                  </a:lnTo>
                  <a:lnTo>
                    <a:pt x="1587" y="64"/>
                  </a:lnTo>
                  <a:lnTo>
                    <a:pt x="1654" y="41"/>
                  </a:lnTo>
                  <a:lnTo>
                    <a:pt x="1722" y="24"/>
                  </a:lnTo>
                  <a:lnTo>
                    <a:pt x="1791" y="10"/>
                  </a:lnTo>
                  <a:lnTo>
                    <a:pt x="1861" y="2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0">
              <a:extLst>
                <a:ext uri="{FF2B5EF4-FFF2-40B4-BE49-F238E27FC236}">
                  <a16:creationId xmlns:a16="http://schemas.microsoft.com/office/drawing/2014/main" id="{E79CD90E-9FA2-4AD3-B1B5-A246592311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26788" y="3730625"/>
              <a:ext cx="261938" cy="261938"/>
            </a:xfrm>
            <a:custGeom>
              <a:avLst/>
              <a:gdLst>
                <a:gd name="T0" fmla="*/ 514 w 1644"/>
                <a:gd name="T1" fmla="*/ 125 h 1649"/>
                <a:gd name="T2" fmla="*/ 366 w 1644"/>
                <a:gd name="T3" fmla="*/ 184 h 1649"/>
                <a:gd name="T4" fmla="*/ 246 w 1644"/>
                <a:gd name="T5" fmla="*/ 282 h 1649"/>
                <a:gd name="T6" fmla="*/ 159 w 1644"/>
                <a:gd name="T7" fmla="*/ 414 h 1649"/>
                <a:gd name="T8" fmla="*/ 117 w 1644"/>
                <a:gd name="T9" fmla="*/ 569 h 1649"/>
                <a:gd name="T10" fmla="*/ 126 w 1644"/>
                <a:gd name="T11" fmla="*/ 735 h 1649"/>
                <a:gd name="T12" fmla="*/ 184 w 1644"/>
                <a:gd name="T13" fmla="*/ 884 h 1649"/>
                <a:gd name="T14" fmla="*/ 283 w 1644"/>
                <a:gd name="T15" fmla="*/ 1005 h 1649"/>
                <a:gd name="T16" fmla="*/ 413 w 1644"/>
                <a:gd name="T17" fmla="*/ 1091 h 1649"/>
                <a:gd name="T18" fmla="*/ 568 w 1644"/>
                <a:gd name="T19" fmla="*/ 1134 h 1649"/>
                <a:gd name="T20" fmla="*/ 733 w 1644"/>
                <a:gd name="T21" fmla="*/ 1125 h 1649"/>
                <a:gd name="T22" fmla="*/ 881 w 1644"/>
                <a:gd name="T23" fmla="*/ 1067 h 1649"/>
                <a:gd name="T24" fmla="*/ 1002 w 1644"/>
                <a:gd name="T25" fmla="*/ 967 h 1649"/>
                <a:gd name="T26" fmla="*/ 1088 w 1644"/>
                <a:gd name="T27" fmla="*/ 836 h 1649"/>
                <a:gd name="T28" fmla="*/ 1131 w 1644"/>
                <a:gd name="T29" fmla="*/ 681 h 1649"/>
                <a:gd name="T30" fmla="*/ 1122 w 1644"/>
                <a:gd name="T31" fmla="*/ 516 h 1649"/>
                <a:gd name="T32" fmla="*/ 1064 w 1644"/>
                <a:gd name="T33" fmla="*/ 367 h 1649"/>
                <a:gd name="T34" fmla="*/ 965 w 1644"/>
                <a:gd name="T35" fmla="*/ 246 h 1649"/>
                <a:gd name="T36" fmla="*/ 834 w 1644"/>
                <a:gd name="T37" fmla="*/ 159 h 1649"/>
                <a:gd name="T38" fmla="*/ 679 w 1644"/>
                <a:gd name="T39" fmla="*/ 117 h 1649"/>
                <a:gd name="T40" fmla="*/ 688 w 1644"/>
                <a:gd name="T41" fmla="*/ 3 h 1649"/>
                <a:gd name="T42" fmla="*/ 866 w 1644"/>
                <a:gd name="T43" fmla="*/ 48 h 1649"/>
                <a:gd name="T44" fmla="*/ 1020 w 1644"/>
                <a:gd name="T45" fmla="*/ 143 h 1649"/>
                <a:gd name="T46" fmla="*/ 1141 w 1644"/>
                <a:gd name="T47" fmla="*/ 276 h 1649"/>
                <a:gd name="T48" fmla="*/ 1219 w 1644"/>
                <a:gd name="T49" fmla="*/ 439 h 1649"/>
                <a:gd name="T50" fmla="*/ 1247 w 1644"/>
                <a:gd name="T51" fmla="*/ 625 h 1649"/>
                <a:gd name="T52" fmla="*/ 1218 w 1644"/>
                <a:gd name="T53" fmla="*/ 812 h 1649"/>
                <a:gd name="T54" fmla="*/ 1139 w 1644"/>
                <a:gd name="T55" fmla="*/ 977 h 1649"/>
                <a:gd name="T56" fmla="*/ 1636 w 1644"/>
                <a:gd name="T57" fmla="*/ 1564 h 1649"/>
                <a:gd name="T58" fmla="*/ 1642 w 1644"/>
                <a:gd name="T59" fmla="*/ 1606 h 1649"/>
                <a:gd name="T60" fmla="*/ 1615 w 1644"/>
                <a:gd name="T61" fmla="*/ 1641 h 1649"/>
                <a:gd name="T62" fmla="*/ 1573 w 1644"/>
                <a:gd name="T63" fmla="*/ 1647 h 1649"/>
                <a:gd name="T64" fmla="*/ 1022 w 1644"/>
                <a:gd name="T65" fmla="*/ 1105 h 1649"/>
                <a:gd name="T66" fmla="*/ 868 w 1644"/>
                <a:gd name="T67" fmla="*/ 1200 h 1649"/>
                <a:gd name="T68" fmla="*/ 688 w 1644"/>
                <a:gd name="T69" fmla="*/ 1248 h 1649"/>
                <a:gd name="T70" fmla="*/ 498 w 1644"/>
                <a:gd name="T71" fmla="*/ 1238 h 1649"/>
                <a:gd name="T72" fmla="*/ 327 w 1644"/>
                <a:gd name="T73" fmla="*/ 1175 h 1649"/>
                <a:gd name="T74" fmla="*/ 183 w 1644"/>
                <a:gd name="T75" fmla="*/ 1067 h 1649"/>
                <a:gd name="T76" fmla="*/ 76 w 1644"/>
                <a:gd name="T77" fmla="*/ 923 h 1649"/>
                <a:gd name="T78" fmla="*/ 13 w 1644"/>
                <a:gd name="T79" fmla="*/ 751 h 1649"/>
                <a:gd name="T80" fmla="*/ 3 w 1644"/>
                <a:gd name="T81" fmla="*/ 561 h 1649"/>
                <a:gd name="T82" fmla="*/ 50 w 1644"/>
                <a:gd name="T83" fmla="*/ 382 h 1649"/>
                <a:gd name="T84" fmla="*/ 143 w 1644"/>
                <a:gd name="T85" fmla="*/ 227 h 1649"/>
                <a:gd name="T86" fmla="*/ 275 w 1644"/>
                <a:gd name="T87" fmla="*/ 106 h 1649"/>
                <a:gd name="T88" fmla="*/ 438 w 1644"/>
                <a:gd name="T89" fmla="*/ 28 h 1649"/>
                <a:gd name="T90" fmla="*/ 624 w 1644"/>
                <a:gd name="T91" fmla="*/ 0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4" h="1649">
                  <a:moveTo>
                    <a:pt x="624" y="114"/>
                  </a:moveTo>
                  <a:lnTo>
                    <a:pt x="568" y="117"/>
                  </a:lnTo>
                  <a:lnTo>
                    <a:pt x="514" y="125"/>
                  </a:lnTo>
                  <a:lnTo>
                    <a:pt x="463" y="139"/>
                  </a:lnTo>
                  <a:lnTo>
                    <a:pt x="413" y="159"/>
                  </a:lnTo>
                  <a:lnTo>
                    <a:pt x="366" y="184"/>
                  </a:lnTo>
                  <a:lnTo>
                    <a:pt x="323" y="213"/>
                  </a:lnTo>
                  <a:lnTo>
                    <a:pt x="283" y="246"/>
                  </a:lnTo>
                  <a:lnTo>
                    <a:pt x="246" y="282"/>
                  </a:lnTo>
                  <a:lnTo>
                    <a:pt x="213" y="323"/>
                  </a:lnTo>
                  <a:lnTo>
                    <a:pt x="184" y="367"/>
                  </a:lnTo>
                  <a:lnTo>
                    <a:pt x="159" y="414"/>
                  </a:lnTo>
                  <a:lnTo>
                    <a:pt x="139" y="464"/>
                  </a:lnTo>
                  <a:lnTo>
                    <a:pt x="126" y="516"/>
                  </a:lnTo>
                  <a:lnTo>
                    <a:pt x="117" y="569"/>
                  </a:lnTo>
                  <a:lnTo>
                    <a:pt x="114" y="625"/>
                  </a:lnTo>
                  <a:lnTo>
                    <a:pt x="117" y="681"/>
                  </a:lnTo>
                  <a:lnTo>
                    <a:pt x="126" y="735"/>
                  </a:lnTo>
                  <a:lnTo>
                    <a:pt x="139" y="787"/>
                  </a:lnTo>
                  <a:lnTo>
                    <a:pt x="159" y="836"/>
                  </a:lnTo>
                  <a:lnTo>
                    <a:pt x="184" y="884"/>
                  </a:lnTo>
                  <a:lnTo>
                    <a:pt x="213" y="927"/>
                  </a:lnTo>
                  <a:lnTo>
                    <a:pt x="246" y="967"/>
                  </a:lnTo>
                  <a:lnTo>
                    <a:pt x="283" y="1005"/>
                  </a:lnTo>
                  <a:lnTo>
                    <a:pt x="323" y="1038"/>
                  </a:lnTo>
                  <a:lnTo>
                    <a:pt x="366" y="1067"/>
                  </a:lnTo>
                  <a:lnTo>
                    <a:pt x="413" y="1091"/>
                  </a:lnTo>
                  <a:lnTo>
                    <a:pt x="463" y="1110"/>
                  </a:lnTo>
                  <a:lnTo>
                    <a:pt x="514" y="1125"/>
                  </a:lnTo>
                  <a:lnTo>
                    <a:pt x="568" y="1134"/>
                  </a:lnTo>
                  <a:lnTo>
                    <a:pt x="624" y="1137"/>
                  </a:lnTo>
                  <a:lnTo>
                    <a:pt x="679" y="1134"/>
                  </a:lnTo>
                  <a:lnTo>
                    <a:pt x="733" y="1125"/>
                  </a:lnTo>
                  <a:lnTo>
                    <a:pt x="784" y="1110"/>
                  </a:lnTo>
                  <a:lnTo>
                    <a:pt x="834" y="1091"/>
                  </a:lnTo>
                  <a:lnTo>
                    <a:pt x="881" y="1067"/>
                  </a:lnTo>
                  <a:lnTo>
                    <a:pt x="925" y="1038"/>
                  </a:lnTo>
                  <a:lnTo>
                    <a:pt x="965" y="1005"/>
                  </a:lnTo>
                  <a:lnTo>
                    <a:pt x="1002" y="967"/>
                  </a:lnTo>
                  <a:lnTo>
                    <a:pt x="1035" y="927"/>
                  </a:lnTo>
                  <a:lnTo>
                    <a:pt x="1064" y="884"/>
                  </a:lnTo>
                  <a:lnTo>
                    <a:pt x="1088" y="836"/>
                  </a:lnTo>
                  <a:lnTo>
                    <a:pt x="1108" y="787"/>
                  </a:lnTo>
                  <a:lnTo>
                    <a:pt x="1122" y="735"/>
                  </a:lnTo>
                  <a:lnTo>
                    <a:pt x="1131" y="681"/>
                  </a:lnTo>
                  <a:lnTo>
                    <a:pt x="1134" y="625"/>
                  </a:lnTo>
                  <a:lnTo>
                    <a:pt x="1131" y="569"/>
                  </a:lnTo>
                  <a:lnTo>
                    <a:pt x="1122" y="516"/>
                  </a:lnTo>
                  <a:lnTo>
                    <a:pt x="1108" y="464"/>
                  </a:lnTo>
                  <a:lnTo>
                    <a:pt x="1088" y="414"/>
                  </a:lnTo>
                  <a:lnTo>
                    <a:pt x="1064" y="367"/>
                  </a:lnTo>
                  <a:lnTo>
                    <a:pt x="1035" y="323"/>
                  </a:lnTo>
                  <a:lnTo>
                    <a:pt x="1002" y="282"/>
                  </a:lnTo>
                  <a:lnTo>
                    <a:pt x="965" y="246"/>
                  </a:lnTo>
                  <a:lnTo>
                    <a:pt x="925" y="213"/>
                  </a:lnTo>
                  <a:lnTo>
                    <a:pt x="881" y="184"/>
                  </a:lnTo>
                  <a:lnTo>
                    <a:pt x="834" y="159"/>
                  </a:lnTo>
                  <a:lnTo>
                    <a:pt x="784" y="139"/>
                  </a:lnTo>
                  <a:lnTo>
                    <a:pt x="733" y="125"/>
                  </a:lnTo>
                  <a:lnTo>
                    <a:pt x="679" y="117"/>
                  </a:lnTo>
                  <a:lnTo>
                    <a:pt x="624" y="114"/>
                  </a:lnTo>
                  <a:close/>
                  <a:moveTo>
                    <a:pt x="624" y="0"/>
                  </a:moveTo>
                  <a:lnTo>
                    <a:pt x="688" y="3"/>
                  </a:lnTo>
                  <a:lnTo>
                    <a:pt x="749" y="12"/>
                  </a:lnTo>
                  <a:lnTo>
                    <a:pt x="809" y="28"/>
                  </a:lnTo>
                  <a:lnTo>
                    <a:pt x="866" y="48"/>
                  </a:lnTo>
                  <a:lnTo>
                    <a:pt x="920" y="75"/>
                  </a:lnTo>
                  <a:lnTo>
                    <a:pt x="972" y="106"/>
                  </a:lnTo>
                  <a:lnTo>
                    <a:pt x="1020" y="143"/>
                  </a:lnTo>
                  <a:lnTo>
                    <a:pt x="1065" y="183"/>
                  </a:lnTo>
                  <a:lnTo>
                    <a:pt x="1105" y="227"/>
                  </a:lnTo>
                  <a:lnTo>
                    <a:pt x="1141" y="276"/>
                  </a:lnTo>
                  <a:lnTo>
                    <a:pt x="1172" y="328"/>
                  </a:lnTo>
                  <a:lnTo>
                    <a:pt x="1198" y="382"/>
                  </a:lnTo>
                  <a:lnTo>
                    <a:pt x="1219" y="439"/>
                  </a:lnTo>
                  <a:lnTo>
                    <a:pt x="1235" y="499"/>
                  </a:lnTo>
                  <a:lnTo>
                    <a:pt x="1244" y="561"/>
                  </a:lnTo>
                  <a:lnTo>
                    <a:pt x="1247" y="625"/>
                  </a:lnTo>
                  <a:lnTo>
                    <a:pt x="1244" y="689"/>
                  </a:lnTo>
                  <a:lnTo>
                    <a:pt x="1235" y="752"/>
                  </a:lnTo>
                  <a:lnTo>
                    <a:pt x="1218" y="812"/>
                  </a:lnTo>
                  <a:lnTo>
                    <a:pt x="1198" y="870"/>
                  </a:lnTo>
                  <a:lnTo>
                    <a:pt x="1171" y="925"/>
                  </a:lnTo>
                  <a:lnTo>
                    <a:pt x="1139" y="977"/>
                  </a:lnTo>
                  <a:lnTo>
                    <a:pt x="1103" y="1025"/>
                  </a:lnTo>
                  <a:lnTo>
                    <a:pt x="1627" y="1552"/>
                  </a:lnTo>
                  <a:lnTo>
                    <a:pt x="1636" y="1564"/>
                  </a:lnTo>
                  <a:lnTo>
                    <a:pt x="1642" y="1577"/>
                  </a:lnTo>
                  <a:lnTo>
                    <a:pt x="1644" y="1592"/>
                  </a:lnTo>
                  <a:lnTo>
                    <a:pt x="1642" y="1606"/>
                  </a:lnTo>
                  <a:lnTo>
                    <a:pt x="1636" y="1620"/>
                  </a:lnTo>
                  <a:lnTo>
                    <a:pt x="1627" y="1632"/>
                  </a:lnTo>
                  <a:lnTo>
                    <a:pt x="1615" y="1641"/>
                  </a:lnTo>
                  <a:lnTo>
                    <a:pt x="1601" y="1647"/>
                  </a:lnTo>
                  <a:lnTo>
                    <a:pt x="1587" y="1649"/>
                  </a:lnTo>
                  <a:lnTo>
                    <a:pt x="1573" y="1647"/>
                  </a:lnTo>
                  <a:lnTo>
                    <a:pt x="1559" y="1641"/>
                  </a:lnTo>
                  <a:lnTo>
                    <a:pt x="1547" y="1632"/>
                  </a:lnTo>
                  <a:lnTo>
                    <a:pt x="1022" y="1105"/>
                  </a:lnTo>
                  <a:lnTo>
                    <a:pt x="974" y="1142"/>
                  </a:lnTo>
                  <a:lnTo>
                    <a:pt x="922" y="1174"/>
                  </a:lnTo>
                  <a:lnTo>
                    <a:pt x="868" y="1200"/>
                  </a:lnTo>
                  <a:lnTo>
                    <a:pt x="810" y="1222"/>
                  </a:lnTo>
                  <a:lnTo>
                    <a:pt x="750" y="1237"/>
                  </a:lnTo>
                  <a:lnTo>
                    <a:pt x="688" y="1248"/>
                  </a:lnTo>
                  <a:lnTo>
                    <a:pt x="624" y="1251"/>
                  </a:lnTo>
                  <a:lnTo>
                    <a:pt x="560" y="1248"/>
                  </a:lnTo>
                  <a:lnTo>
                    <a:pt x="498" y="1238"/>
                  </a:lnTo>
                  <a:lnTo>
                    <a:pt x="438" y="1223"/>
                  </a:lnTo>
                  <a:lnTo>
                    <a:pt x="382" y="1201"/>
                  </a:lnTo>
                  <a:lnTo>
                    <a:pt x="327" y="1175"/>
                  </a:lnTo>
                  <a:lnTo>
                    <a:pt x="275" y="1143"/>
                  </a:lnTo>
                  <a:lnTo>
                    <a:pt x="227" y="1108"/>
                  </a:lnTo>
                  <a:lnTo>
                    <a:pt x="183" y="1067"/>
                  </a:lnTo>
                  <a:lnTo>
                    <a:pt x="143" y="1022"/>
                  </a:lnTo>
                  <a:lnTo>
                    <a:pt x="106" y="975"/>
                  </a:lnTo>
                  <a:lnTo>
                    <a:pt x="76" y="923"/>
                  </a:lnTo>
                  <a:lnTo>
                    <a:pt x="50" y="868"/>
                  </a:lnTo>
                  <a:lnTo>
                    <a:pt x="28" y="811"/>
                  </a:lnTo>
                  <a:lnTo>
                    <a:pt x="13" y="751"/>
                  </a:lnTo>
                  <a:lnTo>
                    <a:pt x="3" y="689"/>
                  </a:lnTo>
                  <a:lnTo>
                    <a:pt x="0" y="625"/>
                  </a:lnTo>
                  <a:lnTo>
                    <a:pt x="3" y="561"/>
                  </a:lnTo>
                  <a:lnTo>
                    <a:pt x="13" y="499"/>
                  </a:lnTo>
                  <a:lnTo>
                    <a:pt x="28" y="439"/>
                  </a:lnTo>
                  <a:lnTo>
                    <a:pt x="50" y="382"/>
                  </a:lnTo>
                  <a:lnTo>
                    <a:pt x="76" y="328"/>
                  </a:lnTo>
                  <a:lnTo>
                    <a:pt x="106" y="276"/>
                  </a:lnTo>
                  <a:lnTo>
                    <a:pt x="143" y="227"/>
                  </a:lnTo>
                  <a:lnTo>
                    <a:pt x="183" y="183"/>
                  </a:lnTo>
                  <a:lnTo>
                    <a:pt x="227" y="143"/>
                  </a:lnTo>
                  <a:lnTo>
                    <a:pt x="275" y="106"/>
                  </a:lnTo>
                  <a:lnTo>
                    <a:pt x="327" y="75"/>
                  </a:lnTo>
                  <a:lnTo>
                    <a:pt x="382" y="48"/>
                  </a:lnTo>
                  <a:lnTo>
                    <a:pt x="438" y="28"/>
                  </a:lnTo>
                  <a:lnTo>
                    <a:pt x="498" y="12"/>
                  </a:lnTo>
                  <a:lnTo>
                    <a:pt x="560" y="3"/>
                  </a:lnTo>
                  <a:lnTo>
                    <a:pt x="62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D0D19C6-98FE-46B4-8240-9E3562CA7A57}"/>
              </a:ext>
            </a:extLst>
          </p:cNvPr>
          <p:cNvSpPr txBox="1"/>
          <p:nvPr/>
        </p:nvSpPr>
        <p:spPr>
          <a:xfrm>
            <a:off x="4786303" y="1360184"/>
            <a:ext cx="3458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RAN network function configurations.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5G Core network function ports.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D07617-EDE9-4BA3-B389-2A278194994D}"/>
              </a:ext>
            </a:extLst>
          </p:cNvPr>
          <p:cNvSpPr txBox="1"/>
          <p:nvPr/>
        </p:nvSpPr>
        <p:spPr>
          <a:xfrm>
            <a:off x="4786302" y="2578372"/>
            <a:ext cx="4039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Use commercial products to scan for vulnerabilities.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Take action to mitigate.</a:t>
            </a:r>
          </a:p>
        </p:txBody>
      </p:sp>
    </p:spTree>
    <p:extLst>
      <p:ext uri="{BB962C8B-B14F-4D97-AF65-F5344CB8AC3E}">
        <p14:creationId xmlns:p14="http://schemas.microsoft.com/office/powerpoint/2010/main" val="4665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6" name="Rounded Rectangle 48">
            <a:extLst>
              <a:ext uri="{FF2B5EF4-FFF2-40B4-BE49-F238E27FC236}">
                <a16:creationId xmlns:a16="http://schemas.microsoft.com/office/drawing/2014/main" id="{2519EC76-2825-48FF-AA6D-CFF8DE37F454}"/>
              </a:ext>
            </a:extLst>
          </p:cNvPr>
          <p:cNvSpPr/>
          <p:nvPr/>
        </p:nvSpPr>
        <p:spPr>
          <a:xfrm>
            <a:off x="4609453" y="1118682"/>
            <a:ext cx="2020936" cy="3404979"/>
          </a:xfrm>
          <a:prstGeom prst="roundRect">
            <a:avLst>
              <a:gd name="adj" fmla="val 8965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0" name="Inhaltsplatzhalter 4">
            <a:extLst>
              <a:ext uri="{FF2B5EF4-FFF2-40B4-BE49-F238E27FC236}">
                <a16:creationId xmlns:a16="http://schemas.microsoft.com/office/drawing/2014/main" id="{0CD6C0FA-FC11-478B-B521-501186EB7AEA}"/>
              </a:ext>
            </a:extLst>
          </p:cNvPr>
          <p:cNvSpPr txBox="1">
            <a:spLocks/>
          </p:cNvSpPr>
          <p:nvPr/>
        </p:nvSpPr>
        <p:spPr>
          <a:xfrm>
            <a:off x="4689553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Fuzz Discovered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Finding defects and abnormal</a:t>
            </a:r>
            <a:r>
              <a:rPr kumimoji="0" lang="en-US" sz="105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behavior through random and unexpected inputs.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9" name="Freeform 520">
            <a:extLst>
              <a:ext uri="{FF2B5EF4-FFF2-40B4-BE49-F238E27FC236}">
                <a16:creationId xmlns:a16="http://schemas.microsoft.com/office/drawing/2014/main" id="{7C3E892A-18D6-402F-8F4B-932B20128E97}"/>
              </a:ext>
            </a:extLst>
          </p:cNvPr>
          <p:cNvSpPr>
            <a:spLocks noEditPoints="1"/>
          </p:cNvSpPr>
          <p:nvPr/>
        </p:nvSpPr>
        <p:spPr bwMode="auto">
          <a:xfrm>
            <a:off x="5240254" y="1746138"/>
            <a:ext cx="811594" cy="767809"/>
          </a:xfrm>
          <a:custGeom>
            <a:avLst/>
            <a:gdLst>
              <a:gd name="T0" fmla="*/ 1459 w 3500"/>
              <a:gd name="T1" fmla="*/ 3280 h 3500"/>
              <a:gd name="T2" fmla="*/ 1907 w 3500"/>
              <a:gd name="T3" fmla="*/ 3356 h 3500"/>
              <a:gd name="T4" fmla="*/ 2204 w 3500"/>
              <a:gd name="T5" fmla="*/ 3025 h 3500"/>
              <a:gd name="T6" fmla="*/ 1674 w 3500"/>
              <a:gd name="T7" fmla="*/ 2333 h 3500"/>
              <a:gd name="T8" fmla="*/ 2972 w 3500"/>
              <a:gd name="T9" fmla="*/ 2330 h 3500"/>
              <a:gd name="T10" fmla="*/ 2463 w 3500"/>
              <a:gd name="T11" fmla="*/ 3027 h 3500"/>
              <a:gd name="T12" fmla="*/ 2868 w 3500"/>
              <a:gd name="T13" fmla="*/ 2939 h 3500"/>
              <a:gd name="T14" fmla="*/ 3041 w 3500"/>
              <a:gd name="T15" fmla="*/ 2556 h 3500"/>
              <a:gd name="T16" fmla="*/ 473 w 3500"/>
              <a:gd name="T17" fmla="*/ 2463 h 3500"/>
              <a:gd name="T18" fmla="*/ 561 w 3500"/>
              <a:gd name="T19" fmla="*/ 2868 h 3500"/>
              <a:gd name="T20" fmla="*/ 944 w 3500"/>
              <a:gd name="T21" fmla="*/ 3041 h 3500"/>
              <a:gd name="T22" fmla="*/ 583 w 3500"/>
              <a:gd name="T23" fmla="*/ 2333 h 3500"/>
              <a:gd name="T24" fmla="*/ 1392 w 3500"/>
              <a:gd name="T25" fmla="*/ 2217 h 3500"/>
              <a:gd name="T26" fmla="*/ 1167 w 3500"/>
              <a:gd name="T27" fmla="*/ 2217 h 3500"/>
              <a:gd name="T28" fmla="*/ 1167 w 3500"/>
              <a:gd name="T29" fmla="*/ 1826 h 3500"/>
              <a:gd name="T30" fmla="*/ 3075 w 3500"/>
              <a:gd name="T31" fmla="*/ 2188 h 3500"/>
              <a:gd name="T32" fmla="*/ 3371 w 3500"/>
              <a:gd name="T33" fmla="*/ 1857 h 3500"/>
              <a:gd name="T34" fmla="*/ 3247 w 3500"/>
              <a:gd name="T35" fmla="*/ 1421 h 3500"/>
              <a:gd name="T36" fmla="*/ 333 w 3500"/>
              <a:gd name="T37" fmla="*/ 1357 h 3500"/>
              <a:gd name="T38" fmla="*/ 117 w 3500"/>
              <a:gd name="T39" fmla="*/ 1750 h 3500"/>
              <a:gd name="T40" fmla="*/ 333 w 3500"/>
              <a:gd name="T41" fmla="*/ 2143 h 3500"/>
              <a:gd name="T42" fmla="*/ 475 w 3500"/>
              <a:gd name="T43" fmla="*/ 1296 h 3500"/>
              <a:gd name="T44" fmla="*/ 2108 w 3500"/>
              <a:gd name="T45" fmla="*/ 1283 h 3500"/>
              <a:gd name="T46" fmla="*/ 1557 w 3500"/>
              <a:gd name="T47" fmla="*/ 1283 h 3500"/>
              <a:gd name="T48" fmla="*/ 624 w 3500"/>
              <a:gd name="T49" fmla="*/ 1283 h 3500"/>
              <a:gd name="T50" fmla="*/ 2217 w 3500"/>
              <a:gd name="T51" fmla="*/ 624 h 3500"/>
              <a:gd name="T52" fmla="*/ 2425 w 3500"/>
              <a:gd name="T53" fmla="*/ 484 h 3500"/>
              <a:gd name="T54" fmla="*/ 2995 w 3500"/>
              <a:gd name="T55" fmla="*/ 1127 h 3500"/>
              <a:gd name="T56" fmla="*/ 2991 w 3500"/>
              <a:gd name="T57" fmla="*/ 715 h 3500"/>
              <a:gd name="T58" fmla="*/ 2664 w 3500"/>
              <a:gd name="T59" fmla="*/ 467 h 3500"/>
              <a:gd name="T60" fmla="*/ 668 w 3500"/>
              <a:gd name="T61" fmla="*/ 536 h 3500"/>
              <a:gd name="T62" fmla="*/ 459 w 3500"/>
              <a:gd name="T63" fmla="*/ 897 h 3500"/>
              <a:gd name="T64" fmla="*/ 1167 w 3500"/>
              <a:gd name="T65" fmla="*/ 1167 h 3500"/>
              <a:gd name="T66" fmla="*/ 1750 w 3500"/>
              <a:gd name="T67" fmla="*/ 117 h 3500"/>
              <a:gd name="T68" fmla="*/ 1357 w 3500"/>
              <a:gd name="T69" fmla="*/ 333 h 3500"/>
              <a:gd name="T70" fmla="*/ 2189 w 3500"/>
              <a:gd name="T71" fmla="*/ 425 h 3500"/>
              <a:gd name="T72" fmla="*/ 1857 w 3500"/>
              <a:gd name="T73" fmla="*/ 129 h 3500"/>
              <a:gd name="T74" fmla="*/ 2075 w 3500"/>
              <a:gd name="T75" fmla="*/ 99 h 3500"/>
              <a:gd name="T76" fmla="*/ 2403 w 3500"/>
              <a:gd name="T77" fmla="*/ 368 h 3500"/>
              <a:gd name="T78" fmla="*/ 2857 w 3500"/>
              <a:gd name="T79" fmla="*/ 415 h 3500"/>
              <a:gd name="T80" fmla="*/ 3143 w 3500"/>
              <a:gd name="T81" fmla="*/ 789 h 3500"/>
              <a:gd name="T82" fmla="*/ 3146 w 3500"/>
              <a:gd name="T83" fmla="*/ 1213 h 3500"/>
              <a:gd name="T84" fmla="*/ 3473 w 3500"/>
              <a:gd name="T85" fmla="*/ 1577 h 3500"/>
              <a:gd name="T86" fmla="*/ 3401 w 3500"/>
              <a:gd name="T87" fmla="*/ 2075 h 3500"/>
              <a:gd name="T88" fmla="*/ 3132 w 3500"/>
              <a:gd name="T89" fmla="*/ 2403 h 3500"/>
              <a:gd name="T90" fmla="*/ 3085 w 3500"/>
              <a:gd name="T91" fmla="*/ 2857 h 3500"/>
              <a:gd name="T92" fmla="*/ 2723 w 3500"/>
              <a:gd name="T93" fmla="*/ 3139 h 3500"/>
              <a:gd name="T94" fmla="*/ 2287 w 3500"/>
              <a:gd name="T95" fmla="*/ 3146 h 3500"/>
              <a:gd name="T96" fmla="*/ 1923 w 3500"/>
              <a:gd name="T97" fmla="*/ 3473 h 3500"/>
              <a:gd name="T98" fmla="*/ 1425 w 3500"/>
              <a:gd name="T99" fmla="*/ 3401 h 3500"/>
              <a:gd name="T100" fmla="*/ 1089 w 3500"/>
              <a:gd name="T101" fmla="*/ 3134 h 3500"/>
              <a:gd name="T102" fmla="*/ 637 w 3500"/>
              <a:gd name="T103" fmla="*/ 3082 h 3500"/>
              <a:gd name="T104" fmla="*/ 358 w 3500"/>
              <a:gd name="T105" fmla="*/ 2711 h 3500"/>
              <a:gd name="T106" fmla="*/ 354 w 3500"/>
              <a:gd name="T107" fmla="*/ 2287 h 3500"/>
              <a:gd name="T108" fmla="*/ 27 w 3500"/>
              <a:gd name="T109" fmla="*/ 1923 h 3500"/>
              <a:gd name="T110" fmla="*/ 99 w 3500"/>
              <a:gd name="T111" fmla="*/ 1425 h 3500"/>
              <a:gd name="T112" fmla="*/ 368 w 3500"/>
              <a:gd name="T113" fmla="*/ 1097 h 3500"/>
              <a:gd name="T114" fmla="*/ 415 w 3500"/>
              <a:gd name="T115" fmla="*/ 643 h 3500"/>
              <a:gd name="T116" fmla="*/ 789 w 3500"/>
              <a:gd name="T117" fmla="*/ 358 h 3500"/>
              <a:gd name="T118" fmla="*/ 1213 w 3500"/>
              <a:gd name="T119" fmla="*/ 354 h 3500"/>
              <a:gd name="T120" fmla="*/ 1577 w 3500"/>
              <a:gd name="T121" fmla="*/ 27 h 3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00" h="3500">
                <a:moveTo>
                  <a:pt x="1750" y="2575"/>
                </a:moveTo>
                <a:lnTo>
                  <a:pt x="1337" y="2988"/>
                </a:lnTo>
                <a:lnTo>
                  <a:pt x="1296" y="3025"/>
                </a:lnTo>
                <a:lnTo>
                  <a:pt x="1311" y="3075"/>
                </a:lnTo>
                <a:lnTo>
                  <a:pt x="1331" y="3122"/>
                </a:lnTo>
                <a:lnTo>
                  <a:pt x="1357" y="3167"/>
                </a:lnTo>
                <a:lnTo>
                  <a:pt x="1386" y="3208"/>
                </a:lnTo>
                <a:lnTo>
                  <a:pt x="1421" y="3247"/>
                </a:lnTo>
                <a:lnTo>
                  <a:pt x="1459" y="3280"/>
                </a:lnTo>
                <a:lnTo>
                  <a:pt x="1501" y="3311"/>
                </a:lnTo>
                <a:lnTo>
                  <a:pt x="1545" y="3336"/>
                </a:lnTo>
                <a:lnTo>
                  <a:pt x="1593" y="3356"/>
                </a:lnTo>
                <a:lnTo>
                  <a:pt x="1643" y="3371"/>
                </a:lnTo>
                <a:lnTo>
                  <a:pt x="1696" y="3380"/>
                </a:lnTo>
                <a:lnTo>
                  <a:pt x="1750" y="3383"/>
                </a:lnTo>
                <a:lnTo>
                  <a:pt x="1804" y="3380"/>
                </a:lnTo>
                <a:lnTo>
                  <a:pt x="1857" y="3371"/>
                </a:lnTo>
                <a:lnTo>
                  <a:pt x="1907" y="3356"/>
                </a:lnTo>
                <a:lnTo>
                  <a:pt x="1955" y="3336"/>
                </a:lnTo>
                <a:lnTo>
                  <a:pt x="1999" y="3311"/>
                </a:lnTo>
                <a:lnTo>
                  <a:pt x="2041" y="3280"/>
                </a:lnTo>
                <a:lnTo>
                  <a:pt x="2079" y="3247"/>
                </a:lnTo>
                <a:lnTo>
                  <a:pt x="2113" y="3208"/>
                </a:lnTo>
                <a:lnTo>
                  <a:pt x="2143" y="3167"/>
                </a:lnTo>
                <a:lnTo>
                  <a:pt x="2168" y="3122"/>
                </a:lnTo>
                <a:lnTo>
                  <a:pt x="2188" y="3075"/>
                </a:lnTo>
                <a:lnTo>
                  <a:pt x="2204" y="3025"/>
                </a:lnTo>
                <a:lnTo>
                  <a:pt x="2183" y="3007"/>
                </a:lnTo>
                <a:lnTo>
                  <a:pt x="2163" y="2988"/>
                </a:lnTo>
                <a:lnTo>
                  <a:pt x="1750" y="2575"/>
                </a:lnTo>
                <a:close/>
                <a:moveTo>
                  <a:pt x="1992" y="2333"/>
                </a:moveTo>
                <a:lnTo>
                  <a:pt x="1833" y="2492"/>
                </a:lnTo>
                <a:lnTo>
                  <a:pt x="2217" y="2876"/>
                </a:lnTo>
                <a:lnTo>
                  <a:pt x="2217" y="2333"/>
                </a:lnTo>
                <a:lnTo>
                  <a:pt x="1992" y="2333"/>
                </a:lnTo>
                <a:close/>
                <a:moveTo>
                  <a:pt x="1674" y="2333"/>
                </a:moveTo>
                <a:lnTo>
                  <a:pt x="1750" y="2410"/>
                </a:lnTo>
                <a:lnTo>
                  <a:pt x="1826" y="2333"/>
                </a:lnTo>
                <a:lnTo>
                  <a:pt x="1674" y="2333"/>
                </a:lnTo>
                <a:close/>
                <a:moveTo>
                  <a:pt x="1283" y="2333"/>
                </a:moveTo>
                <a:lnTo>
                  <a:pt x="1283" y="2876"/>
                </a:lnTo>
                <a:lnTo>
                  <a:pt x="1667" y="2492"/>
                </a:lnTo>
                <a:lnTo>
                  <a:pt x="1508" y="2333"/>
                </a:lnTo>
                <a:lnTo>
                  <a:pt x="1283" y="2333"/>
                </a:lnTo>
                <a:close/>
                <a:moveTo>
                  <a:pt x="2972" y="2330"/>
                </a:moveTo>
                <a:lnTo>
                  <a:pt x="2944" y="2332"/>
                </a:lnTo>
                <a:lnTo>
                  <a:pt x="2917" y="2333"/>
                </a:lnTo>
                <a:lnTo>
                  <a:pt x="2333" y="2333"/>
                </a:lnTo>
                <a:lnTo>
                  <a:pt x="2333" y="2917"/>
                </a:lnTo>
                <a:lnTo>
                  <a:pt x="2332" y="2944"/>
                </a:lnTo>
                <a:lnTo>
                  <a:pt x="2330" y="2972"/>
                </a:lnTo>
                <a:lnTo>
                  <a:pt x="2373" y="2995"/>
                </a:lnTo>
                <a:lnTo>
                  <a:pt x="2417" y="3013"/>
                </a:lnTo>
                <a:lnTo>
                  <a:pt x="2463" y="3027"/>
                </a:lnTo>
                <a:lnTo>
                  <a:pt x="2509" y="3037"/>
                </a:lnTo>
                <a:lnTo>
                  <a:pt x="2556" y="3041"/>
                </a:lnTo>
                <a:lnTo>
                  <a:pt x="2603" y="3041"/>
                </a:lnTo>
                <a:lnTo>
                  <a:pt x="2650" y="3035"/>
                </a:lnTo>
                <a:lnTo>
                  <a:pt x="2696" y="3025"/>
                </a:lnTo>
                <a:lnTo>
                  <a:pt x="2742" y="3011"/>
                </a:lnTo>
                <a:lnTo>
                  <a:pt x="2785" y="2991"/>
                </a:lnTo>
                <a:lnTo>
                  <a:pt x="2828" y="2968"/>
                </a:lnTo>
                <a:lnTo>
                  <a:pt x="2868" y="2939"/>
                </a:lnTo>
                <a:lnTo>
                  <a:pt x="2905" y="2905"/>
                </a:lnTo>
                <a:lnTo>
                  <a:pt x="2939" y="2868"/>
                </a:lnTo>
                <a:lnTo>
                  <a:pt x="2968" y="2828"/>
                </a:lnTo>
                <a:lnTo>
                  <a:pt x="2991" y="2785"/>
                </a:lnTo>
                <a:lnTo>
                  <a:pt x="3011" y="2742"/>
                </a:lnTo>
                <a:lnTo>
                  <a:pt x="3025" y="2696"/>
                </a:lnTo>
                <a:lnTo>
                  <a:pt x="3035" y="2650"/>
                </a:lnTo>
                <a:lnTo>
                  <a:pt x="3041" y="2603"/>
                </a:lnTo>
                <a:lnTo>
                  <a:pt x="3041" y="2556"/>
                </a:lnTo>
                <a:lnTo>
                  <a:pt x="3037" y="2509"/>
                </a:lnTo>
                <a:lnTo>
                  <a:pt x="3027" y="2463"/>
                </a:lnTo>
                <a:lnTo>
                  <a:pt x="3013" y="2417"/>
                </a:lnTo>
                <a:lnTo>
                  <a:pt x="2995" y="2373"/>
                </a:lnTo>
                <a:lnTo>
                  <a:pt x="2972" y="2330"/>
                </a:lnTo>
                <a:close/>
                <a:moveTo>
                  <a:pt x="528" y="2330"/>
                </a:moveTo>
                <a:lnTo>
                  <a:pt x="505" y="2373"/>
                </a:lnTo>
                <a:lnTo>
                  <a:pt x="487" y="2417"/>
                </a:lnTo>
                <a:lnTo>
                  <a:pt x="473" y="2463"/>
                </a:lnTo>
                <a:lnTo>
                  <a:pt x="463" y="2509"/>
                </a:lnTo>
                <a:lnTo>
                  <a:pt x="459" y="2556"/>
                </a:lnTo>
                <a:lnTo>
                  <a:pt x="459" y="2603"/>
                </a:lnTo>
                <a:lnTo>
                  <a:pt x="465" y="2650"/>
                </a:lnTo>
                <a:lnTo>
                  <a:pt x="475" y="2696"/>
                </a:lnTo>
                <a:lnTo>
                  <a:pt x="489" y="2742"/>
                </a:lnTo>
                <a:lnTo>
                  <a:pt x="509" y="2785"/>
                </a:lnTo>
                <a:lnTo>
                  <a:pt x="532" y="2828"/>
                </a:lnTo>
                <a:lnTo>
                  <a:pt x="561" y="2868"/>
                </a:lnTo>
                <a:lnTo>
                  <a:pt x="595" y="2905"/>
                </a:lnTo>
                <a:lnTo>
                  <a:pt x="632" y="2939"/>
                </a:lnTo>
                <a:lnTo>
                  <a:pt x="672" y="2968"/>
                </a:lnTo>
                <a:lnTo>
                  <a:pt x="715" y="2991"/>
                </a:lnTo>
                <a:lnTo>
                  <a:pt x="758" y="3011"/>
                </a:lnTo>
                <a:lnTo>
                  <a:pt x="804" y="3025"/>
                </a:lnTo>
                <a:lnTo>
                  <a:pt x="850" y="3035"/>
                </a:lnTo>
                <a:lnTo>
                  <a:pt x="896" y="3041"/>
                </a:lnTo>
                <a:lnTo>
                  <a:pt x="944" y="3041"/>
                </a:lnTo>
                <a:lnTo>
                  <a:pt x="991" y="3037"/>
                </a:lnTo>
                <a:lnTo>
                  <a:pt x="1037" y="3027"/>
                </a:lnTo>
                <a:lnTo>
                  <a:pt x="1083" y="3013"/>
                </a:lnTo>
                <a:lnTo>
                  <a:pt x="1127" y="2995"/>
                </a:lnTo>
                <a:lnTo>
                  <a:pt x="1170" y="2972"/>
                </a:lnTo>
                <a:lnTo>
                  <a:pt x="1168" y="2944"/>
                </a:lnTo>
                <a:lnTo>
                  <a:pt x="1167" y="2917"/>
                </a:lnTo>
                <a:lnTo>
                  <a:pt x="1167" y="2333"/>
                </a:lnTo>
                <a:lnTo>
                  <a:pt x="583" y="2333"/>
                </a:lnTo>
                <a:lnTo>
                  <a:pt x="556" y="2332"/>
                </a:lnTo>
                <a:lnTo>
                  <a:pt x="528" y="2330"/>
                </a:lnTo>
                <a:close/>
                <a:moveTo>
                  <a:pt x="2217" y="2108"/>
                </a:moveTo>
                <a:lnTo>
                  <a:pt x="2108" y="2217"/>
                </a:lnTo>
                <a:lnTo>
                  <a:pt x="2217" y="2217"/>
                </a:lnTo>
                <a:lnTo>
                  <a:pt x="2217" y="2108"/>
                </a:lnTo>
                <a:close/>
                <a:moveTo>
                  <a:pt x="1283" y="2108"/>
                </a:moveTo>
                <a:lnTo>
                  <a:pt x="1283" y="2217"/>
                </a:lnTo>
                <a:lnTo>
                  <a:pt x="1392" y="2217"/>
                </a:lnTo>
                <a:lnTo>
                  <a:pt x="1283" y="2108"/>
                </a:lnTo>
                <a:close/>
                <a:moveTo>
                  <a:pt x="2492" y="1833"/>
                </a:moveTo>
                <a:lnTo>
                  <a:pt x="2333" y="1992"/>
                </a:lnTo>
                <a:lnTo>
                  <a:pt x="2333" y="2217"/>
                </a:lnTo>
                <a:lnTo>
                  <a:pt x="2876" y="2217"/>
                </a:lnTo>
                <a:lnTo>
                  <a:pt x="2492" y="1833"/>
                </a:lnTo>
                <a:close/>
                <a:moveTo>
                  <a:pt x="1008" y="1833"/>
                </a:moveTo>
                <a:lnTo>
                  <a:pt x="624" y="2217"/>
                </a:lnTo>
                <a:lnTo>
                  <a:pt x="1167" y="2217"/>
                </a:lnTo>
                <a:lnTo>
                  <a:pt x="1167" y="1992"/>
                </a:lnTo>
                <a:lnTo>
                  <a:pt x="1008" y="1833"/>
                </a:lnTo>
                <a:close/>
                <a:moveTo>
                  <a:pt x="2333" y="1674"/>
                </a:moveTo>
                <a:lnTo>
                  <a:pt x="2333" y="1826"/>
                </a:lnTo>
                <a:lnTo>
                  <a:pt x="2410" y="1750"/>
                </a:lnTo>
                <a:lnTo>
                  <a:pt x="2333" y="1674"/>
                </a:lnTo>
                <a:close/>
                <a:moveTo>
                  <a:pt x="1167" y="1674"/>
                </a:moveTo>
                <a:lnTo>
                  <a:pt x="1090" y="1750"/>
                </a:lnTo>
                <a:lnTo>
                  <a:pt x="1167" y="1826"/>
                </a:lnTo>
                <a:lnTo>
                  <a:pt x="1167" y="1674"/>
                </a:lnTo>
                <a:close/>
                <a:moveTo>
                  <a:pt x="3025" y="1296"/>
                </a:moveTo>
                <a:lnTo>
                  <a:pt x="3007" y="1317"/>
                </a:lnTo>
                <a:lnTo>
                  <a:pt x="2988" y="1337"/>
                </a:lnTo>
                <a:lnTo>
                  <a:pt x="2575" y="1750"/>
                </a:lnTo>
                <a:lnTo>
                  <a:pt x="2988" y="2163"/>
                </a:lnTo>
                <a:lnTo>
                  <a:pt x="3007" y="2183"/>
                </a:lnTo>
                <a:lnTo>
                  <a:pt x="3025" y="2204"/>
                </a:lnTo>
                <a:lnTo>
                  <a:pt x="3075" y="2188"/>
                </a:lnTo>
                <a:lnTo>
                  <a:pt x="3122" y="2168"/>
                </a:lnTo>
                <a:lnTo>
                  <a:pt x="3167" y="2143"/>
                </a:lnTo>
                <a:lnTo>
                  <a:pt x="3208" y="2113"/>
                </a:lnTo>
                <a:lnTo>
                  <a:pt x="3247" y="2079"/>
                </a:lnTo>
                <a:lnTo>
                  <a:pt x="3280" y="2041"/>
                </a:lnTo>
                <a:lnTo>
                  <a:pt x="3311" y="1999"/>
                </a:lnTo>
                <a:lnTo>
                  <a:pt x="3336" y="1955"/>
                </a:lnTo>
                <a:lnTo>
                  <a:pt x="3356" y="1907"/>
                </a:lnTo>
                <a:lnTo>
                  <a:pt x="3371" y="1857"/>
                </a:lnTo>
                <a:lnTo>
                  <a:pt x="3380" y="1804"/>
                </a:lnTo>
                <a:lnTo>
                  <a:pt x="3383" y="1750"/>
                </a:lnTo>
                <a:lnTo>
                  <a:pt x="3380" y="1696"/>
                </a:lnTo>
                <a:lnTo>
                  <a:pt x="3371" y="1643"/>
                </a:lnTo>
                <a:lnTo>
                  <a:pt x="3356" y="1593"/>
                </a:lnTo>
                <a:lnTo>
                  <a:pt x="3336" y="1545"/>
                </a:lnTo>
                <a:lnTo>
                  <a:pt x="3311" y="1501"/>
                </a:lnTo>
                <a:lnTo>
                  <a:pt x="3280" y="1459"/>
                </a:lnTo>
                <a:lnTo>
                  <a:pt x="3247" y="1421"/>
                </a:lnTo>
                <a:lnTo>
                  <a:pt x="3208" y="1387"/>
                </a:lnTo>
                <a:lnTo>
                  <a:pt x="3167" y="1357"/>
                </a:lnTo>
                <a:lnTo>
                  <a:pt x="3122" y="1332"/>
                </a:lnTo>
                <a:lnTo>
                  <a:pt x="3075" y="1312"/>
                </a:lnTo>
                <a:lnTo>
                  <a:pt x="3025" y="1296"/>
                </a:lnTo>
                <a:close/>
                <a:moveTo>
                  <a:pt x="475" y="1296"/>
                </a:moveTo>
                <a:lnTo>
                  <a:pt x="425" y="1312"/>
                </a:lnTo>
                <a:lnTo>
                  <a:pt x="378" y="1332"/>
                </a:lnTo>
                <a:lnTo>
                  <a:pt x="333" y="1357"/>
                </a:lnTo>
                <a:lnTo>
                  <a:pt x="292" y="1387"/>
                </a:lnTo>
                <a:lnTo>
                  <a:pt x="253" y="1421"/>
                </a:lnTo>
                <a:lnTo>
                  <a:pt x="220" y="1459"/>
                </a:lnTo>
                <a:lnTo>
                  <a:pt x="189" y="1501"/>
                </a:lnTo>
                <a:lnTo>
                  <a:pt x="164" y="1545"/>
                </a:lnTo>
                <a:lnTo>
                  <a:pt x="144" y="1593"/>
                </a:lnTo>
                <a:lnTo>
                  <a:pt x="129" y="1643"/>
                </a:lnTo>
                <a:lnTo>
                  <a:pt x="120" y="1696"/>
                </a:lnTo>
                <a:lnTo>
                  <a:pt x="117" y="1750"/>
                </a:lnTo>
                <a:lnTo>
                  <a:pt x="120" y="1804"/>
                </a:lnTo>
                <a:lnTo>
                  <a:pt x="129" y="1857"/>
                </a:lnTo>
                <a:lnTo>
                  <a:pt x="144" y="1907"/>
                </a:lnTo>
                <a:lnTo>
                  <a:pt x="164" y="1955"/>
                </a:lnTo>
                <a:lnTo>
                  <a:pt x="189" y="1999"/>
                </a:lnTo>
                <a:lnTo>
                  <a:pt x="220" y="2041"/>
                </a:lnTo>
                <a:lnTo>
                  <a:pt x="253" y="2079"/>
                </a:lnTo>
                <a:lnTo>
                  <a:pt x="292" y="2113"/>
                </a:lnTo>
                <a:lnTo>
                  <a:pt x="333" y="2143"/>
                </a:lnTo>
                <a:lnTo>
                  <a:pt x="378" y="2168"/>
                </a:lnTo>
                <a:lnTo>
                  <a:pt x="425" y="2188"/>
                </a:lnTo>
                <a:lnTo>
                  <a:pt x="475" y="2204"/>
                </a:lnTo>
                <a:lnTo>
                  <a:pt x="493" y="2183"/>
                </a:lnTo>
                <a:lnTo>
                  <a:pt x="512" y="2163"/>
                </a:lnTo>
                <a:lnTo>
                  <a:pt x="925" y="1750"/>
                </a:lnTo>
                <a:lnTo>
                  <a:pt x="512" y="1337"/>
                </a:lnTo>
                <a:lnTo>
                  <a:pt x="493" y="1317"/>
                </a:lnTo>
                <a:lnTo>
                  <a:pt x="475" y="1296"/>
                </a:lnTo>
                <a:close/>
                <a:moveTo>
                  <a:pt x="2333" y="1283"/>
                </a:moveTo>
                <a:lnTo>
                  <a:pt x="2333" y="1508"/>
                </a:lnTo>
                <a:lnTo>
                  <a:pt x="2492" y="1667"/>
                </a:lnTo>
                <a:lnTo>
                  <a:pt x="2876" y="1283"/>
                </a:lnTo>
                <a:lnTo>
                  <a:pt x="2333" y="1283"/>
                </a:lnTo>
                <a:close/>
                <a:moveTo>
                  <a:pt x="2108" y="1283"/>
                </a:moveTo>
                <a:lnTo>
                  <a:pt x="2217" y="1392"/>
                </a:lnTo>
                <a:lnTo>
                  <a:pt x="2217" y="1283"/>
                </a:lnTo>
                <a:lnTo>
                  <a:pt x="2108" y="1283"/>
                </a:lnTo>
                <a:close/>
                <a:moveTo>
                  <a:pt x="1557" y="1283"/>
                </a:moveTo>
                <a:lnTo>
                  <a:pt x="1283" y="1557"/>
                </a:lnTo>
                <a:lnTo>
                  <a:pt x="1283" y="1943"/>
                </a:lnTo>
                <a:lnTo>
                  <a:pt x="1557" y="2217"/>
                </a:lnTo>
                <a:lnTo>
                  <a:pt x="1943" y="2217"/>
                </a:lnTo>
                <a:lnTo>
                  <a:pt x="2217" y="1943"/>
                </a:lnTo>
                <a:lnTo>
                  <a:pt x="2217" y="1557"/>
                </a:lnTo>
                <a:lnTo>
                  <a:pt x="1943" y="1283"/>
                </a:lnTo>
                <a:lnTo>
                  <a:pt x="1557" y="1283"/>
                </a:lnTo>
                <a:close/>
                <a:moveTo>
                  <a:pt x="1283" y="1283"/>
                </a:moveTo>
                <a:lnTo>
                  <a:pt x="1283" y="1392"/>
                </a:lnTo>
                <a:lnTo>
                  <a:pt x="1392" y="1283"/>
                </a:lnTo>
                <a:lnTo>
                  <a:pt x="1283" y="1283"/>
                </a:lnTo>
                <a:close/>
                <a:moveTo>
                  <a:pt x="624" y="1283"/>
                </a:moveTo>
                <a:lnTo>
                  <a:pt x="1008" y="1667"/>
                </a:lnTo>
                <a:lnTo>
                  <a:pt x="1167" y="1508"/>
                </a:lnTo>
                <a:lnTo>
                  <a:pt x="1167" y="1283"/>
                </a:lnTo>
                <a:lnTo>
                  <a:pt x="624" y="1283"/>
                </a:lnTo>
                <a:close/>
                <a:moveTo>
                  <a:pt x="1750" y="1090"/>
                </a:moveTo>
                <a:lnTo>
                  <a:pt x="1674" y="1167"/>
                </a:lnTo>
                <a:lnTo>
                  <a:pt x="1826" y="1167"/>
                </a:lnTo>
                <a:lnTo>
                  <a:pt x="1750" y="1090"/>
                </a:lnTo>
                <a:close/>
                <a:moveTo>
                  <a:pt x="2217" y="624"/>
                </a:moveTo>
                <a:lnTo>
                  <a:pt x="1833" y="1008"/>
                </a:lnTo>
                <a:lnTo>
                  <a:pt x="1992" y="1167"/>
                </a:lnTo>
                <a:lnTo>
                  <a:pt x="2217" y="1167"/>
                </a:lnTo>
                <a:lnTo>
                  <a:pt x="2217" y="624"/>
                </a:lnTo>
                <a:close/>
                <a:moveTo>
                  <a:pt x="1283" y="624"/>
                </a:moveTo>
                <a:lnTo>
                  <a:pt x="1283" y="1167"/>
                </a:lnTo>
                <a:lnTo>
                  <a:pt x="1508" y="1167"/>
                </a:lnTo>
                <a:lnTo>
                  <a:pt x="1667" y="1008"/>
                </a:lnTo>
                <a:lnTo>
                  <a:pt x="1283" y="624"/>
                </a:lnTo>
                <a:close/>
                <a:moveTo>
                  <a:pt x="2575" y="458"/>
                </a:moveTo>
                <a:lnTo>
                  <a:pt x="2524" y="461"/>
                </a:lnTo>
                <a:lnTo>
                  <a:pt x="2473" y="470"/>
                </a:lnTo>
                <a:lnTo>
                  <a:pt x="2425" y="484"/>
                </a:lnTo>
                <a:lnTo>
                  <a:pt x="2377" y="503"/>
                </a:lnTo>
                <a:lnTo>
                  <a:pt x="2330" y="528"/>
                </a:lnTo>
                <a:lnTo>
                  <a:pt x="2332" y="556"/>
                </a:lnTo>
                <a:lnTo>
                  <a:pt x="2333" y="583"/>
                </a:lnTo>
                <a:lnTo>
                  <a:pt x="2333" y="1167"/>
                </a:lnTo>
                <a:lnTo>
                  <a:pt x="2917" y="1167"/>
                </a:lnTo>
                <a:lnTo>
                  <a:pt x="2944" y="1168"/>
                </a:lnTo>
                <a:lnTo>
                  <a:pt x="2972" y="1170"/>
                </a:lnTo>
                <a:lnTo>
                  <a:pt x="2995" y="1127"/>
                </a:lnTo>
                <a:lnTo>
                  <a:pt x="3013" y="1083"/>
                </a:lnTo>
                <a:lnTo>
                  <a:pt x="3027" y="1037"/>
                </a:lnTo>
                <a:lnTo>
                  <a:pt x="3037" y="991"/>
                </a:lnTo>
                <a:lnTo>
                  <a:pt x="3041" y="944"/>
                </a:lnTo>
                <a:lnTo>
                  <a:pt x="3041" y="897"/>
                </a:lnTo>
                <a:lnTo>
                  <a:pt x="3035" y="850"/>
                </a:lnTo>
                <a:lnTo>
                  <a:pt x="3025" y="804"/>
                </a:lnTo>
                <a:lnTo>
                  <a:pt x="3011" y="758"/>
                </a:lnTo>
                <a:lnTo>
                  <a:pt x="2991" y="715"/>
                </a:lnTo>
                <a:lnTo>
                  <a:pt x="2968" y="672"/>
                </a:lnTo>
                <a:lnTo>
                  <a:pt x="2939" y="632"/>
                </a:lnTo>
                <a:lnTo>
                  <a:pt x="2905" y="595"/>
                </a:lnTo>
                <a:lnTo>
                  <a:pt x="2870" y="563"/>
                </a:lnTo>
                <a:lnTo>
                  <a:pt x="2832" y="536"/>
                </a:lnTo>
                <a:lnTo>
                  <a:pt x="2793" y="512"/>
                </a:lnTo>
                <a:lnTo>
                  <a:pt x="2751" y="493"/>
                </a:lnTo>
                <a:lnTo>
                  <a:pt x="2708" y="477"/>
                </a:lnTo>
                <a:lnTo>
                  <a:pt x="2664" y="467"/>
                </a:lnTo>
                <a:lnTo>
                  <a:pt x="2620" y="460"/>
                </a:lnTo>
                <a:lnTo>
                  <a:pt x="2575" y="458"/>
                </a:lnTo>
                <a:close/>
                <a:moveTo>
                  <a:pt x="925" y="458"/>
                </a:moveTo>
                <a:lnTo>
                  <a:pt x="880" y="460"/>
                </a:lnTo>
                <a:lnTo>
                  <a:pt x="836" y="467"/>
                </a:lnTo>
                <a:lnTo>
                  <a:pt x="792" y="477"/>
                </a:lnTo>
                <a:lnTo>
                  <a:pt x="750" y="493"/>
                </a:lnTo>
                <a:lnTo>
                  <a:pt x="708" y="512"/>
                </a:lnTo>
                <a:lnTo>
                  <a:pt x="668" y="536"/>
                </a:lnTo>
                <a:lnTo>
                  <a:pt x="630" y="563"/>
                </a:lnTo>
                <a:lnTo>
                  <a:pt x="595" y="595"/>
                </a:lnTo>
                <a:lnTo>
                  <a:pt x="561" y="632"/>
                </a:lnTo>
                <a:lnTo>
                  <a:pt x="532" y="672"/>
                </a:lnTo>
                <a:lnTo>
                  <a:pt x="509" y="715"/>
                </a:lnTo>
                <a:lnTo>
                  <a:pt x="489" y="758"/>
                </a:lnTo>
                <a:lnTo>
                  <a:pt x="475" y="804"/>
                </a:lnTo>
                <a:lnTo>
                  <a:pt x="465" y="850"/>
                </a:lnTo>
                <a:lnTo>
                  <a:pt x="459" y="897"/>
                </a:lnTo>
                <a:lnTo>
                  <a:pt x="459" y="944"/>
                </a:lnTo>
                <a:lnTo>
                  <a:pt x="463" y="991"/>
                </a:lnTo>
                <a:lnTo>
                  <a:pt x="473" y="1037"/>
                </a:lnTo>
                <a:lnTo>
                  <a:pt x="487" y="1083"/>
                </a:lnTo>
                <a:lnTo>
                  <a:pt x="505" y="1127"/>
                </a:lnTo>
                <a:lnTo>
                  <a:pt x="528" y="1170"/>
                </a:lnTo>
                <a:lnTo>
                  <a:pt x="556" y="1168"/>
                </a:lnTo>
                <a:lnTo>
                  <a:pt x="583" y="1167"/>
                </a:lnTo>
                <a:lnTo>
                  <a:pt x="1167" y="1167"/>
                </a:lnTo>
                <a:lnTo>
                  <a:pt x="1167" y="583"/>
                </a:lnTo>
                <a:lnTo>
                  <a:pt x="1168" y="556"/>
                </a:lnTo>
                <a:lnTo>
                  <a:pt x="1170" y="528"/>
                </a:lnTo>
                <a:lnTo>
                  <a:pt x="1123" y="503"/>
                </a:lnTo>
                <a:lnTo>
                  <a:pt x="1075" y="484"/>
                </a:lnTo>
                <a:lnTo>
                  <a:pt x="1027" y="470"/>
                </a:lnTo>
                <a:lnTo>
                  <a:pt x="976" y="461"/>
                </a:lnTo>
                <a:lnTo>
                  <a:pt x="925" y="458"/>
                </a:lnTo>
                <a:close/>
                <a:moveTo>
                  <a:pt x="1750" y="117"/>
                </a:moveTo>
                <a:lnTo>
                  <a:pt x="1696" y="120"/>
                </a:lnTo>
                <a:lnTo>
                  <a:pt x="1643" y="129"/>
                </a:lnTo>
                <a:lnTo>
                  <a:pt x="1593" y="144"/>
                </a:lnTo>
                <a:lnTo>
                  <a:pt x="1545" y="164"/>
                </a:lnTo>
                <a:lnTo>
                  <a:pt x="1501" y="189"/>
                </a:lnTo>
                <a:lnTo>
                  <a:pt x="1459" y="220"/>
                </a:lnTo>
                <a:lnTo>
                  <a:pt x="1421" y="253"/>
                </a:lnTo>
                <a:lnTo>
                  <a:pt x="1387" y="292"/>
                </a:lnTo>
                <a:lnTo>
                  <a:pt x="1357" y="333"/>
                </a:lnTo>
                <a:lnTo>
                  <a:pt x="1332" y="378"/>
                </a:lnTo>
                <a:lnTo>
                  <a:pt x="1312" y="425"/>
                </a:lnTo>
                <a:lnTo>
                  <a:pt x="1296" y="475"/>
                </a:lnTo>
                <a:lnTo>
                  <a:pt x="1317" y="493"/>
                </a:lnTo>
                <a:lnTo>
                  <a:pt x="1337" y="512"/>
                </a:lnTo>
                <a:lnTo>
                  <a:pt x="1750" y="925"/>
                </a:lnTo>
                <a:lnTo>
                  <a:pt x="2163" y="512"/>
                </a:lnTo>
                <a:lnTo>
                  <a:pt x="2204" y="475"/>
                </a:lnTo>
                <a:lnTo>
                  <a:pt x="2189" y="425"/>
                </a:lnTo>
                <a:lnTo>
                  <a:pt x="2169" y="378"/>
                </a:lnTo>
                <a:lnTo>
                  <a:pt x="2143" y="333"/>
                </a:lnTo>
                <a:lnTo>
                  <a:pt x="2114" y="292"/>
                </a:lnTo>
                <a:lnTo>
                  <a:pt x="2079" y="253"/>
                </a:lnTo>
                <a:lnTo>
                  <a:pt x="2041" y="220"/>
                </a:lnTo>
                <a:lnTo>
                  <a:pt x="1999" y="189"/>
                </a:lnTo>
                <a:lnTo>
                  <a:pt x="1955" y="164"/>
                </a:lnTo>
                <a:lnTo>
                  <a:pt x="1907" y="144"/>
                </a:lnTo>
                <a:lnTo>
                  <a:pt x="1857" y="129"/>
                </a:lnTo>
                <a:lnTo>
                  <a:pt x="1804" y="120"/>
                </a:lnTo>
                <a:lnTo>
                  <a:pt x="1750" y="117"/>
                </a:lnTo>
                <a:close/>
                <a:moveTo>
                  <a:pt x="1750" y="0"/>
                </a:moveTo>
                <a:lnTo>
                  <a:pt x="1809" y="3"/>
                </a:lnTo>
                <a:lnTo>
                  <a:pt x="1867" y="12"/>
                </a:lnTo>
                <a:lnTo>
                  <a:pt x="1923" y="27"/>
                </a:lnTo>
                <a:lnTo>
                  <a:pt x="1976" y="46"/>
                </a:lnTo>
                <a:lnTo>
                  <a:pt x="2027" y="70"/>
                </a:lnTo>
                <a:lnTo>
                  <a:pt x="2075" y="99"/>
                </a:lnTo>
                <a:lnTo>
                  <a:pt x="2120" y="133"/>
                </a:lnTo>
                <a:lnTo>
                  <a:pt x="2162" y="170"/>
                </a:lnTo>
                <a:lnTo>
                  <a:pt x="2199" y="211"/>
                </a:lnTo>
                <a:lnTo>
                  <a:pt x="2233" y="256"/>
                </a:lnTo>
                <a:lnTo>
                  <a:pt x="2261" y="303"/>
                </a:lnTo>
                <a:lnTo>
                  <a:pt x="2287" y="354"/>
                </a:lnTo>
                <a:lnTo>
                  <a:pt x="2306" y="407"/>
                </a:lnTo>
                <a:lnTo>
                  <a:pt x="2355" y="385"/>
                </a:lnTo>
                <a:lnTo>
                  <a:pt x="2403" y="368"/>
                </a:lnTo>
                <a:lnTo>
                  <a:pt x="2454" y="355"/>
                </a:lnTo>
                <a:lnTo>
                  <a:pt x="2505" y="347"/>
                </a:lnTo>
                <a:lnTo>
                  <a:pt x="2557" y="343"/>
                </a:lnTo>
                <a:lnTo>
                  <a:pt x="2609" y="343"/>
                </a:lnTo>
                <a:lnTo>
                  <a:pt x="2660" y="348"/>
                </a:lnTo>
                <a:lnTo>
                  <a:pt x="2711" y="358"/>
                </a:lnTo>
                <a:lnTo>
                  <a:pt x="2762" y="372"/>
                </a:lnTo>
                <a:lnTo>
                  <a:pt x="2811" y="391"/>
                </a:lnTo>
                <a:lnTo>
                  <a:pt x="2857" y="415"/>
                </a:lnTo>
                <a:lnTo>
                  <a:pt x="2903" y="443"/>
                </a:lnTo>
                <a:lnTo>
                  <a:pt x="2946" y="475"/>
                </a:lnTo>
                <a:lnTo>
                  <a:pt x="2988" y="512"/>
                </a:lnTo>
                <a:lnTo>
                  <a:pt x="3025" y="554"/>
                </a:lnTo>
                <a:lnTo>
                  <a:pt x="3058" y="597"/>
                </a:lnTo>
                <a:lnTo>
                  <a:pt x="3085" y="643"/>
                </a:lnTo>
                <a:lnTo>
                  <a:pt x="3109" y="689"/>
                </a:lnTo>
                <a:lnTo>
                  <a:pt x="3128" y="738"/>
                </a:lnTo>
                <a:lnTo>
                  <a:pt x="3143" y="789"/>
                </a:lnTo>
                <a:lnTo>
                  <a:pt x="3152" y="840"/>
                </a:lnTo>
                <a:lnTo>
                  <a:pt x="3157" y="892"/>
                </a:lnTo>
                <a:lnTo>
                  <a:pt x="3157" y="943"/>
                </a:lnTo>
                <a:lnTo>
                  <a:pt x="3154" y="995"/>
                </a:lnTo>
                <a:lnTo>
                  <a:pt x="3146" y="1046"/>
                </a:lnTo>
                <a:lnTo>
                  <a:pt x="3132" y="1097"/>
                </a:lnTo>
                <a:lnTo>
                  <a:pt x="3115" y="1147"/>
                </a:lnTo>
                <a:lnTo>
                  <a:pt x="3093" y="1194"/>
                </a:lnTo>
                <a:lnTo>
                  <a:pt x="3146" y="1213"/>
                </a:lnTo>
                <a:lnTo>
                  <a:pt x="3197" y="1239"/>
                </a:lnTo>
                <a:lnTo>
                  <a:pt x="3244" y="1267"/>
                </a:lnTo>
                <a:lnTo>
                  <a:pt x="3289" y="1301"/>
                </a:lnTo>
                <a:lnTo>
                  <a:pt x="3330" y="1338"/>
                </a:lnTo>
                <a:lnTo>
                  <a:pt x="3367" y="1380"/>
                </a:lnTo>
                <a:lnTo>
                  <a:pt x="3401" y="1425"/>
                </a:lnTo>
                <a:lnTo>
                  <a:pt x="3430" y="1473"/>
                </a:lnTo>
                <a:lnTo>
                  <a:pt x="3454" y="1524"/>
                </a:lnTo>
                <a:lnTo>
                  <a:pt x="3473" y="1577"/>
                </a:lnTo>
                <a:lnTo>
                  <a:pt x="3488" y="1633"/>
                </a:lnTo>
                <a:lnTo>
                  <a:pt x="3497" y="1691"/>
                </a:lnTo>
                <a:lnTo>
                  <a:pt x="3500" y="1750"/>
                </a:lnTo>
                <a:lnTo>
                  <a:pt x="3497" y="1809"/>
                </a:lnTo>
                <a:lnTo>
                  <a:pt x="3488" y="1867"/>
                </a:lnTo>
                <a:lnTo>
                  <a:pt x="3473" y="1923"/>
                </a:lnTo>
                <a:lnTo>
                  <a:pt x="3454" y="1976"/>
                </a:lnTo>
                <a:lnTo>
                  <a:pt x="3430" y="2027"/>
                </a:lnTo>
                <a:lnTo>
                  <a:pt x="3401" y="2075"/>
                </a:lnTo>
                <a:lnTo>
                  <a:pt x="3367" y="2120"/>
                </a:lnTo>
                <a:lnTo>
                  <a:pt x="3330" y="2162"/>
                </a:lnTo>
                <a:lnTo>
                  <a:pt x="3289" y="2199"/>
                </a:lnTo>
                <a:lnTo>
                  <a:pt x="3244" y="2233"/>
                </a:lnTo>
                <a:lnTo>
                  <a:pt x="3197" y="2261"/>
                </a:lnTo>
                <a:lnTo>
                  <a:pt x="3146" y="2287"/>
                </a:lnTo>
                <a:lnTo>
                  <a:pt x="3093" y="2306"/>
                </a:lnTo>
                <a:lnTo>
                  <a:pt x="3115" y="2353"/>
                </a:lnTo>
                <a:lnTo>
                  <a:pt x="3132" y="2403"/>
                </a:lnTo>
                <a:lnTo>
                  <a:pt x="3146" y="2454"/>
                </a:lnTo>
                <a:lnTo>
                  <a:pt x="3154" y="2505"/>
                </a:lnTo>
                <a:lnTo>
                  <a:pt x="3157" y="2557"/>
                </a:lnTo>
                <a:lnTo>
                  <a:pt x="3157" y="2608"/>
                </a:lnTo>
                <a:lnTo>
                  <a:pt x="3152" y="2660"/>
                </a:lnTo>
                <a:lnTo>
                  <a:pt x="3142" y="2711"/>
                </a:lnTo>
                <a:lnTo>
                  <a:pt x="3128" y="2762"/>
                </a:lnTo>
                <a:lnTo>
                  <a:pt x="3109" y="2811"/>
                </a:lnTo>
                <a:lnTo>
                  <a:pt x="3085" y="2857"/>
                </a:lnTo>
                <a:lnTo>
                  <a:pt x="3057" y="2903"/>
                </a:lnTo>
                <a:lnTo>
                  <a:pt x="3025" y="2946"/>
                </a:lnTo>
                <a:lnTo>
                  <a:pt x="2988" y="2988"/>
                </a:lnTo>
                <a:lnTo>
                  <a:pt x="2948" y="3023"/>
                </a:lnTo>
                <a:lnTo>
                  <a:pt x="2907" y="3055"/>
                </a:lnTo>
                <a:lnTo>
                  <a:pt x="2863" y="3082"/>
                </a:lnTo>
                <a:lnTo>
                  <a:pt x="2818" y="3105"/>
                </a:lnTo>
                <a:lnTo>
                  <a:pt x="2771" y="3125"/>
                </a:lnTo>
                <a:lnTo>
                  <a:pt x="2723" y="3139"/>
                </a:lnTo>
                <a:lnTo>
                  <a:pt x="2674" y="3150"/>
                </a:lnTo>
                <a:lnTo>
                  <a:pt x="2625" y="3156"/>
                </a:lnTo>
                <a:lnTo>
                  <a:pt x="2575" y="3157"/>
                </a:lnTo>
                <a:lnTo>
                  <a:pt x="2520" y="3155"/>
                </a:lnTo>
                <a:lnTo>
                  <a:pt x="2465" y="3148"/>
                </a:lnTo>
                <a:lnTo>
                  <a:pt x="2411" y="3134"/>
                </a:lnTo>
                <a:lnTo>
                  <a:pt x="2358" y="3116"/>
                </a:lnTo>
                <a:lnTo>
                  <a:pt x="2306" y="3093"/>
                </a:lnTo>
                <a:lnTo>
                  <a:pt x="2287" y="3146"/>
                </a:lnTo>
                <a:lnTo>
                  <a:pt x="2261" y="3197"/>
                </a:lnTo>
                <a:lnTo>
                  <a:pt x="2233" y="3244"/>
                </a:lnTo>
                <a:lnTo>
                  <a:pt x="2199" y="3289"/>
                </a:lnTo>
                <a:lnTo>
                  <a:pt x="2162" y="3330"/>
                </a:lnTo>
                <a:lnTo>
                  <a:pt x="2120" y="3367"/>
                </a:lnTo>
                <a:lnTo>
                  <a:pt x="2075" y="3401"/>
                </a:lnTo>
                <a:lnTo>
                  <a:pt x="2027" y="3430"/>
                </a:lnTo>
                <a:lnTo>
                  <a:pt x="1976" y="3454"/>
                </a:lnTo>
                <a:lnTo>
                  <a:pt x="1923" y="3473"/>
                </a:lnTo>
                <a:lnTo>
                  <a:pt x="1867" y="3488"/>
                </a:lnTo>
                <a:lnTo>
                  <a:pt x="1809" y="3497"/>
                </a:lnTo>
                <a:lnTo>
                  <a:pt x="1750" y="3500"/>
                </a:lnTo>
                <a:lnTo>
                  <a:pt x="1691" y="3497"/>
                </a:lnTo>
                <a:lnTo>
                  <a:pt x="1633" y="3488"/>
                </a:lnTo>
                <a:lnTo>
                  <a:pt x="1577" y="3473"/>
                </a:lnTo>
                <a:lnTo>
                  <a:pt x="1524" y="3454"/>
                </a:lnTo>
                <a:lnTo>
                  <a:pt x="1473" y="3430"/>
                </a:lnTo>
                <a:lnTo>
                  <a:pt x="1425" y="3401"/>
                </a:lnTo>
                <a:lnTo>
                  <a:pt x="1380" y="3367"/>
                </a:lnTo>
                <a:lnTo>
                  <a:pt x="1338" y="3330"/>
                </a:lnTo>
                <a:lnTo>
                  <a:pt x="1301" y="3289"/>
                </a:lnTo>
                <a:lnTo>
                  <a:pt x="1267" y="3244"/>
                </a:lnTo>
                <a:lnTo>
                  <a:pt x="1239" y="3197"/>
                </a:lnTo>
                <a:lnTo>
                  <a:pt x="1213" y="3146"/>
                </a:lnTo>
                <a:lnTo>
                  <a:pt x="1194" y="3093"/>
                </a:lnTo>
                <a:lnTo>
                  <a:pt x="1142" y="3116"/>
                </a:lnTo>
                <a:lnTo>
                  <a:pt x="1089" y="3134"/>
                </a:lnTo>
                <a:lnTo>
                  <a:pt x="1035" y="3148"/>
                </a:lnTo>
                <a:lnTo>
                  <a:pt x="980" y="3155"/>
                </a:lnTo>
                <a:lnTo>
                  <a:pt x="925" y="3157"/>
                </a:lnTo>
                <a:lnTo>
                  <a:pt x="875" y="3156"/>
                </a:lnTo>
                <a:lnTo>
                  <a:pt x="826" y="3150"/>
                </a:lnTo>
                <a:lnTo>
                  <a:pt x="777" y="3139"/>
                </a:lnTo>
                <a:lnTo>
                  <a:pt x="729" y="3125"/>
                </a:lnTo>
                <a:lnTo>
                  <a:pt x="682" y="3105"/>
                </a:lnTo>
                <a:lnTo>
                  <a:pt x="637" y="3082"/>
                </a:lnTo>
                <a:lnTo>
                  <a:pt x="593" y="3055"/>
                </a:lnTo>
                <a:lnTo>
                  <a:pt x="552" y="3023"/>
                </a:lnTo>
                <a:lnTo>
                  <a:pt x="512" y="2988"/>
                </a:lnTo>
                <a:lnTo>
                  <a:pt x="475" y="2946"/>
                </a:lnTo>
                <a:lnTo>
                  <a:pt x="443" y="2903"/>
                </a:lnTo>
                <a:lnTo>
                  <a:pt x="415" y="2857"/>
                </a:lnTo>
                <a:lnTo>
                  <a:pt x="391" y="2811"/>
                </a:lnTo>
                <a:lnTo>
                  <a:pt x="372" y="2762"/>
                </a:lnTo>
                <a:lnTo>
                  <a:pt x="358" y="2711"/>
                </a:lnTo>
                <a:lnTo>
                  <a:pt x="348" y="2660"/>
                </a:lnTo>
                <a:lnTo>
                  <a:pt x="343" y="2608"/>
                </a:lnTo>
                <a:lnTo>
                  <a:pt x="343" y="2557"/>
                </a:lnTo>
                <a:lnTo>
                  <a:pt x="347" y="2505"/>
                </a:lnTo>
                <a:lnTo>
                  <a:pt x="355" y="2454"/>
                </a:lnTo>
                <a:lnTo>
                  <a:pt x="368" y="2403"/>
                </a:lnTo>
                <a:lnTo>
                  <a:pt x="385" y="2353"/>
                </a:lnTo>
                <a:lnTo>
                  <a:pt x="407" y="2306"/>
                </a:lnTo>
                <a:lnTo>
                  <a:pt x="354" y="2287"/>
                </a:lnTo>
                <a:lnTo>
                  <a:pt x="303" y="2261"/>
                </a:lnTo>
                <a:lnTo>
                  <a:pt x="256" y="2233"/>
                </a:lnTo>
                <a:lnTo>
                  <a:pt x="211" y="2199"/>
                </a:lnTo>
                <a:lnTo>
                  <a:pt x="170" y="2162"/>
                </a:lnTo>
                <a:lnTo>
                  <a:pt x="133" y="2120"/>
                </a:lnTo>
                <a:lnTo>
                  <a:pt x="99" y="2075"/>
                </a:lnTo>
                <a:lnTo>
                  <a:pt x="70" y="2027"/>
                </a:lnTo>
                <a:lnTo>
                  <a:pt x="46" y="1976"/>
                </a:lnTo>
                <a:lnTo>
                  <a:pt x="27" y="1923"/>
                </a:lnTo>
                <a:lnTo>
                  <a:pt x="12" y="1867"/>
                </a:lnTo>
                <a:lnTo>
                  <a:pt x="3" y="1809"/>
                </a:lnTo>
                <a:lnTo>
                  <a:pt x="0" y="1750"/>
                </a:lnTo>
                <a:lnTo>
                  <a:pt x="3" y="1691"/>
                </a:lnTo>
                <a:lnTo>
                  <a:pt x="12" y="1633"/>
                </a:lnTo>
                <a:lnTo>
                  <a:pt x="27" y="1577"/>
                </a:lnTo>
                <a:lnTo>
                  <a:pt x="46" y="1524"/>
                </a:lnTo>
                <a:lnTo>
                  <a:pt x="70" y="1473"/>
                </a:lnTo>
                <a:lnTo>
                  <a:pt x="99" y="1425"/>
                </a:lnTo>
                <a:lnTo>
                  <a:pt x="133" y="1380"/>
                </a:lnTo>
                <a:lnTo>
                  <a:pt x="170" y="1338"/>
                </a:lnTo>
                <a:lnTo>
                  <a:pt x="211" y="1301"/>
                </a:lnTo>
                <a:lnTo>
                  <a:pt x="256" y="1267"/>
                </a:lnTo>
                <a:lnTo>
                  <a:pt x="303" y="1239"/>
                </a:lnTo>
                <a:lnTo>
                  <a:pt x="354" y="1213"/>
                </a:lnTo>
                <a:lnTo>
                  <a:pt x="407" y="1194"/>
                </a:lnTo>
                <a:lnTo>
                  <a:pt x="385" y="1147"/>
                </a:lnTo>
                <a:lnTo>
                  <a:pt x="368" y="1097"/>
                </a:lnTo>
                <a:lnTo>
                  <a:pt x="354" y="1046"/>
                </a:lnTo>
                <a:lnTo>
                  <a:pt x="346" y="995"/>
                </a:lnTo>
                <a:lnTo>
                  <a:pt x="343" y="943"/>
                </a:lnTo>
                <a:lnTo>
                  <a:pt x="343" y="892"/>
                </a:lnTo>
                <a:lnTo>
                  <a:pt x="348" y="840"/>
                </a:lnTo>
                <a:lnTo>
                  <a:pt x="358" y="789"/>
                </a:lnTo>
                <a:lnTo>
                  <a:pt x="372" y="738"/>
                </a:lnTo>
                <a:lnTo>
                  <a:pt x="391" y="689"/>
                </a:lnTo>
                <a:lnTo>
                  <a:pt x="415" y="643"/>
                </a:lnTo>
                <a:lnTo>
                  <a:pt x="443" y="597"/>
                </a:lnTo>
                <a:lnTo>
                  <a:pt x="475" y="554"/>
                </a:lnTo>
                <a:lnTo>
                  <a:pt x="512" y="512"/>
                </a:lnTo>
                <a:lnTo>
                  <a:pt x="554" y="475"/>
                </a:lnTo>
                <a:lnTo>
                  <a:pt x="597" y="443"/>
                </a:lnTo>
                <a:lnTo>
                  <a:pt x="643" y="415"/>
                </a:lnTo>
                <a:lnTo>
                  <a:pt x="689" y="391"/>
                </a:lnTo>
                <a:lnTo>
                  <a:pt x="738" y="372"/>
                </a:lnTo>
                <a:lnTo>
                  <a:pt x="789" y="358"/>
                </a:lnTo>
                <a:lnTo>
                  <a:pt x="840" y="349"/>
                </a:lnTo>
                <a:lnTo>
                  <a:pt x="892" y="344"/>
                </a:lnTo>
                <a:lnTo>
                  <a:pt x="943" y="343"/>
                </a:lnTo>
                <a:lnTo>
                  <a:pt x="995" y="347"/>
                </a:lnTo>
                <a:lnTo>
                  <a:pt x="1046" y="355"/>
                </a:lnTo>
                <a:lnTo>
                  <a:pt x="1097" y="368"/>
                </a:lnTo>
                <a:lnTo>
                  <a:pt x="1147" y="385"/>
                </a:lnTo>
                <a:lnTo>
                  <a:pt x="1194" y="407"/>
                </a:lnTo>
                <a:lnTo>
                  <a:pt x="1213" y="354"/>
                </a:lnTo>
                <a:lnTo>
                  <a:pt x="1239" y="303"/>
                </a:lnTo>
                <a:lnTo>
                  <a:pt x="1267" y="256"/>
                </a:lnTo>
                <a:lnTo>
                  <a:pt x="1301" y="211"/>
                </a:lnTo>
                <a:lnTo>
                  <a:pt x="1338" y="170"/>
                </a:lnTo>
                <a:lnTo>
                  <a:pt x="1380" y="133"/>
                </a:lnTo>
                <a:lnTo>
                  <a:pt x="1425" y="99"/>
                </a:lnTo>
                <a:lnTo>
                  <a:pt x="1473" y="70"/>
                </a:lnTo>
                <a:lnTo>
                  <a:pt x="1524" y="46"/>
                </a:lnTo>
                <a:lnTo>
                  <a:pt x="1577" y="27"/>
                </a:lnTo>
                <a:lnTo>
                  <a:pt x="1633" y="12"/>
                </a:lnTo>
                <a:lnTo>
                  <a:pt x="1691" y="3"/>
                </a:lnTo>
                <a:lnTo>
                  <a:pt x="1750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AAAA39-890B-428E-BE4A-DC183840BEB5}"/>
              </a:ext>
            </a:extLst>
          </p:cNvPr>
          <p:cNvSpPr txBox="1"/>
          <p:nvPr/>
        </p:nvSpPr>
        <p:spPr>
          <a:xfrm>
            <a:off x="569471" y="1528472"/>
            <a:ext cx="3458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Malformed packets through a rogue base station.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IoT manipulation.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5B3624-8E95-44AC-8AD6-E9DED16BB4B4}"/>
              </a:ext>
            </a:extLst>
          </p:cNvPr>
          <p:cNvSpPr txBox="1"/>
          <p:nvPr/>
        </p:nvSpPr>
        <p:spPr>
          <a:xfrm>
            <a:off x="569470" y="2708681"/>
            <a:ext cx="4039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Test networks against vulnerability.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Use scale, load, and performance testing.</a:t>
            </a:r>
          </a:p>
        </p:txBody>
      </p:sp>
    </p:spTree>
    <p:extLst>
      <p:ext uri="{BB962C8B-B14F-4D97-AF65-F5344CB8AC3E}">
        <p14:creationId xmlns:p14="http://schemas.microsoft.com/office/powerpoint/2010/main" val="41549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6BAB580-FAF5-4E2B-BECF-3446EBC79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45837FAC-4FE0-423B-A27C-102A7DE99D4D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45D6044F-1887-4496-B988-D77C3C9C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Protocol Vulnerabilities</a:t>
            </a:r>
          </a:p>
        </p:txBody>
      </p:sp>
      <p:sp>
        <p:nvSpPr>
          <p:cNvPr id="45" name="Rounded Rectangle 47">
            <a:extLst>
              <a:ext uri="{FF2B5EF4-FFF2-40B4-BE49-F238E27FC236}">
                <a16:creationId xmlns:a16="http://schemas.microsoft.com/office/drawing/2014/main" id="{66D5D311-D718-428E-BA70-7BA7E11A7CBA}"/>
              </a:ext>
            </a:extLst>
          </p:cNvPr>
          <p:cNvSpPr/>
          <p:nvPr/>
        </p:nvSpPr>
        <p:spPr>
          <a:xfrm>
            <a:off x="6726656" y="1118682"/>
            <a:ext cx="2020936" cy="3404979"/>
          </a:xfrm>
          <a:prstGeom prst="roundRect">
            <a:avLst>
              <a:gd name="adj" fmla="val 8003"/>
            </a:avLst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1" name="Inhaltsplatzhalter 4">
            <a:extLst>
              <a:ext uri="{FF2B5EF4-FFF2-40B4-BE49-F238E27FC236}">
                <a16:creationId xmlns:a16="http://schemas.microsoft.com/office/drawing/2014/main" id="{D8091360-347D-4509-B48E-B575C8E61093}"/>
              </a:ext>
            </a:extLst>
          </p:cNvPr>
          <p:cNvSpPr txBox="1">
            <a:spLocks/>
          </p:cNvSpPr>
          <p:nvPr/>
        </p:nvSpPr>
        <p:spPr>
          <a:xfrm>
            <a:off x="6799635" y="2708681"/>
            <a:ext cx="1874980" cy="1023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Penetration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50" dirty="0">
                <a:solidFill>
                  <a:srgbClr val="FFFFFF"/>
                </a:solidFill>
                <a:latin typeface="Roboto"/>
              </a:rPr>
              <a:t>Approach using holistic knowledge of network, tools, and gaps.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6F11B44-4A7C-44F5-A9A6-00DA566F0F2E}"/>
              </a:ext>
            </a:extLst>
          </p:cNvPr>
          <p:cNvGrpSpPr/>
          <p:nvPr/>
        </p:nvGrpSpPr>
        <p:grpSpPr>
          <a:xfrm>
            <a:off x="7401464" y="1887203"/>
            <a:ext cx="671320" cy="671316"/>
            <a:chOff x="7315200" y="3181350"/>
            <a:chExt cx="493713" cy="493713"/>
          </a:xfrm>
          <a:solidFill>
            <a:schemeClr val="bg1"/>
          </a:solidFill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5E0C2E80-DB49-4E0A-A88C-650D79D6F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5525" y="3241675"/>
              <a:ext cx="303213" cy="303213"/>
            </a:xfrm>
            <a:custGeom>
              <a:avLst/>
              <a:gdLst>
                <a:gd name="T0" fmla="*/ 921 w 2106"/>
                <a:gd name="T1" fmla="*/ 117 h 2105"/>
                <a:gd name="T2" fmla="*/ 728 w 2106"/>
                <a:gd name="T3" fmla="*/ 165 h 2105"/>
                <a:gd name="T4" fmla="*/ 547 w 2106"/>
                <a:gd name="T5" fmla="*/ 254 h 2105"/>
                <a:gd name="T6" fmla="*/ 384 w 2106"/>
                <a:gd name="T7" fmla="*/ 384 h 2105"/>
                <a:gd name="T8" fmla="*/ 257 w 2106"/>
                <a:gd name="T9" fmla="*/ 543 h 2105"/>
                <a:gd name="T10" fmla="*/ 167 w 2106"/>
                <a:gd name="T11" fmla="*/ 722 h 2105"/>
                <a:gd name="T12" fmla="*/ 118 w 2106"/>
                <a:gd name="T13" fmla="*/ 917 h 2105"/>
                <a:gd name="T14" fmla="*/ 111 w 2106"/>
                <a:gd name="T15" fmla="*/ 1121 h 2105"/>
                <a:gd name="T16" fmla="*/ 146 w 2106"/>
                <a:gd name="T17" fmla="*/ 1319 h 2105"/>
                <a:gd name="T18" fmla="*/ 223 w 2106"/>
                <a:gd name="T19" fmla="*/ 1505 h 2105"/>
                <a:gd name="T20" fmla="*/ 338 w 2106"/>
                <a:gd name="T21" fmla="*/ 1671 h 2105"/>
                <a:gd name="T22" fmla="*/ 496 w 2106"/>
                <a:gd name="T23" fmla="*/ 1816 h 2105"/>
                <a:gd name="T24" fmla="*/ 681 w 2106"/>
                <a:gd name="T25" fmla="*/ 1922 h 2105"/>
                <a:gd name="T26" fmla="*/ 881 w 2106"/>
                <a:gd name="T27" fmla="*/ 1982 h 2105"/>
                <a:gd name="T28" fmla="*/ 1087 w 2106"/>
                <a:gd name="T29" fmla="*/ 1996 h 2105"/>
                <a:gd name="T30" fmla="*/ 1292 w 2106"/>
                <a:gd name="T31" fmla="*/ 1966 h 2105"/>
                <a:gd name="T32" fmla="*/ 1488 w 2106"/>
                <a:gd name="T33" fmla="*/ 1892 h 2105"/>
                <a:gd name="T34" fmla="*/ 1667 w 2106"/>
                <a:gd name="T35" fmla="*/ 1771 h 2105"/>
                <a:gd name="T36" fmla="*/ 1817 w 2106"/>
                <a:gd name="T37" fmla="*/ 1610 h 2105"/>
                <a:gd name="T38" fmla="*/ 1922 w 2106"/>
                <a:gd name="T39" fmla="*/ 1425 h 2105"/>
                <a:gd name="T40" fmla="*/ 1982 w 2106"/>
                <a:gd name="T41" fmla="*/ 1225 h 2105"/>
                <a:gd name="T42" fmla="*/ 1997 w 2106"/>
                <a:gd name="T43" fmla="*/ 1018 h 2105"/>
                <a:gd name="T44" fmla="*/ 1967 w 2106"/>
                <a:gd name="T45" fmla="*/ 812 h 2105"/>
                <a:gd name="T46" fmla="*/ 1892 w 2106"/>
                <a:gd name="T47" fmla="*/ 617 h 2105"/>
                <a:gd name="T48" fmla="*/ 1771 w 2106"/>
                <a:gd name="T49" fmla="*/ 438 h 2105"/>
                <a:gd name="T50" fmla="*/ 1615 w 2106"/>
                <a:gd name="T51" fmla="*/ 293 h 2105"/>
                <a:gd name="T52" fmla="*/ 1440 w 2106"/>
                <a:gd name="T53" fmla="*/ 190 h 2105"/>
                <a:gd name="T54" fmla="*/ 1250 w 2106"/>
                <a:gd name="T55" fmla="*/ 128 h 2105"/>
                <a:gd name="T56" fmla="*/ 1053 w 2106"/>
                <a:gd name="T57" fmla="*/ 108 h 2105"/>
                <a:gd name="T58" fmla="*/ 1200 w 2106"/>
                <a:gd name="T59" fmla="*/ 10 h 2105"/>
                <a:gd name="T60" fmla="*/ 1415 w 2106"/>
                <a:gd name="T61" fmla="*/ 63 h 2105"/>
                <a:gd name="T62" fmla="*/ 1617 w 2106"/>
                <a:gd name="T63" fmla="*/ 162 h 2105"/>
                <a:gd name="T64" fmla="*/ 1797 w 2106"/>
                <a:gd name="T65" fmla="*/ 308 h 2105"/>
                <a:gd name="T66" fmla="*/ 1942 w 2106"/>
                <a:gd name="T67" fmla="*/ 489 h 2105"/>
                <a:gd name="T68" fmla="*/ 2042 w 2106"/>
                <a:gd name="T69" fmla="*/ 691 h 2105"/>
                <a:gd name="T70" fmla="*/ 2096 w 2106"/>
                <a:gd name="T71" fmla="*/ 906 h 2105"/>
                <a:gd name="T72" fmla="*/ 2103 w 2106"/>
                <a:gd name="T73" fmla="*/ 1127 h 2105"/>
                <a:gd name="T74" fmla="*/ 2065 w 2106"/>
                <a:gd name="T75" fmla="*/ 1344 h 2105"/>
                <a:gd name="T76" fmla="*/ 1981 w 2106"/>
                <a:gd name="T77" fmla="*/ 1551 h 2105"/>
                <a:gd name="T78" fmla="*/ 1851 w 2106"/>
                <a:gd name="T79" fmla="*/ 1740 h 2105"/>
                <a:gd name="T80" fmla="*/ 1680 w 2106"/>
                <a:gd name="T81" fmla="*/ 1899 h 2105"/>
                <a:gd name="T82" fmla="*/ 1484 w 2106"/>
                <a:gd name="T83" fmla="*/ 2014 h 2105"/>
                <a:gd name="T84" fmla="*/ 1273 w 2106"/>
                <a:gd name="T85" fmla="*/ 2082 h 2105"/>
                <a:gd name="T86" fmla="*/ 1053 w 2106"/>
                <a:gd name="T87" fmla="*/ 2105 h 2105"/>
                <a:gd name="T88" fmla="*/ 833 w 2106"/>
                <a:gd name="T89" fmla="*/ 2082 h 2105"/>
                <a:gd name="T90" fmla="*/ 622 w 2106"/>
                <a:gd name="T91" fmla="*/ 2014 h 2105"/>
                <a:gd name="T92" fmla="*/ 426 w 2106"/>
                <a:gd name="T93" fmla="*/ 1899 h 2105"/>
                <a:gd name="T94" fmla="*/ 256 w 2106"/>
                <a:gd name="T95" fmla="*/ 1741 h 2105"/>
                <a:gd name="T96" fmla="*/ 127 w 2106"/>
                <a:gd name="T97" fmla="*/ 1557 h 2105"/>
                <a:gd name="T98" fmla="*/ 42 w 2106"/>
                <a:gd name="T99" fmla="*/ 1350 h 2105"/>
                <a:gd name="T100" fmla="*/ 2 w 2106"/>
                <a:gd name="T101" fmla="*/ 1129 h 2105"/>
                <a:gd name="T102" fmla="*/ 10 w 2106"/>
                <a:gd name="T103" fmla="*/ 901 h 2105"/>
                <a:gd name="T104" fmla="*/ 66 w 2106"/>
                <a:gd name="T105" fmla="*/ 684 h 2105"/>
                <a:gd name="T106" fmla="*/ 166 w 2106"/>
                <a:gd name="T107" fmla="*/ 484 h 2105"/>
                <a:gd name="T108" fmla="*/ 308 w 2106"/>
                <a:gd name="T109" fmla="*/ 308 h 2105"/>
                <a:gd name="T110" fmla="*/ 489 w 2106"/>
                <a:gd name="T111" fmla="*/ 162 h 2105"/>
                <a:gd name="T112" fmla="*/ 691 w 2106"/>
                <a:gd name="T113" fmla="*/ 63 h 2105"/>
                <a:gd name="T114" fmla="*/ 906 w 2106"/>
                <a:gd name="T115" fmla="*/ 10 h 2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6" h="2105">
                  <a:moveTo>
                    <a:pt x="1053" y="108"/>
                  </a:moveTo>
                  <a:lnTo>
                    <a:pt x="987" y="111"/>
                  </a:lnTo>
                  <a:lnTo>
                    <a:pt x="921" y="117"/>
                  </a:lnTo>
                  <a:lnTo>
                    <a:pt x="856" y="128"/>
                  </a:lnTo>
                  <a:lnTo>
                    <a:pt x="792" y="145"/>
                  </a:lnTo>
                  <a:lnTo>
                    <a:pt x="728" y="165"/>
                  </a:lnTo>
                  <a:lnTo>
                    <a:pt x="666" y="190"/>
                  </a:lnTo>
                  <a:lnTo>
                    <a:pt x="606" y="219"/>
                  </a:lnTo>
                  <a:lnTo>
                    <a:pt x="547" y="254"/>
                  </a:lnTo>
                  <a:lnTo>
                    <a:pt x="490" y="293"/>
                  </a:lnTo>
                  <a:lnTo>
                    <a:pt x="436" y="337"/>
                  </a:lnTo>
                  <a:lnTo>
                    <a:pt x="384" y="384"/>
                  </a:lnTo>
                  <a:lnTo>
                    <a:pt x="338" y="434"/>
                  </a:lnTo>
                  <a:lnTo>
                    <a:pt x="295" y="487"/>
                  </a:lnTo>
                  <a:lnTo>
                    <a:pt x="257" y="543"/>
                  </a:lnTo>
                  <a:lnTo>
                    <a:pt x="223" y="600"/>
                  </a:lnTo>
                  <a:lnTo>
                    <a:pt x="192" y="660"/>
                  </a:lnTo>
                  <a:lnTo>
                    <a:pt x="167" y="722"/>
                  </a:lnTo>
                  <a:lnTo>
                    <a:pt x="146" y="785"/>
                  </a:lnTo>
                  <a:lnTo>
                    <a:pt x="129" y="851"/>
                  </a:lnTo>
                  <a:lnTo>
                    <a:pt x="118" y="917"/>
                  </a:lnTo>
                  <a:lnTo>
                    <a:pt x="111" y="985"/>
                  </a:lnTo>
                  <a:lnTo>
                    <a:pt x="107" y="1053"/>
                  </a:lnTo>
                  <a:lnTo>
                    <a:pt x="111" y="1121"/>
                  </a:lnTo>
                  <a:lnTo>
                    <a:pt x="118" y="1189"/>
                  </a:lnTo>
                  <a:lnTo>
                    <a:pt x="129" y="1255"/>
                  </a:lnTo>
                  <a:lnTo>
                    <a:pt x="146" y="1319"/>
                  </a:lnTo>
                  <a:lnTo>
                    <a:pt x="167" y="1384"/>
                  </a:lnTo>
                  <a:lnTo>
                    <a:pt x="192" y="1445"/>
                  </a:lnTo>
                  <a:lnTo>
                    <a:pt x="223" y="1505"/>
                  </a:lnTo>
                  <a:lnTo>
                    <a:pt x="257" y="1563"/>
                  </a:lnTo>
                  <a:lnTo>
                    <a:pt x="295" y="1618"/>
                  </a:lnTo>
                  <a:lnTo>
                    <a:pt x="338" y="1671"/>
                  </a:lnTo>
                  <a:lnTo>
                    <a:pt x="384" y="1721"/>
                  </a:lnTo>
                  <a:lnTo>
                    <a:pt x="439" y="1771"/>
                  </a:lnTo>
                  <a:lnTo>
                    <a:pt x="496" y="1816"/>
                  </a:lnTo>
                  <a:lnTo>
                    <a:pt x="555" y="1856"/>
                  </a:lnTo>
                  <a:lnTo>
                    <a:pt x="618" y="1892"/>
                  </a:lnTo>
                  <a:lnTo>
                    <a:pt x="681" y="1922"/>
                  </a:lnTo>
                  <a:lnTo>
                    <a:pt x="746" y="1947"/>
                  </a:lnTo>
                  <a:lnTo>
                    <a:pt x="813" y="1966"/>
                  </a:lnTo>
                  <a:lnTo>
                    <a:pt x="881" y="1982"/>
                  </a:lnTo>
                  <a:lnTo>
                    <a:pt x="949" y="1991"/>
                  </a:lnTo>
                  <a:lnTo>
                    <a:pt x="1019" y="1996"/>
                  </a:lnTo>
                  <a:lnTo>
                    <a:pt x="1087" y="1996"/>
                  </a:lnTo>
                  <a:lnTo>
                    <a:pt x="1157" y="1991"/>
                  </a:lnTo>
                  <a:lnTo>
                    <a:pt x="1225" y="1982"/>
                  </a:lnTo>
                  <a:lnTo>
                    <a:pt x="1292" y="1966"/>
                  </a:lnTo>
                  <a:lnTo>
                    <a:pt x="1360" y="1947"/>
                  </a:lnTo>
                  <a:lnTo>
                    <a:pt x="1425" y="1922"/>
                  </a:lnTo>
                  <a:lnTo>
                    <a:pt x="1488" y="1892"/>
                  </a:lnTo>
                  <a:lnTo>
                    <a:pt x="1551" y="1856"/>
                  </a:lnTo>
                  <a:lnTo>
                    <a:pt x="1610" y="1816"/>
                  </a:lnTo>
                  <a:lnTo>
                    <a:pt x="1667" y="1771"/>
                  </a:lnTo>
                  <a:lnTo>
                    <a:pt x="1722" y="1721"/>
                  </a:lnTo>
                  <a:lnTo>
                    <a:pt x="1771" y="1667"/>
                  </a:lnTo>
                  <a:lnTo>
                    <a:pt x="1817" y="1610"/>
                  </a:lnTo>
                  <a:lnTo>
                    <a:pt x="1856" y="1551"/>
                  </a:lnTo>
                  <a:lnTo>
                    <a:pt x="1892" y="1488"/>
                  </a:lnTo>
                  <a:lnTo>
                    <a:pt x="1922" y="1425"/>
                  </a:lnTo>
                  <a:lnTo>
                    <a:pt x="1947" y="1359"/>
                  </a:lnTo>
                  <a:lnTo>
                    <a:pt x="1967" y="1292"/>
                  </a:lnTo>
                  <a:lnTo>
                    <a:pt x="1982" y="1225"/>
                  </a:lnTo>
                  <a:lnTo>
                    <a:pt x="1992" y="1157"/>
                  </a:lnTo>
                  <a:lnTo>
                    <a:pt x="1997" y="1087"/>
                  </a:lnTo>
                  <a:lnTo>
                    <a:pt x="1997" y="1018"/>
                  </a:lnTo>
                  <a:lnTo>
                    <a:pt x="1992" y="949"/>
                  </a:lnTo>
                  <a:lnTo>
                    <a:pt x="1982" y="881"/>
                  </a:lnTo>
                  <a:lnTo>
                    <a:pt x="1967" y="812"/>
                  </a:lnTo>
                  <a:lnTo>
                    <a:pt x="1947" y="746"/>
                  </a:lnTo>
                  <a:lnTo>
                    <a:pt x="1922" y="681"/>
                  </a:lnTo>
                  <a:lnTo>
                    <a:pt x="1892" y="617"/>
                  </a:lnTo>
                  <a:lnTo>
                    <a:pt x="1856" y="555"/>
                  </a:lnTo>
                  <a:lnTo>
                    <a:pt x="1817" y="495"/>
                  </a:lnTo>
                  <a:lnTo>
                    <a:pt x="1771" y="438"/>
                  </a:lnTo>
                  <a:lnTo>
                    <a:pt x="1722" y="384"/>
                  </a:lnTo>
                  <a:lnTo>
                    <a:pt x="1670" y="337"/>
                  </a:lnTo>
                  <a:lnTo>
                    <a:pt x="1615" y="293"/>
                  </a:lnTo>
                  <a:lnTo>
                    <a:pt x="1559" y="254"/>
                  </a:lnTo>
                  <a:lnTo>
                    <a:pt x="1500" y="219"/>
                  </a:lnTo>
                  <a:lnTo>
                    <a:pt x="1440" y="190"/>
                  </a:lnTo>
                  <a:lnTo>
                    <a:pt x="1377" y="165"/>
                  </a:lnTo>
                  <a:lnTo>
                    <a:pt x="1314" y="145"/>
                  </a:lnTo>
                  <a:lnTo>
                    <a:pt x="1250" y="128"/>
                  </a:lnTo>
                  <a:lnTo>
                    <a:pt x="1185" y="117"/>
                  </a:lnTo>
                  <a:lnTo>
                    <a:pt x="1119" y="111"/>
                  </a:lnTo>
                  <a:lnTo>
                    <a:pt x="1053" y="108"/>
                  </a:lnTo>
                  <a:close/>
                  <a:moveTo>
                    <a:pt x="1053" y="0"/>
                  </a:moveTo>
                  <a:lnTo>
                    <a:pt x="1127" y="2"/>
                  </a:lnTo>
                  <a:lnTo>
                    <a:pt x="1200" y="10"/>
                  </a:lnTo>
                  <a:lnTo>
                    <a:pt x="1273" y="23"/>
                  </a:lnTo>
                  <a:lnTo>
                    <a:pt x="1344" y="40"/>
                  </a:lnTo>
                  <a:lnTo>
                    <a:pt x="1415" y="63"/>
                  </a:lnTo>
                  <a:lnTo>
                    <a:pt x="1484" y="91"/>
                  </a:lnTo>
                  <a:lnTo>
                    <a:pt x="1552" y="124"/>
                  </a:lnTo>
                  <a:lnTo>
                    <a:pt x="1617" y="162"/>
                  </a:lnTo>
                  <a:lnTo>
                    <a:pt x="1680" y="206"/>
                  </a:lnTo>
                  <a:lnTo>
                    <a:pt x="1740" y="255"/>
                  </a:lnTo>
                  <a:lnTo>
                    <a:pt x="1797" y="308"/>
                  </a:lnTo>
                  <a:lnTo>
                    <a:pt x="1851" y="366"/>
                  </a:lnTo>
                  <a:lnTo>
                    <a:pt x="1900" y="426"/>
                  </a:lnTo>
                  <a:lnTo>
                    <a:pt x="1942" y="489"/>
                  </a:lnTo>
                  <a:lnTo>
                    <a:pt x="1981" y="554"/>
                  </a:lnTo>
                  <a:lnTo>
                    <a:pt x="2014" y="622"/>
                  </a:lnTo>
                  <a:lnTo>
                    <a:pt x="2042" y="691"/>
                  </a:lnTo>
                  <a:lnTo>
                    <a:pt x="2065" y="762"/>
                  </a:lnTo>
                  <a:lnTo>
                    <a:pt x="2082" y="833"/>
                  </a:lnTo>
                  <a:lnTo>
                    <a:pt x="2096" y="906"/>
                  </a:lnTo>
                  <a:lnTo>
                    <a:pt x="2103" y="979"/>
                  </a:lnTo>
                  <a:lnTo>
                    <a:pt x="2106" y="1053"/>
                  </a:lnTo>
                  <a:lnTo>
                    <a:pt x="2103" y="1127"/>
                  </a:lnTo>
                  <a:lnTo>
                    <a:pt x="2096" y="1199"/>
                  </a:lnTo>
                  <a:lnTo>
                    <a:pt x="2082" y="1272"/>
                  </a:lnTo>
                  <a:lnTo>
                    <a:pt x="2065" y="1344"/>
                  </a:lnTo>
                  <a:lnTo>
                    <a:pt x="2042" y="1415"/>
                  </a:lnTo>
                  <a:lnTo>
                    <a:pt x="2014" y="1483"/>
                  </a:lnTo>
                  <a:lnTo>
                    <a:pt x="1981" y="1551"/>
                  </a:lnTo>
                  <a:lnTo>
                    <a:pt x="1942" y="1616"/>
                  </a:lnTo>
                  <a:lnTo>
                    <a:pt x="1900" y="1679"/>
                  </a:lnTo>
                  <a:lnTo>
                    <a:pt x="1851" y="1740"/>
                  </a:lnTo>
                  <a:lnTo>
                    <a:pt x="1797" y="1797"/>
                  </a:lnTo>
                  <a:lnTo>
                    <a:pt x="1740" y="1851"/>
                  </a:lnTo>
                  <a:lnTo>
                    <a:pt x="1680" y="1899"/>
                  </a:lnTo>
                  <a:lnTo>
                    <a:pt x="1617" y="1942"/>
                  </a:lnTo>
                  <a:lnTo>
                    <a:pt x="1552" y="1981"/>
                  </a:lnTo>
                  <a:lnTo>
                    <a:pt x="1484" y="2014"/>
                  </a:lnTo>
                  <a:lnTo>
                    <a:pt x="1415" y="2042"/>
                  </a:lnTo>
                  <a:lnTo>
                    <a:pt x="1344" y="2065"/>
                  </a:lnTo>
                  <a:lnTo>
                    <a:pt x="1273" y="2082"/>
                  </a:lnTo>
                  <a:lnTo>
                    <a:pt x="1200" y="2095"/>
                  </a:lnTo>
                  <a:lnTo>
                    <a:pt x="1127" y="2103"/>
                  </a:lnTo>
                  <a:lnTo>
                    <a:pt x="1053" y="2105"/>
                  </a:lnTo>
                  <a:lnTo>
                    <a:pt x="979" y="2103"/>
                  </a:lnTo>
                  <a:lnTo>
                    <a:pt x="906" y="2095"/>
                  </a:lnTo>
                  <a:lnTo>
                    <a:pt x="833" y="2082"/>
                  </a:lnTo>
                  <a:lnTo>
                    <a:pt x="762" y="2065"/>
                  </a:lnTo>
                  <a:lnTo>
                    <a:pt x="691" y="2042"/>
                  </a:lnTo>
                  <a:lnTo>
                    <a:pt x="622" y="2014"/>
                  </a:lnTo>
                  <a:lnTo>
                    <a:pt x="554" y="1981"/>
                  </a:lnTo>
                  <a:lnTo>
                    <a:pt x="489" y="1942"/>
                  </a:lnTo>
                  <a:lnTo>
                    <a:pt x="426" y="1899"/>
                  </a:lnTo>
                  <a:lnTo>
                    <a:pt x="366" y="1851"/>
                  </a:lnTo>
                  <a:lnTo>
                    <a:pt x="308" y="1797"/>
                  </a:lnTo>
                  <a:lnTo>
                    <a:pt x="256" y="1741"/>
                  </a:lnTo>
                  <a:lnTo>
                    <a:pt x="208" y="1682"/>
                  </a:lnTo>
                  <a:lnTo>
                    <a:pt x="166" y="1621"/>
                  </a:lnTo>
                  <a:lnTo>
                    <a:pt x="127" y="1557"/>
                  </a:lnTo>
                  <a:lnTo>
                    <a:pt x="94" y="1490"/>
                  </a:lnTo>
                  <a:lnTo>
                    <a:pt x="66" y="1421"/>
                  </a:lnTo>
                  <a:lnTo>
                    <a:pt x="42" y="1350"/>
                  </a:lnTo>
                  <a:lnTo>
                    <a:pt x="24" y="1278"/>
                  </a:lnTo>
                  <a:lnTo>
                    <a:pt x="10" y="1204"/>
                  </a:lnTo>
                  <a:lnTo>
                    <a:pt x="2" y="1129"/>
                  </a:lnTo>
                  <a:lnTo>
                    <a:pt x="0" y="1053"/>
                  </a:lnTo>
                  <a:lnTo>
                    <a:pt x="2" y="976"/>
                  </a:lnTo>
                  <a:lnTo>
                    <a:pt x="10" y="901"/>
                  </a:lnTo>
                  <a:lnTo>
                    <a:pt x="24" y="827"/>
                  </a:lnTo>
                  <a:lnTo>
                    <a:pt x="42" y="754"/>
                  </a:lnTo>
                  <a:lnTo>
                    <a:pt x="66" y="684"/>
                  </a:lnTo>
                  <a:lnTo>
                    <a:pt x="94" y="615"/>
                  </a:lnTo>
                  <a:lnTo>
                    <a:pt x="127" y="548"/>
                  </a:lnTo>
                  <a:lnTo>
                    <a:pt x="166" y="484"/>
                  </a:lnTo>
                  <a:lnTo>
                    <a:pt x="208" y="423"/>
                  </a:lnTo>
                  <a:lnTo>
                    <a:pt x="256" y="364"/>
                  </a:lnTo>
                  <a:lnTo>
                    <a:pt x="308" y="308"/>
                  </a:lnTo>
                  <a:lnTo>
                    <a:pt x="366" y="255"/>
                  </a:lnTo>
                  <a:lnTo>
                    <a:pt x="426" y="206"/>
                  </a:lnTo>
                  <a:lnTo>
                    <a:pt x="489" y="162"/>
                  </a:lnTo>
                  <a:lnTo>
                    <a:pt x="554" y="124"/>
                  </a:lnTo>
                  <a:lnTo>
                    <a:pt x="622" y="91"/>
                  </a:lnTo>
                  <a:lnTo>
                    <a:pt x="691" y="63"/>
                  </a:lnTo>
                  <a:lnTo>
                    <a:pt x="762" y="40"/>
                  </a:lnTo>
                  <a:lnTo>
                    <a:pt x="833" y="23"/>
                  </a:lnTo>
                  <a:lnTo>
                    <a:pt x="906" y="10"/>
                  </a:lnTo>
                  <a:lnTo>
                    <a:pt x="979" y="2"/>
                  </a:lnTo>
                  <a:lnTo>
                    <a:pt x="10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44C1E594-CB70-483B-BEF3-EBBDCE0AC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319463"/>
              <a:ext cx="28575" cy="80963"/>
            </a:xfrm>
            <a:custGeom>
              <a:avLst/>
              <a:gdLst>
                <a:gd name="T0" fmla="*/ 47 w 200"/>
                <a:gd name="T1" fmla="*/ 0 h 570"/>
                <a:gd name="T2" fmla="*/ 61 w 200"/>
                <a:gd name="T3" fmla="*/ 0 h 570"/>
                <a:gd name="T4" fmla="*/ 75 w 200"/>
                <a:gd name="T5" fmla="*/ 4 h 570"/>
                <a:gd name="T6" fmla="*/ 86 w 200"/>
                <a:gd name="T7" fmla="*/ 10 h 570"/>
                <a:gd name="T8" fmla="*/ 97 w 200"/>
                <a:gd name="T9" fmla="*/ 20 h 570"/>
                <a:gd name="T10" fmla="*/ 104 w 200"/>
                <a:gd name="T11" fmla="*/ 33 h 570"/>
                <a:gd name="T12" fmla="*/ 133 w 200"/>
                <a:gd name="T13" fmla="*/ 110 h 570"/>
                <a:gd name="T14" fmla="*/ 157 w 200"/>
                <a:gd name="T15" fmla="*/ 188 h 570"/>
                <a:gd name="T16" fmla="*/ 175 w 200"/>
                <a:gd name="T17" fmla="*/ 268 h 570"/>
                <a:gd name="T18" fmla="*/ 189 w 200"/>
                <a:gd name="T19" fmla="*/ 350 h 570"/>
                <a:gd name="T20" fmla="*/ 197 w 200"/>
                <a:gd name="T21" fmla="*/ 432 h 570"/>
                <a:gd name="T22" fmla="*/ 200 w 200"/>
                <a:gd name="T23" fmla="*/ 516 h 570"/>
                <a:gd name="T24" fmla="*/ 197 w 200"/>
                <a:gd name="T25" fmla="*/ 533 h 570"/>
                <a:gd name="T26" fmla="*/ 190 w 200"/>
                <a:gd name="T27" fmla="*/ 547 h 570"/>
                <a:gd name="T28" fmla="*/ 177 w 200"/>
                <a:gd name="T29" fmla="*/ 559 h 570"/>
                <a:gd name="T30" fmla="*/ 163 w 200"/>
                <a:gd name="T31" fmla="*/ 567 h 570"/>
                <a:gd name="T32" fmla="*/ 146 w 200"/>
                <a:gd name="T33" fmla="*/ 570 h 570"/>
                <a:gd name="T34" fmla="*/ 129 w 200"/>
                <a:gd name="T35" fmla="*/ 567 h 570"/>
                <a:gd name="T36" fmla="*/ 114 w 200"/>
                <a:gd name="T37" fmla="*/ 559 h 570"/>
                <a:gd name="T38" fmla="*/ 102 w 200"/>
                <a:gd name="T39" fmla="*/ 547 h 570"/>
                <a:gd name="T40" fmla="*/ 94 w 200"/>
                <a:gd name="T41" fmla="*/ 533 h 570"/>
                <a:gd name="T42" fmla="*/ 91 w 200"/>
                <a:gd name="T43" fmla="*/ 516 h 570"/>
                <a:gd name="T44" fmla="*/ 89 w 200"/>
                <a:gd name="T45" fmla="*/ 439 h 570"/>
                <a:gd name="T46" fmla="*/ 82 w 200"/>
                <a:gd name="T47" fmla="*/ 365 h 570"/>
                <a:gd name="T48" fmla="*/ 70 w 200"/>
                <a:gd name="T49" fmla="*/ 290 h 570"/>
                <a:gd name="T50" fmla="*/ 53 w 200"/>
                <a:gd name="T51" fmla="*/ 216 h 570"/>
                <a:gd name="T52" fmla="*/ 30 w 200"/>
                <a:gd name="T53" fmla="*/ 145 h 570"/>
                <a:gd name="T54" fmla="*/ 4 w 200"/>
                <a:gd name="T55" fmla="*/ 74 h 570"/>
                <a:gd name="T56" fmla="*/ 0 w 200"/>
                <a:gd name="T57" fmla="*/ 61 h 570"/>
                <a:gd name="T58" fmla="*/ 0 w 200"/>
                <a:gd name="T59" fmla="*/ 46 h 570"/>
                <a:gd name="T60" fmla="*/ 4 w 200"/>
                <a:gd name="T61" fmla="*/ 33 h 570"/>
                <a:gd name="T62" fmla="*/ 11 w 200"/>
                <a:gd name="T63" fmla="*/ 21 h 570"/>
                <a:gd name="T64" fmla="*/ 21 w 200"/>
                <a:gd name="T65" fmla="*/ 11 h 570"/>
                <a:gd name="T66" fmla="*/ 33 w 200"/>
                <a:gd name="T67" fmla="*/ 4 h 570"/>
                <a:gd name="T68" fmla="*/ 47 w 20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570">
                  <a:moveTo>
                    <a:pt x="47" y="0"/>
                  </a:moveTo>
                  <a:lnTo>
                    <a:pt x="61" y="0"/>
                  </a:lnTo>
                  <a:lnTo>
                    <a:pt x="75" y="4"/>
                  </a:lnTo>
                  <a:lnTo>
                    <a:pt x="86" y="10"/>
                  </a:lnTo>
                  <a:lnTo>
                    <a:pt x="97" y="20"/>
                  </a:lnTo>
                  <a:lnTo>
                    <a:pt x="104" y="33"/>
                  </a:lnTo>
                  <a:lnTo>
                    <a:pt x="133" y="110"/>
                  </a:lnTo>
                  <a:lnTo>
                    <a:pt x="157" y="188"/>
                  </a:lnTo>
                  <a:lnTo>
                    <a:pt x="175" y="268"/>
                  </a:lnTo>
                  <a:lnTo>
                    <a:pt x="189" y="350"/>
                  </a:lnTo>
                  <a:lnTo>
                    <a:pt x="197" y="432"/>
                  </a:lnTo>
                  <a:lnTo>
                    <a:pt x="200" y="516"/>
                  </a:lnTo>
                  <a:lnTo>
                    <a:pt x="197" y="533"/>
                  </a:lnTo>
                  <a:lnTo>
                    <a:pt x="190" y="547"/>
                  </a:lnTo>
                  <a:lnTo>
                    <a:pt x="177" y="559"/>
                  </a:lnTo>
                  <a:lnTo>
                    <a:pt x="163" y="567"/>
                  </a:lnTo>
                  <a:lnTo>
                    <a:pt x="146" y="570"/>
                  </a:lnTo>
                  <a:lnTo>
                    <a:pt x="129" y="567"/>
                  </a:lnTo>
                  <a:lnTo>
                    <a:pt x="114" y="559"/>
                  </a:lnTo>
                  <a:lnTo>
                    <a:pt x="102" y="547"/>
                  </a:lnTo>
                  <a:lnTo>
                    <a:pt x="94" y="533"/>
                  </a:lnTo>
                  <a:lnTo>
                    <a:pt x="91" y="516"/>
                  </a:lnTo>
                  <a:lnTo>
                    <a:pt x="89" y="439"/>
                  </a:lnTo>
                  <a:lnTo>
                    <a:pt x="82" y="365"/>
                  </a:lnTo>
                  <a:lnTo>
                    <a:pt x="70" y="290"/>
                  </a:lnTo>
                  <a:lnTo>
                    <a:pt x="53" y="216"/>
                  </a:lnTo>
                  <a:lnTo>
                    <a:pt x="30" y="145"/>
                  </a:lnTo>
                  <a:lnTo>
                    <a:pt x="4" y="74"/>
                  </a:lnTo>
                  <a:lnTo>
                    <a:pt x="0" y="61"/>
                  </a:lnTo>
                  <a:lnTo>
                    <a:pt x="0" y="46"/>
                  </a:lnTo>
                  <a:lnTo>
                    <a:pt x="4" y="33"/>
                  </a:lnTo>
                  <a:lnTo>
                    <a:pt x="11" y="21"/>
                  </a:lnTo>
                  <a:lnTo>
                    <a:pt x="21" y="11"/>
                  </a:lnTo>
                  <a:lnTo>
                    <a:pt x="33" y="4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7CD73E5F-52ED-475D-8A9D-7D260312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88" y="3213100"/>
              <a:ext cx="155575" cy="87313"/>
            </a:xfrm>
            <a:custGeom>
              <a:avLst/>
              <a:gdLst>
                <a:gd name="T0" fmla="*/ 54 w 1085"/>
                <a:gd name="T1" fmla="*/ 0 h 613"/>
                <a:gd name="T2" fmla="*/ 137 w 1085"/>
                <a:gd name="T3" fmla="*/ 2 h 613"/>
                <a:gd name="T4" fmla="*/ 219 w 1085"/>
                <a:gd name="T5" fmla="*/ 10 h 613"/>
                <a:gd name="T6" fmla="*/ 300 w 1085"/>
                <a:gd name="T7" fmla="*/ 24 h 613"/>
                <a:gd name="T8" fmla="*/ 379 w 1085"/>
                <a:gd name="T9" fmla="*/ 42 h 613"/>
                <a:gd name="T10" fmla="*/ 457 w 1085"/>
                <a:gd name="T11" fmla="*/ 66 h 613"/>
                <a:gd name="T12" fmla="*/ 533 w 1085"/>
                <a:gd name="T13" fmla="*/ 94 h 613"/>
                <a:gd name="T14" fmla="*/ 608 w 1085"/>
                <a:gd name="T15" fmla="*/ 128 h 613"/>
                <a:gd name="T16" fmla="*/ 679 w 1085"/>
                <a:gd name="T17" fmla="*/ 166 h 613"/>
                <a:gd name="T18" fmla="*/ 748 w 1085"/>
                <a:gd name="T19" fmla="*/ 209 h 613"/>
                <a:gd name="T20" fmla="*/ 815 w 1085"/>
                <a:gd name="T21" fmla="*/ 257 h 613"/>
                <a:gd name="T22" fmla="*/ 878 w 1085"/>
                <a:gd name="T23" fmla="*/ 310 h 613"/>
                <a:gd name="T24" fmla="*/ 939 w 1085"/>
                <a:gd name="T25" fmla="*/ 367 h 613"/>
                <a:gd name="T26" fmla="*/ 988 w 1085"/>
                <a:gd name="T27" fmla="*/ 417 h 613"/>
                <a:gd name="T28" fmla="*/ 1034 w 1085"/>
                <a:gd name="T29" fmla="*/ 471 h 613"/>
                <a:gd name="T30" fmla="*/ 1076 w 1085"/>
                <a:gd name="T31" fmla="*/ 527 h 613"/>
                <a:gd name="T32" fmla="*/ 1082 w 1085"/>
                <a:gd name="T33" fmla="*/ 540 h 613"/>
                <a:gd name="T34" fmla="*/ 1085 w 1085"/>
                <a:gd name="T35" fmla="*/ 554 h 613"/>
                <a:gd name="T36" fmla="*/ 1085 w 1085"/>
                <a:gd name="T37" fmla="*/ 568 h 613"/>
                <a:gd name="T38" fmla="*/ 1081 w 1085"/>
                <a:gd name="T39" fmla="*/ 581 h 613"/>
                <a:gd name="T40" fmla="*/ 1074 w 1085"/>
                <a:gd name="T41" fmla="*/ 593 h 613"/>
                <a:gd name="T42" fmla="*/ 1063 w 1085"/>
                <a:gd name="T43" fmla="*/ 603 h 613"/>
                <a:gd name="T44" fmla="*/ 1048 w 1085"/>
                <a:gd name="T45" fmla="*/ 610 h 613"/>
                <a:gd name="T46" fmla="*/ 1031 w 1085"/>
                <a:gd name="T47" fmla="*/ 613 h 613"/>
                <a:gd name="T48" fmla="*/ 1019 w 1085"/>
                <a:gd name="T49" fmla="*/ 611 h 613"/>
                <a:gd name="T50" fmla="*/ 1008 w 1085"/>
                <a:gd name="T51" fmla="*/ 607 h 613"/>
                <a:gd name="T52" fmla="*/ 996 w 1085"/>
                <a:gd name="T53" fmla="*/ 600 h 613"/>
                <a:gd name="T54" fmla="*/ 988 w 1085"/>
                <a:gd name="T55" fmla="*/ 591 h 613"/>
                <a:gd name="T56" fmla="*/ 949 w 1085"/>
                <a:gd name="T57" fmla="*/ 539 h 613"/>
                <a:gd name="T58" fmla="*/ 907 w 1085"/>
                <a:gd name="T59" fmla="*/ 490 h 613"/>
                <a:gd name="T60" fmla="*/ 863 w 1085"/>
                <a:gd name="T61" fmla="*/ 442 h 613"/>
                <a:gd name="T62" fmla="*/ 808 w 1085"/>
                <a:gd name="T63" fmla="*/ 390 h 613"/>
                <a:gd name="T64" fmla="*/ 748 w 1085"/>
                <a:gd name="T65" fmla="*/ 343 h 613"/>
                <a:gd name="T66" fmla="*/ 688 w 1085"/>
                <a:gd name="T67" fmla="*/ 299 h 613"/>
                <a:gd name="T68" fmla="*/ 625 w 1085"/>
                <a:gd name="T69" fmla="*/ 260 h 613"/>
                <a:gd name="T70" fmla="*/ 560 w 1085"/>
                <a:gd name="T71" fmla="*/ 225 h 613"/>
                <a:gd name="T72" fmla="*/ 491 w 1085"/>
                <a:gd name="T73" fmla="*/ 195 h 613"/>
                <a:gd name="T74" fmla="*/ 422 w 1085"/>
                <a:gd name="T75" fmla="*/ 169 h 613"/>
                <a:gd name="T76" fmla="*/ 351 w 1085"/>
                <a:gd name="T77" fmla="*/ 147 h 613"/>
                <a:gd name="T78" fmla="*/ 279 w 1085"/>
                <a:gd name="T79" fmla="*/ 129 h 613"/>
                <a:gd name="T80" fmla="*/ 205 w 1085"/>
                <a:gd name="T81" fmla="*/ 118 h 613"/>
                <a:gd name="T82" fmla="*/ 130 w 1085"/>
                <a:gd name="T83" fmla="*/ 111 h 613"/>
                <a:gd name="T84" fmla="*/ 54 w 1085"/>
                <a:gd name="T85" fmla="*/ 107 h 613"/>
                <a:gd name="T86" fmla="*/ 36 w 1085"/>
                <a:gd name="T87" fmla="*/ 105 h 613"/>
                <a:gd name="T88" fmla="*/ 22 w 1085"/>
                <a:gd name="T89" fmla="*/ 97 h 613"/>
                <a:gd name="T90" fmla="*/ 10 w 1085"/>
                <a:gd name="T91" fmla="*/ 86 h 613"/>
                <a:gd name="T92" fmla="*/ 2 w 1085"/>
                <a:gd name="T93" fmla="*/ 71 h 613"/>
                <a:gd name="T94" fmla="*/ 0 w 1085"/>
                <a:gd name="T95" fmla="*/ 54 h 613"/>
                <a:gd name="T96" fmla="*/ 2 w 1085"/>
                <a:gd name="T97" fmla="*/ 37 h 613"/>
                <a:gd name="T98" fmla="*/ 10 w 1085"/>
                <a:gd name="T99" fmla="*/ 21 h 613"/>
                <a:gd name="T100" fmla="*/ 22 w 1085"/>
                <a:gd name="T101" fmla="*/ 10 h 613"/>
                <a:gd name="T102" fmla="*/ 36 w 1085"/>
                <a:gd name="T103" fmla="*/ 3 h 613"/>
                <a:gd name="T104" fmla="*/ 54 w 1085"/>
                <a:gd name="T10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5" h="613">
                  <a:moveTo>
                    <a:pt x="54" y="0"/>
                  </a:moveTo>
                  <a:lnTo>
                    <a:pt x="137" y="2"/>
                  </a:lnTo>
                  <a:lnTo>
                    <a:pt x="219" y="10"/>
                  </a:lnTo>
                  <a:lnTo>
                    <a:pt x="300" y="24"/>
                  </a:lnTo>
                  <a:lnTo>
                    <a:pt x="379" y="42"/>
                  </a:lnTo>
                  <a:lnTo>
                    <a:pt x="457" y="66"/>
                  </a:lnTo>
                  <a:lnTo>
                    <a:pt x="533" y="94"/>
                  </a:lnTo>
                  <a:lnTo>
                    <a:pt x="608" y="128"/>
                  </a:lnTo>
                  <a:lnTo>
                    <a:pt x="679" y="166"/>
                  </a:lnTo>
                  <a:lnTo>
                    <a:pt x="748" y="209"/>
                  </a:lnTo>
                  <a:lnTo>
                    <a:pt x="815" y="257"/>
                  </a:lnTo>
                  <a:lnTo>
                    <a:pt x="878" y="310"/>
                  </a:lnTo>
                  <a:lnTo>
                    <a:pt x="939" y="367"/>
                  </a:lnTo>
                  <a:lnTo>
                    <a:pt x="988" y="417"/>
                  </a:lnTo>
                  <a:lnTo>
                    <a:pt x="1034" y="471"/>
                  </a:lnTo>
                  <a:lnTo>
                    <a:pt x="1076" y="527"/>
                  </a:lnTo>
                  <a:lnTo>
                    <a:pt x="1082" y="540"/>
                  </a:lnTo>
                  <a:lnTo>
                    <a:pt x="1085" y="554"/>
                  </a:lnTo>
                  <a:lnTo>
                    <a:pt x="1085" y="568"/>
                  </a:lnTo>
                  <a:lnTo>
                    <a:pt x="1081" y="581"/>
                  </a:lnTo>
                  <a:lnTo>
                    <a:pt x="1074" y="593"/>
                  </a:lnTo>
                  <a:lnTo>
                    <a:pt x="1063" y="603"/>
                  </a:lnTo>
                  <a:lnTo>
                    <a:pt x="1048" y="610"/>
                  </a:lnTo>
                  <a:lnTo>
                    <a:pt x="1031" y="613"/>
                  </a:lnTo>
                  <a:lnTo>
                    <a:pt x="1019" y="611"/>
                  </a:lnTo>
                  <a:lnTo>
                    <a:pt x="1008" y="607"/>
                  </a:lnTo>
                  <a:lnTo>
                    <a:pt x="996" y="600"/>
                  </a:lnTo>
                  <a:lnTo>
                    <a:pt x="988" y="591"/>
                  </a:lnTo>
                  <a:lnTo>
                    <a:pt x="949" y="539"/>
                  </a:lnTo>
                  <a:lnTo>
                    <a:pt x="907" y="490"/>
                  </a:lnTo>
                  <a:lnTo>
                    <a:pt x="863" y="442"/>
                  </a:lnTo>
                  <a:lnTo>
                    <a:pt x="808" y="390"/>
                  </a:lnTo>
                  <a:lnTo>
                    <a:pt x="748" y="343"/>
                  </a:lnTo>
                  <a:lnTo>
                    <a:pt x="688" y="299"/>
                  </a:lnTo>
                  <a:lnTo>
                    <a:pt x="625" y="260"/>
                  </a:lnTo>
                  <a:lnTo>
                    <a:pt x="560" y="225"/>
                  </a:lnTo>
                  <a:lnTo>
                    <a:pt x="491" y="195"/>
                  </a:lnTo>
                  <a:lnTo>
                    <a:pt x="422" y="169"/>
                  </a:lnTo>
                  <a:lnTo>
                    <a:pt x="351" y="147"/>
                  </a:lnTo>
                  <a:lnTo>
                    <a:pt x="279" y="129"/>
                  </a:lnTo>
                  <a:lnTo>
                    <a:pt x="205" y="118"/>
                  </a:lnTo>
                  <a:lnTo>
                    <a:pt x="130" y="111"/>
                  </a:lnTo>
                  <a:lnTo>
                    <a:pt x="54" y="107"/>
                  </a:lnTo>
                  <a:lnTo>
                    <a:pt x="36" y="105"/>
                  </a:lnTo>
                  <a:lnTo>
                    <a:pt x="22" y="97"/>
                  </a:lnTo>
                  <a:lnTo>
                    <a:pt x="10" y="86"/>
                  </a:lnTo>
                  <a:lnTo>
                    <a:pt x="2" y="71"/>
                  </a:lnTo>
                  <a:lnTo>
                    <a:pt x="0" y="54"/>
                  </a:lnTo>
                  <a:lnTo>
                    <a:pt x="2" y="37"/>
                  </a:lnTo>
                  <a:lnTo>
                    <a:pt x="10" y="21"/>
                  </a:lnTo>
                  <a:lnTo>
                    <a:pt x="22" y="10"/>
                  </a:lnTo>
                  <a:lnTo>
                    <a:pt x="36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AD42B96C-AB24-4C4B-9D67-2F5125CF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5200" y="3181350"/>
              <a:ext cx="493713" cy="493713"/>
            </a:xfrm>
            <a:custGeom>
              <a:avLst/>
              <a:gdLst>
                <a:gd name="T0" fmla="*/ 2874 w 3420"/>
                <a:gd name="T1" fmla="*/ 2875 h 3421"/>
                <a:gd name="T2" fmla="*/ 2958 w 3420"/>
                <a:gd name="T3" fmla="*/ 2791 h 3421"/>
                <a:gd name="T4" fmla="*/ 1220 w 3420"/>
                <a:gd name="T5" fmla="*/ 131 h 3421"/>
                <a:gd name="T6" fmla="*/ 909 w 3420"/>
                <a:gd name="T7" fmla="*/ 227 h 3421"/>
                <a:gd name="T8" fmla="*/ 630 w 3420"/>
                <a:gd name="T9" fmla="*/ 396 h 3421"/>
                <a:gd name="T10" fmla="*/ 389 w 3420"/>
                <a:gd name="T11" fmla="*/ 640 h 3421"/>
                <a:gd name="T12" fmla="*/ 216 w 3420"/>
                <a:gd name="T13" fmla="*/ 937 h 3421"/>
                <a:gd name="T14" fmla="*/ 124 w 3420"/>
                <a:gd name="T15" fmla="*/ 1261 h 3421"/>
                <a:gd name="T16" fmla="*/ 114 w 3420"/>
                <a:gd name="T17" fmla="*/ 1593 h 3421"/>
                <a:gd name="T18" fmla="*/ 186 w 3420"/>
                <a:gd name="T19" fmla="*/ 1921 h 3421"/>
                <a:gd name="T20" fmla="*/ 338 w 3420"/>
                <a:gd name="T21" fmla="*/ 2227 h 3421"/>
                <a:gd name="T22" fmla="*/ 567 w 3420"/>
                <a:gd name="T23" fmla="*/ 2488 h 3421"/>
                <a:gd name="T24" fmla="*/ 837 w 3420"/>
                <a:gd name="T25" fmla="*/ 2675 h 3421"/>
                <a:gd name="T26" fmla="*/ 1140 w 3420"/>
                <a:gd name="T27" fmla="*/ 2790 h 3421"/>
                <a:gd name="T28" fmla="*/ 1468 w 3420"/>
                <a:gd name="T29" fmla="*/ 2829 h 3421"/>
                <a:gd name="T30" fmla="*/ 1796 w 3420"/>
                <a:gd name="T31" fmla="*/ 2790 h 3421"/>
                <a:gd name="T32" fmla="*/ 2099 w 3420"/>
                <a:gd name="T33" fmla="*/ 2675 h 3421"/>
                <a:gd name="T34" fmla="*/ 2369 w 3420"/>
                <a:gd name="T35" fmla="*/ 2488 h 3421"/>
                <a:gd name="T36" fmla="*/ 2589 w 3420"/>
                <a:gd name="T37" fmla="*/ 2240 h 3421"/>
                <a:gd name="T38" fmla="*/ 2740 w 3420"/>
                <a:gd name="T39" fmla="*/ 1952 h 3421"/>
                <a:gd name="T40" fmla="*/ 2819 w 3420"/>
                <a:gd name="T41" fmla="*/ 1635 h 3421"/>
                <a:gd name="T42" fmla="*/ 2819 w 3420"/>
                <a:gd name="T43" fmla="*/ 1303 h 3421"/>
                <a:gd name="T44" fmla="*/ 2740 w 3420"/>
                <a:gd name="T45" fmla="*/ 986 h 3421"/>
                <a:gd name="T46" fmla="*/ 2589 w 3420"/>
                <a:gd name="T47" fmla="*/ 698 h 3421"/>
                <a:gd name="T48" fmla="*/ 2369 w 3420"/>
                <a:gd name="T49" fmla="*/ 450 h 3421"/>
                <a:gd name="T50" fmla="*/ 2099 w 3420"/>
                <a:gd name="T51" fmla="*/ 263 h 3421"/>
                <a:gd name="T52" fmla="*/ 1796 w 3420"/>
                <a:gd name="T53" fmla="*/ 147 h 3421"/>
                <a:gd name="T54" fmla="*/ 1468 w 3420"/>
                <a:gd name="T55" fmla="*/ 108 h 3421"/>
                <a:gd name="T56" fmla="*/ 1735 w 3420"/>
                <a:gd name="T57" fmla="*/ 24 h 3421"/>
                <a:gd name="T58" fmla="*/ 2070 w 3420"/>
                <a:gd name="T59" fmla="*/ 129 h 3421"/>
                <a:gd name="T60" fmla="*/ 2372 w 3420"/>
                <a:gd name="T61" fmla="*/ 311 h 3421"/>
                <a:gd name="T62" fmla="*/ 2626 w 3420"/>
                <a:gd name="T63" fmla="*/ 564 h 3421"/>
                <a:gd name="T64" fmla="*/ 2808 w 3420"/>
                <a:gd name="T65" fmla="*/ 866 h 3421"/>
                <a:gd name="T66" fmla="*/ 2912 w 3420"/>
                <a:gd name="T67" fmla="*/ 1201 h 3421"/>
                <a:gd name="T68" fmla="*/ 2934 w 3420"/>
                <a:gd name="T69" fmla="*/ 1561 h 3421"/>
                <a:gd name="T70" fmla="*/ 2865 w 3420"/>
                <a:gd name="T71" fmla="*/ 1921 h 3421"/>
                <a:gd name="T72" fmla="*/ 2712 w 3420"/>
                <a:gd name="T73" fmla="*/ 2250 h 3421"/>
                <a:gd name="T74" fmla="*/ 2835 w 3420"/>
                <a:gd name="T75" fmla="*/ 2760 h 3421"/>
                <a:gd name="T76" fmla="*/ 2966 w 3420"/>
                <a:gd name="T77" fmla="*/ 2660 h 3421"/>
                <a:gd name="T78" fmla="*/ 3415 w 3420"/>
                <a:gd name="T79" fmla="*/ 3098 h 3421"/>
                <a:gd name="T80" fmla="*/ 3404 w 3420"/>
                <a:gd name="T81" fmla="*/ 3160 h 3421"/>
                <a:gd name="T82" fmla="*/ 3121 w 3420"/>
                <a:gd name="T83" fmla="*/ 3421 h 3421"/>
                <a:gd name="T84" fmla="*/ 2675 w 3420"/>
                <a:gd name="T85" fmla="*/ 2997 h 3421"/>
                <a:gd name="T86" fmla="*/ 2664 w 3420"/>
                <a:gd name="T87" fmla="*/ 2935 h 3421"/>
                <a:gd name="T88" fmla="*/ 2398 w 3420"/>
                <a:gd name="T89" fmla="*/ 2605 h 3421"/>
                <a:gd name="T90" fmla="*/ 2089 w 3420"/>
                <a:gd name="T91" fmla="*/ 2800 h 3421"/>
                <a:gd name="T92" fmla="*/ 1744 w 3420"/>
                <a:gd name="T93" fmla="*/ 2912 h 3421"/>
                <a:gd name="T94" fmla="*/ 1378 w 3420"/>
                <a:gd name="T95" fmla="*/ 2935 h 3421"/>
                <a:gd name="T96" fmla="*/ 1029 w 3420"/>
                <a:gd name="T97" fmla="*/ 2871 h 3421"/>
                <a:gd name="T98" fmla="*/ 709 w 3420"/>
                <a:gd name="T99" fmla="*/ 2726 h 3421"/>
                <a:gd name="T100" fmla="*/ 429 w 3420"/>
                <a:gd name="T101" fmla="*/ 2507 h 3421"/>
                <a:gd name="T102" fmla="*/ 206 w 3420"/>
                <a:gd name="T103" fmla="*/ 2220 h 3421"/>
                <a:gd name="T104" fmla="*/ 63 w 3420"/>
                <a:gd name="T105" fmla="*/ 1897 h 3421"/>
                <a:gd name="T106" fmla="*/ 2 w 3420"/>
                <a:gd name="T107" fmla="*/ 1555 h 3421"/>
                <a:gd name="T108" fmla="*/ 23 w 3420"/>
                <a:gd name="T109" fmla="*/ 1210 h 3421"/>
                <a:gd name="T110" fmla="*/ 124 w 3420"/>
                <a:gd name="T111" fmla="*/ 875 h 3421"/>
                <a:gd name="T112" fmla="*/ 308 w 3420"/>
                <a:gd name="T113" fmla="*/ 568 h 3421"/>
                <a:gd name="T114" fmla="*/ 564 w 3420"/>
                <a:gd name="T115" fmla="*/ 311 h 3421"/>
                <a:gd name="T116" fmla="*/ 866 w 3420"/>
                <a:gd name="T117" fmla="*/ 129 h 3421"/>
                <a:gd name="T118" fmla="*/ 1200 w 3420"/>
                <a:gd name="T119" fmla="*/ 24 h 3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0" h="3421">
                  <a:moveTo>
                    <a:pt x="2958" y="2791"/>
                  </a:moveTo>
                  <a:lnTo>
                    <a:pt x="2874" y="2875"/>
                  </a:lnTo>
                  <a:lnTo>
                    <a:pt x="2874" y="2875"/>
                  </a:lnTo>
                  <a:lnTo>
                    <a:pt x="2874" y="2875"/>
                  </a:lnTo>
                  <a:lnTo>
                    <a:pt x="2790" y="2959"/>
                  </a:lnTo>
                  <a:lnTo>
                    <a:pt x="3121" y="3290"/>
                  </a:lnTo>
                  <a:lnTo>
                    <a:pt x="3289" y="3122"/>
                  </a:lnTo>
                  <a:lnTo>
                    <a:pt x="2958" y="2791"/>
                  </a:lnTo>
                  <a:close/>
                  <a:moveTo>
                    <a:pt x="1468" y="108"/>
                  </a:moveTo>
                  <a:lnTo>
                    <a:pt x="1384" y="111"/>
                  </a:lnTo>
                  <a:lnTo>
                    <a:pt x="1302" y="118"/>
                  </a:lnTo>
                  <a:lnTo>
                    <a:pt x="1220" y="131"/>
                  </a:lnTo>
                  <a:lnTo>
                    <a:pt x="1140" y="147"/>
                  </a:lnTo>
                  <a:lnTo>
                    <a:pt x="1062" y="170"/>
                  </a:lnTo>
                  <a:lnTo>
                    <a:pt x="985" y="196"/>
                  </a:lnTo>
                  <a:lnTo>
                    <a:pt x="909" y="227"/>
                  </a:lnTo>
                  <a:lnTo>
                    <a:pt x="837" y="263"/>
                  </a:lnTo>
                  <a:lnTo>
                    <a:pt x="765" y="303"/>
                  </a:lnTo>
                  <a:lnTo>
                    <a:pt x="697" y="347"/>
                  </a:lnTo>
                  <a:lnTo>
                    <a:pt x="630" y="396"/>
                  </a:lnTo>
                  <a:lnTo>
                    <a:pt x="567" y="450"/>
                  </a:lnTo>
                  <a:lnTo>
                    <a:pt x="506" y="507"/>
                  </a:lnTo>
                  <a:lnTo>
                    <a:pt x="445" y="572"/>
                  </a:lnTo>
                  <a:lnTo>
                    <a:pt x="389" y="640"/>
                  </a:lnTo>
                  <a:lnTo>
                    <a:pt x="338" y="711"/>
                  </a:lnTo>
                  <a:lnTo>
                    <a:pt x="292" y="784"/>
                  </a:lnTo>
                  <a:lnTo>
                    <a:pt x="252" y="859"/>
                  </a:lnTo>
                  <a:lnTo>
                    <a:pt x="216" y="937"/>
                  </a:lnTo>
                  <a:lnTo>
                    <a:pt x="186" y="1016"/>
                  </a:lnTo>
                  <a:lnTo>
                    <a:pt x="160" y="1096"/>
                  </a:lnTo>
                  <a:lnTo>
                    <a:pt x="139" y="1178"/>
                  </a:lnTo>
                  <a:lnTo>
                    <a:pt x="124" y="1261"/>
                  </a:lnTo>
                  <a:lnTo>
                    <a:pt x="114" y="1344"/>
                  </a:lnTo>
                  <a:lnTo>
                    <a:pt x="109" y="1426"/>
                  </a:lnTo>
                  <a:lnTo>
                    <a:pt x="109" y="1510"/>
                  </a:lnTo>
                  <a:lnTo>
                    <a:pt x="114" y="1593"/>
                  </a:lnTo>
                  <a:lnTo>
                    <a:pt x="124" y="1677"/>
                  </a:lnTo>
                  <a:lnTo>
                    <a:pt x="139" y="1759"/>
                  </a:lnTo>
                  <a:lnTo>
                    <a:pt x="160" y="1841"/>
                  </a:lnTo>
                  <a:lnTo>
                    <a:pt x="186" y="1921"/>
                  </a:lnTo>
                  <a:lnTo>
                    <a:pt x="216" y="2001"/>
                  </a:lnTo>
                  <a:lnTo>
                    <a:pt x="252" y="2077"/>
                  </a:lnTo>
                  <a:lnTo>
                    <a:pt x="292" y="2153"/>
                  </a:lnTo>
                  <a:lnTo>
                    <a:pt x="338" y="2227"/>
                  </a:lnTo>
                  <a:lnTo>
                    <a:pt x="389" y="2297"/>
                  </a:lnTo>
                  <a:lnTo>
                    <a:pt x="445" y="2366"/>
                  </a:lnTo>
                  <a:lnTo>
                    <a:pt x="506" y="2431"/>
                  </a:lnTo>
                  <a:lnTo>
                    <a:pt x="567" y="2488"/>
                  </a:lnTo>
                  <a:lnTo>
                    <a:pt x="630" y="2541"/>
                  </a:lnTo>
                  <a:lnTo>
                    <a:pt x="697" y="2590"/>
                  </a:lnTo>
                  <a:lnTo>
                    <a:pt x="765" y="2634"/>
                  </a:lnTo>
                  <a:lnTo>
                    <a:pt x="837" y="2675"/>
                  </a:lnTo>
                  <a:lnTo>
                    <a:pt x="909" y="2710"/>
                  </a:lnTo>
                  <a:lnTo>
                    <a:pt x="985" y="2741"/>
                  </a:lnTo>
                  <a:lnTo>
                    <a:pt x="1062" y="2768"/>
                  </a:lnTo>
                  <a:lnTo>
                    <a:pt x="1140" y="2790"/>
                  </a:lnTo>
                  <a:lnTo>
                    <a:pt x="1220" y="2806"/>
                  </a:lnTo>
                  <a:lnTo>
                    <a:pt x="1302" y="2819"/>
                  </a:lnTo>
                  <a:lnTo>
                    <a:pt x="1384" y="2826"/>
                  </a:lnTo>
                  <a:lnTo>
                    <a:pt x="1468" y="2829"/>
                  </a:lnTo>
                  <a:lnTo>
                    <a:pt x="1551" y="2826"/>
                  </a:lnTo>
                  <a:lnTo>
                    <a:pt x="1634" y="2819"/>
                  </a:lnTo>
                  <a:lnTo>
                    <a:pt x="1716" y="2806"/>
                  </a:lnTo>
                  <a:lnTo>
                    <a:pt x="1796" y="2790"/>
                  </a:lnTo>
                  <a:lnTo>
                    <a:pt x="1874" y="2768"/>
                  </a:lnTo>
                  <a:lnTo>
                    <a:pt x="1951" y="2741"/>
                  </a:lnTo>
                  <a:lnTo>
                    <a:pt x="2026" y="2710"/>
                  </a:lnTo>
                  <a:lnTo>
                    <a:pt x="2099" y="2675"/>
                  </a:lnTo>
                  <a:lnTo>
                    <a:pt x="2171" y="2634"/>
                  </a:lnTo>
                  <a:lnTo>
                    <a:pt x="2239" y="2590"/>
                  </a:lnTo>
                  <a:lnTo>
                    <a:pt x="2306" y="2541"/>
                  </a:lnTo>
                  <a:lnTo>
                    <a:pt x="2369" y="2488"/>
                  </a:lnTo>
                  <a:lnTo>
                    <a:pt x="2430" y="2431"/>
                  </a:lnTo>
                  <a:lnTo>
                    <a:pt x="2487" y="2370"/>
                  </a:lnTo>
                  <a:lnTo>
                    <a:pt x="2540" y="2307"/>
                  </a:lnTo>
                  <a:lnTo>
                    <a:pt x="2589" y="2240"/>
                  </a:lnTo>
                  <a:lnTo>
                    <a:pt x="2633" y="2171"/>
                  </a:lnTo>
                  <a:lnTo>
                    <a:pt x="2674" y="2100"/>
                  </a:lnTo>
                  <a:lnTo>
                    <a:pt x="2709" y="2027"/>
                  </a:lnTo>
                  <a:lnTo>
                    <a:pt x="2740" y="1952"/>
                  </a:lnTo>
                  <a:lnTo>
                    <a:pt x="2767" y="1874"/>
                  </a:lnTo>
                  <a:lnTo>
                    <a:pt x="2789" y="1796"/>
                  </a:lnTo>
                  <a:lnTo>
                    <a:pt x="2806" y="1716"/>
                  </a:lnTo>
                  <a:lnTo>
                    <a:pt x="2819" y="1635"/>
                  </a:lnTo>
                  <a:lnTo>
                    <a:pt x="2826" y="1552"/>
                  </a:lnTo>
                  <a:lnTo>
                    <a:pt x="2828" y="1469"/>
                  </a:lnTo>
                  <a:lnTo>
                    <a:pt x="2826" y="1385"/>
                  </a:lnTo>
                  <a:lnTo>
                    <a:pt x="2819" y="1303"/>
                  </a:lnTo>
                  <a:lnTo>
                    <a:pt x="2806" y="1221"/>
                  </a:lnTo>
                  <a:lnTo>
                    <a:pt x="2789" y="1141"/>
                  </a:lnTo>
                  <a:lnTo>
                    <a:pt x="2767" y="1063"/>
                  </a:lnTo>
                  <a:lnTo>
                    <a:pt x="2740" y="986"/>
                  </a:lnTo>
                  <a:lnTo>
                    <a:pt x="2709" y="910"/>
                  </a:lnTo>
                  <a:lnTo>
                    <a:pt x="2674" y="838"/>
                  </a:lnTo>
                  <a:lnTo>
                    <a:pt x="2633" y="766"/>
                  </a:lnTo>
                  <a:lnTo>
                    <a:pt x="2589" y="698"/>
                  </a:lnTo>
                  <a:lnTo>
                    <a:pt x="2540" y="631"/>
                  </a:lnTo>
                  <a:lnTo>
                    <a:pt x="2487" y="567"/>
                  </a:lnTo>
                  <a:lnTo>
                    <a:pt x="2430" y="507"/>
                  </a:lnTo>
                  <a:lnTo>
                    <a:pt x="2369" y="450"/>
                  </a:lnTo>
                  <a:lnTo>
                    <a:pt x="2306" y="396"/>
                  </a:lnTo>
                  <a:lnTo>
                    <a:pt x="2239" y="347"/>
                  </a:lnTo>
                  <a:lnTo>
                    <a:pt x="2171" y="303"/>
                  </a:lnTo>
                  <a:lnTo>
                    <a:pt x="2099" y="263"/>
                  </a:lnTo>
                  <a:lnTo>
                    <a:pt x="2026" y="227"/>
                  </a:lnTo>
                  <a:lnTo>
                    <a:pt x="1951" y="196"/>
                  </a:lnTo>
                  <a:lnTo>
                    <a:pt x="1874" y="170"/>
                  </a:lnTo>
                  <a:lnTo>
                    <a:pt x="1796" y="147"/>
                  </a:lnTo>
                  <a:lnTo>
                    <a:pt x="1716" y="131"/>
                  </a:lnTo>
                  <a:lnTo>
                    <a:pt x="1634" y="118"/>
                  </a:lnTo>
                  <a:lnTo>
                    <a:pt x="1551" y="111"/>
                  </a:lnTo>
                  <a:lnTo>
                    <a:pt x="1468" y="108"/>
                  </a:lnTo>
                  <a:close/>
                  <a:moveTo>
                    <a:pt x="1468" y="0"/>
                  </a:moveTo>
                  <a:lnTo>
                    <a:pt x="1558" y="3"/>
                  </a:lnTo>
                  <a:lnTo>
                    <a:pt x="1647" y="10"/>
                  </a:lnTo>
                  <a:lnTo>
                    <a:pt x="1735" y="24"/>
                  </a:lnTo>
                  <a:lnTo>
                    <a:pt x="1821" y="43"/>
                  </a:lnTo>
                  <a:lnTo>
                    <a:pt x="1906" y="66"/>
                  </a:lnTo>
                  <a:lnTo>
                    <a:pt x="1989" y="95"/>
                  </a:lnTo>
                  <a:lnTo>
                    <a:pt x="2070" y="129"/>
                  </a:lnTo>
                  <a:lnTo>
                    <a:pt x="2150" y="167"/>
                  </a:lnTo>
                  <a:lnTo>
                    <a:pt x="2227" y="210"/>
                  </a:lnTo>
                  <a:lnTo>
                    <a:pt x="2300" y="258"/>
                  </a:lnTo>
                  <a:lnTo>
                    <a:pt x="2372" y="311"/>
                  </a:lnTo>
                  <a:lnTo>
                    <a:pt x="2440" y="368"/>
                  </a:lnTo>
                  <a:lnTo>
                    <a:pt x="2507" y="430"/>
                  </a:lnTo>
                  <a:lnTo>
                    <a:pt x="2568" y="496"/>
                  </a:lnTo>
                  <a:lnTo>
                    <a:pt x="2626" y="564"/>
                  </a:lnTo>
                  <a:lnTo>
                    <a:pt x="2678" y="635"/>
                  </a:lnTo>
                  <a:lnTo>
                    <a:pt x="2726" y="710"/>
                  </a:lnTo>
                  <a:lnTo>
                    <a:pt x="2770" y="787"/>
                  </a:lnTo>
                  <a:lnTo>
                    <a:pt x="2808" y="866"/>
                  </a:lnTo>
                  <a:lnTo>
                    <a:pt x="2842" y="948"/>
                  </a:lnTo>
                  <a:lnTo>
                    <a:pt x="2871" y="1030"/>
                  </a:lnTo>
                  <a:lnTo>
                    <a:pt x="2894" y="1115"/>
                  </a:lnTo>
                  <a:lnTo>
                    <a:pt x="2912" y="1201"/>
                  </a:lnTo>
                  <a:lnTo>
                    <a:pt x="2925" y="1290"/>
                  </a:lnTo>
                  <a:lnTo>
                    <a:pt x="2934" y="1379"/>
                  </a:lnTo>
                  <a:lnTo>
                    <a:pt x="2937" y="1469"/>
                  </a:lnTo>
                  <a:lnTo>
                    <a:pt x="2934" y="1561"/>
                  </a:lnTo>
                  <a:lnTo>
                    <a:pt x="2925" y="1653"/>
                  </a:lnTo>
                  <a:lnTo>
                    <a:pt x="2911" y="1745"/>
                  </a:lnTo>
                  <a:lnTo>
                    <a:pt x="2891" y="1834"/>
                  </a:lnTo>
                  <a:lnTo>
                    <a:pt x="2865" y="1921"/>
                  </a:lnTo>
                  <a:lnTo>
                    <a:pt x="2835" y="2006"/>
                  </a:lnTo>
                  <a:lnTo>
                    <a:pt x="2799" y="2090"/>
                  </a:lnTo>
                  <a:lnTo>
                    <a:pt x="2759" y="2171"/>
                  </a:lnTo>
                  <a:lnTo>
                    <a:pt x="2712" y="2250"/>
                  </a:lnTo>
                  <a:lnTo>
                    <a:pt x="2661" y="2325"/>
                  </a:lnTo>
                  <a:lnTo>
                    <a:pt x="2605" y="2398"/>
                  </a:lnTo>
                  <a:lnTo>
                    <a:pt x="2544" y="2468"/>
                  </a:lnTo>
                  <a:lnTo>
                    <a:pt x="2835" y="2760"/>
                  </a:lnTo>
                  <a:lnTo>
                    <a:pt x="2919" y="2676"/>
                  </a:lnTo>
                  <a:lnTo>
                    <a:pt x="2934" y="2665"/>
                  </a:lnTo>
                  <a:lnTo>
                    <a:pt x="2949" y="2660"/>
                  </a:lnTo>
                  <a:lnTo>
                    <a:pt x="2966" y="2660"/>
                  </a:lnTo>
                  <a:lnTo>
                    <a:pt x="2982" y="2665"/>
                  </a:lnTo>
                  <a:lnTo>
                    <a:pt x="2996" y="2676"/>
                  </a:lnTo>
                  <a:lnTo>
                    <a:pt x="3404" y="3084"/>
                  </a:lnTo>
                  <a:lnTo>
                    <a:pt x="3415" y="3098"/>
                  </a:lnTo>
                  <a:lnTo>
                    <a:pt x="3420" y="3114"/>
                  </a:lnTo>
                  <a:lnTo>
                    <a:pt x="3420" y="3131"/>
                  </a:lnTo>
                  <a:lnTo>
                    <a:pt x="3415" y="3146"/>
                  </a:lnTo>
                  <a:lnTo>
                    <a:pt x="3404" y="3160"/>
                  </a:lnTo>
                  <a:lnTo>
                    <a:pt x="3160" y="3405"/>
                  </a:lnTo>
                  <a:lnTo>
                    <a:pt x="3148" y="3414"/>
                  </a:lnTo>
                  <a:lnTo>
                    <a:pt x="3135" y="3419"/>
                  </a:lnTo>
                  <a:lnTo>
                    <a:pt x="3121" y="3421"/>
                  </a:lnTo>
                  <a:lnTo>
                    <a:pt x="3108" y="3419"/>
                  </a:lnTo>
                  <a:lnTo>
                    <a:pt x="3094" y="3414"/>
                  </a:lnTo>
                  <a:lnTo>
                    <a:pt x="3083" y="3405"/>
                  </a:lnTo>
                  <a:lnTo>
                    <a:pt x="2675" y="2997"/>
                  </a:lnTo>
                  <a:lnTo>
                    <a:pt x="2664" y="2982"/>
                  </a:lnTo>
                  <a:lnTo>
                    <a:pt x="2659" y="2967"/>
                  </a:lnTo>
                  <a:lnTo>
                    <a:pt x="2659" y="2950"/>
                  </a:lnTo>
                  <a:lnTo>
                    <a:pt x="2664" y="2935"/>
                  </a:lnTo>
                  <a:lnTo>
                    <a:pt x="2675" y="2920"/>
                  </a:lnTo>
                  <a:lnTo>
                    <a:pt x="2759" y="2836"/>
                  </a:lnTo>
                  <a:lnTo>
                    <a:pt x="2467" y="2545"/>
                  </a:lnTo>
                  <a:lnTo>
                    <a:pt x="2398" y="2605"/>
                  </a:lnTo>
                  <a:lnTo>
                    <a:pt x="2324" y="2662"/>
                  </a:lnTo>
                  <a:lnTo>
                    <a:pt x="2249" y="2713"/>
                  </a:lnTo>
                  <a:lnTo>
                    <a:pt x="2170" y="2759"/>
                  </a:lnTo>
                  <a:lnTo>
                    <a:pt x="2089" y="2800"/>
                  </a:lnTo>
                  <a:lnTo>
                    <a:pt x="2006" y="2836"/>
                  </a:lnTo>
                  <a:lnTo>
                    <a:pt x="1920" y="2866"/>
                  </a:lnTo>
                  <a:lnTo>
                    <a:pt x="1833" y="2891"/>
                  </a:lnTo>
                  <a:lnTo>
                    <a:pt x="1744" y="2912"/>
                  </a:lnTo>
                  <a:lnTo>
                    <a:pt x="1652" y="2925"/>
                  </a:lnTo>
                  <a:lnTo>
                    <a:pt x="1561" y="2935"/>
                  </a:lnTo>
                  <a:lnTo>
                    <a:pt x="1468" y="2937"/>
                  </a:lnTo>
                  <a:lnTo>
                    <a:pt x="1378" y="2935"/>
                  </a:lnTo>
                  <a:lnTo>
                    <a:pt x="1289" y="2927"/>
                  </a:lnTo>
                  <a:lnTo>
                    <a:pt x="1200" y="2913"/>
                  </a:lnTo>
                  <a:lnTo>
                    <a:pt x="1114" y="2894"/>
                  </a:lnTo>
                  <a:lnTo>
                    <a:pt x="1029" y="2871"/>
                  </a:lnTo>
                  <a:lnTo>
                    <a:pt x="946" y="2843"/>
                  </a:lnTo>
                  <a:lnTo>
                    <a:pt x="866" y="2808"/>
                  </a:lnTo>
                  <a:lnTo>
                    <a:pt x="786" y="2770"/>
                  </a:lnTo>
                  <a:lnTo>
                    <a:pt x="709" y="2726"/>
                  </a:lnTo>
                  <a:lnTo>
                    <a:pt x="635" y="2679"/>
                  </a:lnTo>
                  <a:lnTo>
                    <a:pt x="564" y="2626"/>
                  </a:lnTo>
                  <a:lnTo>
                    <a:pt x="496" y="2569"/>
                  </a:lnTo>
                  <a:lnTo>
                    <a:pt x="429" y="2507"/>
                  </a:lnTo>
                  <a:lnTo>
                    <a:pt x="366" y="2439"/>
                  </a:lnTo>
                  <a:lnTo>
                    <a:pt x="308" y="2369"/>
                  </a:lnTo>
                  <a:lnTo>
                    <a:pt x="254" y="2295"/>
                  </a:lnTo>
                  <a:lnTo>
                    <a:pt x="206" y="2220"/>
                  </a:lnTo>
                  <a:lnTo>
                    <a:pt x="163" y="2142"/>
                  </a:lnTo>
                  <a:lnTo>
                    <a:pt x="124" y="2062"/>
                  </a:lnTo>
                  <a:lnTo>
                    <a:pt x="91" y="1980"/>
                  </a:lnTo>
                  <a:lnTo>
                    <a:pt x="63" y="1897"/>
                  </a:lnTo>
                  <a:lnTo>
                    <a:pt x="40" y="1813"/>
                  </a:lnTo>
                  <a:lnTo>
                    <a:pt x="23" y="1728"/>
                  </a:lnTo>
                  <a:lnTo>
                    <a:pt x="10" y="1642"/>
                  </a:lnTo>
                  <a:lnTo>
                    <a:pt x="2" y="1555"/>
                  </a:lnTo>
                  <a:lnTo>
                    <a:pt x="0" y="1469"/>
                  </a:lnTo>
                  <a:lnTo>
                    <a:pt x="2" y="1382"/>
                  </a:lnTo>
                  <a:lnTo>
                    <a:pt x="10" y="1296"/>
                  </a:lnTo>
                  <a:lnTo>
                    <a:pt x="23" y="1210"/>
                  </a:lnTo>
                  <a:lnTo>
                    <a:pt x="40" y="1124"/>
                  </a:lnTo>
                  <a:lnTo>
                    <a:pt x="63" y="1040"/>
                  </a:lnTo>
                  <a:lnTo>
                    <a:pt x="91" y="957"/>
                  </a:lnTo>
                  <a:lnTo>
                    <a:pt x="124" y="875"/>
                  </a:lnTo>
                  <a:lnTo>
                    <a:pt x="163" y="795"/>
                  </a:lnTo>
                  <a:lnTo>
                    <a:pt x="206" y="717"/>
                  </a:lnTo>
                  <a:lnTo>
                    <a:pt x="254" y="642"/>
                  </a:lnTo>
                  <a:lnTo>
                    <a:pt x="308" y="568"/>
                  </a:lnTo>
                  <a:lnTo>
                    <a:pt x="366" y="498"/>
                  </a:lnTo>
                  <a:lnTo>
                    <a:pt x="429" y="430"/>
                  </a:lnTo>
                  <a:lnTo>
                    <a:pt x="496" y="368"/>
                  </a:lnTo>
                  <a:lnTo>
                    <a:pt x="564" y="311"/>
                  </a:lnTo>
                  <a:lnTo>
                    <a:pt x="635" y="258"/>
                  </a:lnTo>
                  <a:lnTo>
                    <a:pt x="709" y="210"/>
                  </a:lnTo>
                  <a:lnTo>
                    <a:pt x="786" y="167"/>
                  </a:lnTo>
                  <a:lnTo>
                    <a:pt x="866" y="129"/>
                  </a:lnTo>
                  <a:lnTo>
                    <a:pt x="946" y="95"/>
                  </a:lnTo>
                  <a:lnTo>
                    <a:pt x="1029" y="66"/>
                  </a:lnTo>
                  <a:lnTo>
                    <a:pt x="1114" y="43"/>
                  </a:lnTo>
                  <a:lnTo>
                    <a:pt x="1200" y="24"/>
                  </a:lnTo>
                  <a:lnTo>
                    <a:pt x="1289" y="10"/>
                  </a:lnTo>
                  <a:lnTo>
                    <a:pt x="1378" y="3"/>
                  </a:lnTo>
                  <a:lnTo>
                    <a:pt x="1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0E67318D-6A53-479D-A8A3-E57602CD9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306763"/>
              <a:ext cx="236538" cy="144463"/>
            </a:xfrm>
            <a:custGeom>
              <a:avLst/>
              <a:gdLst>
                <a:gd name="T0" fmla="*/ 743 w 1639"/>
                <a:gd name="T1" fmla="*/ 895 h 1003"/>
                <a:gd name="T2" fmla="*/ 895 w 1639"/>
                <a:gd name="T3" fmla="*/ 368 h 1003"/>
                <a:gd name="T4" fmla="*/ 224 w 1639"/>
                <a:gd name="T5" fmla="*/ 282 h 1003"/>
                <a:gd name="T6" fmla="*/ 375 w 1639"/>
                <a:gd name="T7" fmla="*/ 895 h 1003"/>
                <a:gd name="T8" fmla="*/ 224 w 1639"/>
                <a:gd name="T9" fmla="*/ 282 h 1003"/>
                <a:gd name="T10" fmla="*/ 1264 w 1639"/>
                <a:gd name="T11" fmla="*/ 895 h 1003"/>
                <a:gd name="T12" fmla="*/ 1415 w 1639"/>
                <a:gd name="T13" fmla="*/ 108 h 1003"/>
                <a:gd name="T14" fmla="*/ 1209 w 1639"/>
                <a:gd name="T15" fmla="*/ 0 h 1003"/>
                <a:gd name="T16" fmla="*/ 1486 w 1639"/>
                <a:gd name="T17" fmla="*/ 3 h 1003"/>
                <a:gd name="T18" fmla="*/ 1513 w 1639"/>
                <a:gd name="T19" fmla="*/ 22 h 1003"/>
                <a:gd name="T20" fmla="*/ 1523 w 1639"/>
                <a:gd name="T21" fmla="*/ 55 h 1003"/>
                <a:gd name="T22" fmla="*/ 1584 w 1639"/>
                <a:gd name="T23" fmla="*/ 895 h 1003"/>
                <a:gd name="T24" fmla="*/ 1616 w 1639"/>
                <a:gd name="T25" fmla="*/ 906 h 1003"/>
                <a:gd name="T26" fmla="*/ 1636 w 1639"/>
                <a:gd name="T27" fmla="*/ 932 h 1003"/>
                <a:gd name="T28" fmla="*/ 1636 w 1639"/>
                <a:gd name="T29" fmla="*/ 966 h 1003"/>
                <a:gd name="T30" fmla="*/ 1616 w 1639"/>
                <a:gd name="T31" fmla="*/ 993 h 1003"/>
                <a:gd name="T32" fmla="*/ 1584 w 1639"/>
                <a:gd name="T33" fmla="*/ 1003 h 1003"/>
                <a:gd name="T34" fmla="*/ 38 w 1639"/>
                <a:gd name="T35" fmla="*/ 1000 h 1003"/>
                <a:gd name="T36" fmla="*/ 11 w 1639"/>
                <a:gd name="T37" fmla="*/ 981 h 1003"/>
                <a:gd name="T38" fmla="*/ 0 w 1639"/>
                <a:gd name="T39" fmla="*/ 949 h 1003"/>
                <a:gd name="T40" fmla="*/ 11 w 1639"/>
                <a:gd name="T41" fmla="*/ 917 h 1003"/>
                <a:gd name="T42" fmla="*/ 38 w 1639"/>
                <a:gd name="T43" fmla="*/ 897 h 1003"/>
                <a:gd name="T44" fmla="*/ 116 w 1639"/>
                <a:gd name="T45" fmla="*/ 895 h 1003"/>
                <a:gd name="T46" fmla="*/ 118 w 1639"/>
                <a:gd name="T47" fmla="*/ 210 h 1003"/>
                <a:gd name="T48" fmla="*/ 138 w 1639"/>
                <a:gd name="T49" fmla="*/ 184 h 1003"/>
                <a:gd name="T50" fmla="*/ 170 w 1639"/>
                <a:gd name="T51" fmla="*/ 173 h 1003"/>
                <a:gd name="T52" fmla="*/ 447 w 1639"/>
                <a:gd name="T53" fmla="*/ 176 h 1003"/>
                <a:gd name="T54" fmla="*/ 474 w 1639"/>
                <a:gd name="T55" fmla="*/ 196 h 1003"/>
                <a:gd name="T56" fmla="*/ 484 w 1639"/>
                <a:gd name="T57" fmla="*/ 228 h 1003"/>
                <a:gd name="T58" fmla="*/ 636 w 1639"/>
                <a:gd name="T59" fmla="*/ 895 h 1003"/>
                <a:gd name="T60" fmla="*/ 639 w 1639"/>
                <a:gd name="T61" fmla="*/ 297 h 1003"/>
                <a:gd name="T62" fmla="*/ 657 w 1639"/>
                <a:gd name="T63" fmla="*/ 270 h 1003"/>
                <a:gd name="T64" fmla="*/ 690 w 1639"/>
                <a:gd name="T65" fmla="*/ 260 h 1003"/>
                <a:gd name="T66" fmla="*/ 966 w 1639"/>
                <a:gd name="T67" fmla="*/ 263 h 1003"/>
                <a:gd name="T68" fmla="*/ 993 w 1639"/>
                <a:gd name="T69" fmla="*/ 282 h 1003"/>
                <a:gd name="T70" fmla="*/ 1004 w 1639"/>
                <a:gd name="T71" fmla="*/ 314 h 1003"/>
                <a:gd name="T72" fmla="*/ 1155 w 1639"/>
                <a:gd name="T73" fmla="*/ 895 h 1003"/>
                <a:gd name="T74" fmla="*/ 1158 w 1639"/>
                <a:gd name="T75" fmla="*/ 37 h 1003"/>
                <a:gd name="T76" fmla="*/ 1177 w 1639"/>
                <a:gd name="T77" fmla="*/ 10 h 1003"/>
                <a:gd name="T78" fmla="*/ 1209 w 1639"/>
                <a:gd name="T79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39" h="1003">
                  <a:moveTo>
                    <a:pt x="743" y="368"/>
                  </a:moveTo>
                  <a:lnTo>
                    <a:pt x="743" y="895"/>
                  </a:lnTo>
                  <a:lnTo>
                    <a:pt x="895" y="895"/>
                  </a:lnTo>
                  <a:lnTo>
                    <a:pt x="895" y="368"/>
                  </a:lnTo>
                  <a:lnTo>
                    <a:pt x="743" y="368"/>
                  </a:lnTo>
                  <a:close/>
                  <a:moveTo>
                    <a:pt x="224" y="282"/>
                  </a:moveTo>
                  <a:lnTo>
                    <a:pt x="224" y="895"/>
                  </a:lnTo>
                  <a:lnTo>
                    <a:pt x="375" y="895"/>
                  </a:lnTo>
                  <a:lnTo>
                    <a:pt x="375" y="282"/>
                  </a:lnTo>
                  <a:lnTo>
                    <a:pt x="224" y="282"/>
                  </a:lnTo>
                  <a:close/>
                  <a:moveTo>
                    <a:pt x="1264" y="108"/>
                  </a:moveTo>
                  <a:lnTo>
                    <a:pt x="1264" y="895"/>
                  </a:lnTo>
                  <a:lnTo>
                    <a:pt x="1415" y="895"/>
                  </a:lnTo>
                  <a:lnTo>
                    <a:pt x="1415" y="108"/>
                  </a:lnTo>
                  <a:lnTo>
                    <a:pt x="1264" y="108"/>
                  </a:lnTo>
                  <a:close/>
                  <a:moveTo>
                    <a:pt x="1209" y="0"/>
                  </a:moveTo>
                  <a:lnTo>
                    <a:pt x="1469" y="0"/>
                  </a:lnTo>
                  <a:lnTo>
                    <a:pt x="1486" y="3"/>
                  </a:lnTo>
                  <a:lnTo>
                    <a:pt x="1501" y="10"/>
                  </a:lnTo>
                  <a:lnTo>
                    <a:pt x="1513" y="22"/>
                  </a:lnTo>
                  <a:lnTo>
                    <a:pt x="1520" y="37"/>
                  </a:lnTo>
                  <a:lnTo>
                    <a:pt x="1523" y="55"/>
                  </a:lnTo>
                  <a:lnTo>
                    <a:pt x="1523" y="895"/>
                  </a:lnTo>
                  <a:lnTo>
                    <a:pt x="1584" y="895"/>
                  </a:lnTo>
                  <a:lnTo>
                    <a:pt x="1602" y="897"/>
                  </a:lnTo>
                  <a:lnTo>
                    <a:pt x="1616" y="906"/>
                  </a:lnTo>
                  <a:lnTo>
                    <a:pt x="1628" y="917"/>
                  </a:lnTo>
                  <a:lnTo>
                    <a:pt x="1636" y="932"/>
                  </a:lnTo>
                  <a:lnTo>
                    <a:pt x="1639" y="949"/>
                  </a:lnTo>
                  <a:lnTo>
                    <a:pt x="1636" y="966"/>
                  </a:lnTo>
                  <a:lnTo>
                    <a:pt x="1628" y="981"/>
                  </a:lnTo>
                  <a:lnTo>
                    <a:pt x="1616" y="993"/>
                  </a:lnTo>
                  <a:lnTo>
                    <a:pt x="1602" y="1000"/>
                  </a:lnTo>
                  <a:lnTo>
                    <a:pt x="1584" y="1003"/>
                  </a:lnTo>
                  <a:lnTo>
                    <a:pt x="54" y="1003"/>
                  </a:lnTo>
                  <a:lnTo>
                    <a:pt x="38" y="1000"/>
                  </a:lnTo>
                  <a:lnTo>
                    <a:pt x="23" y="993"/>
                  </a:lnTo>
                  <a:lnTo>
                    <a:pt x="11" y="981"/>
                  </a:lnTo>
                  <a:lnTo>
                    <a:pt x="3" y="966"/>
                  </a:lnTo>
                  <a:lnTo>
                    <a:pt x="0" y="949"/>
                  </a:lnTo>
                  <a:lnTo>
                    <a:pt x="3" y="932"/>
                  </a:lnTo>
                  <a:lnTo>
                    <a:pt x="11" y="917"/>
                  </a:lnTo>
                  <a:lnTo>
                    <a:pt x="23" y="906"/>
                  </a:lnTo>
                  <a:lnTo>
                    <a:pt x="38" y="897"/>
                  </a:lnTo>
                  <a:lnTo>
                    <a:pt x="54" y="895"/>
                  </a:lnTo>
                  <a:lnTo>
                    <a:pt x="116" y="895"/>
                  </a:lnTo>
                  <a:lnTo>
                    <a:pt x="116" y="228"/>
                  </a:lnTo>
                  <a:lnTo>
                    <a:pt x="118" y="210"/>
                  </a:lnTo>
                  <a:lnTo>
                    <a:pt x="127" y="196"/>
                  </a:lnTo>
                  <a:lnTo>
                    <a:pt x="138" y="184"/>
                  </a:lnTo>
                  <a:lnTo>
                    <a:pt x="153" y="176"/>
                  </a:lnTo>
                  <a:lnTo>
                    <a:pt x="170" y="173"/>
                  </a:lnTo>
                  <a:lnTo>
                    <a:pt x="429" y="173"/>
                  </a:lnTo>
                  <a:lnTo>
                    <a:pt x="447" y="176"/>
                  </a:lnTo>
                  <a:lnTo>
                    <a:pt x="462" y="184"/>
                  </a:lnTo>
                  <a:lnTo>
                    <a:pt x="474" y="196"/>
                  </a:lnTo>
                  <a:lnTo>
                    <a:pt x="481" y="210"/>
                  </a:lnTo>
                  <a:lnTo>
                    <a:pt x="484" y="228"/>
                  </a:lnTo>
                  <a:lnTo>
                    <a:pt x="484" y="895"/>
                  </a:lnTo>
                  <a:lnTo>
                    <a:pt x="636" y="895"/>
                  </a:lnTo>
                  <a:lnTo>
                    <a:pt x="636" y="314"/>
                  </a:lnTo>
                  <a:lnTo>
                    <a:pt x="639" y="297"/>
                  </a:lnTo>
                  <a:lnTo>
                    <a:pt x="646" y="282"/>
                  </a:lnTo>
                  <a:lnTo>
                    <a:pt x="657" y="270"/>
                  </a:lnTo>
                  <a:lnTo>
                    <a:pt x="673" y="263"/>
                  </a:lnTo>
                  <a:lnTo>
                    <a:pt x="690" y="260"/>
                  </a:lnTo>
                  <a:lnTo>
                    <a:pt x="950" y="260"/>
                  </a:lnTo>
                  <a:lnTo>
                    <a:pt x="966" y="263"/>
                  </a:lnTo>
                  <a:lnTo>
                    <a:pt x="982" y="270"/>
                  </a:lnTo>
                  <a:lnTo>
                    <a:pt x="993" y="282"/>
                  </a:lnTo>
                  <a:lnTo>
                    <a:pt x="1001" y="297"/>
                  </a:lnTo>
                  <a:lnTo>
                    <a:pt x="1004" y="314"/>
                  </a:lnTo>
                  <a:lnTo>
                    <a:pt x="1004" y="895"/>
                  </a:lnTo>
                  <a:lnTo>
                    <a:pt x="1155" y="895"/>
                  </a:lnTo>
                  <a:lnTo>
                    <a:pt x="1155" y="55"/>
                  </a:lnTo>
                  <a:lnTo>
                    <a:pt x="1158" y="37"/>
                  </a:lnTo>
                  <a:lnTo>
                    <a:pt x="1165" y="22"/>
                  </a:lnTo>
                  <a:lnTo>
                    <a:pt x="1177" y="10"/>
                  </a:lnTo>
                  <a:lnTo>
                    <a:pt x="1192" y="3"/>
                  </a:lnTo>
                  <a:lnTo>
                    <a:pt x="1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68ED2B6-73E6-4017-B07B-3905FFB40FDF}"/>
              </a:ext>
            </a:extLst>
          </p:cNvPr>
          <p:cNvSpPr txBox="1"/>
          <p:nvPr/>
        </p:nvSpPr>
        <p:spPr>
          <a:xfrm>
            <a:off x="2448261" y="1519122"/>
            <a:ext cx="3903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SUPI transmitted without encryption via UE manipulation.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“Bid down” to less secure 4G LTE.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BDA8D-EB0D-41A4-8CA4-2732F30D8BE1}"/>
              </a:ext>
            </a:extLst>
          </p:cNvPr>
          <p:cNvSpPr txBox="1"/>
          <p:nvPr/>
        </p:nvSpPr>
        <p:spPr>
          <a:xfrm>
            <a:off x="2433551" y="2851713"/>
            <a:ext cx="4220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Mitigation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Hire experts to conduct “white hat” 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Train and utilize Security Operations team.</a:t>
            </a:r>
          </a:p>
        </p:txBody>
      </p:sp>
    </p:spTree>
    <p:extLst>
      <p:ext uri="{BB962C8B-B14F-4D97-AF65-F5344CB8AC3E}">
        <p14:creationId xmlns:p14="http://schemas.microsoft.com/office/powerpoint/2010/main" val="142627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Protocol Ciphering Can Be Optional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Should try to avoid these, if possible.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Vulnerabilities Exist</a:t>
            </a: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Function, Scan, Fuzz, and Penetration.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Mitigation is Possible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Acknowledge and act.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13283</TotalTime>
  <Words>446</Words>
  <Application>Microsoft Office PowerPoint</Application>
  <PresentationFormat>On-screen Show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3_Basic Slide Master</vt:lpstr>
      <vt:lpstr>PowerPoint Presentation</vt:lpstr>
      <vt:lpstr>PowerPoint Presentation</vt:lpstr>
      <vt:lpstr>PowerPoint Presentation</vt:lpstr>
      <vt:lpstr>Protocol Vulnerabilities</vt:lpstr>
      <vt:lpstr>Protocol Vulnerabilities</vt:lpstr>
      <vt:lpstr>Protocol Vulnerabilities</vt:lpstr>
      <vt:lpstr>Protocol Vulnerabilities</vt:lpstr>
      <vt:lpstr>Protocol Vulnerabilities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947</cp:revision>
  <dcterms:created xsi:type="dcterms:W3CDTF">2017-10-12T21:25:20Z</dcterms:created>
  <dcterms:modified xsi:type="dcterms:W3CDTF">2021-08-03T10:05:20Z</dcterms:modified>
</cp:coreProperties>
</file>