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</p:sldMasterIdLst>
  <p:notesMasterIdLst>
    <p:notesMasterId r:id="rId13"/>
  </p:notesMasterIdLst>
  <p:handoutMasterIdLst>
    <p:handoutMasterId r:id="rId14"/>
  </p:handoutMasterIdLst>
  <p:sldIdLst>
    <p:sldId id="1377" r:id="rId3"/>
    <p:sldId id="1378" r:id="rId4"/>
    <p:sldId id="1380" r:id="rId5"/>
    <p:sldId id="1388" r:id="rId6"/>
    <p:sldId id="1398" r:id="rId7"/>
    <p:sldId id="1399" r:id="rId8"/>
    <p:sldId id="1379" r:id="rId9"/>
    <p:sldId id="1400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27176-0EC2-4012-B89D-E91338F6115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7DE19-CE66-48C5-A610-594A3A6AB425}">
      <dgm:prSet phldrT="[Text]"/>
      <dgm:spPr/>
      <dgm:t>
        <a:bodyPr/>
        <a:lstStyle/>
        <a:p>
          <a:r>
            <a:rPr lang="en-US" dirty="0"/>
            <a:t>AKA</a:t>
          </a:r>
        </a:p>
      </dgm:t>
    </dgm:pt>
    <dgm:pt modelId="{B4DD92C1-9874-4024-9BC1-FEB3AF91CB49}" type="parTrans" cxnId="{527ECB3D-D444-47C8-89F0-2D6D5315B9C8}">
      <dgm:prSet/>
      <dgm:spPr/>
      <dgm:t>
        <a:bodyPr/>
        <a:lstStyle/>
        <a:p>
          <a:endParaRPr lang="en-US"/>
        </a:p>
      </dgm:t>
    </dgm:pt>
    <dgm:pt modelId="{8E52C641-8ECD-4A32-95CA-092FB36C1910}" type="sibTrans" cxnId="{527ECB3D-D444-47C8-89F0-2D6D5315B9C8}">
      <dgm:prSet/>
      <dgm:spPr/>
      <dgm:t>
        <a:bodyPr/>
        <a:lstStyle/>
        <a:p>
          <a:endParaRPr lang="en-US"/>
        </a:p>
      </dgm:t>
    </dgm:pt>
    <dgm:pt modelId="{524168CE-EF5C-4F3F-B21D-CFD87209EE9E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Authentication &amp; Key Agreement</a:t>
          </a:r>
        </a:p>
      </dgm:t>
    </dgm:pt>
    <dgm:pt modelId="{984A2625-DD25-48AF-B3BD-87801A3CB5E6}" type="parTrans" cxnId="{2333A04D-714E-4191-BF3C-8DFC89C0828F}">
      <dgm:prSet/>
      <dgm:spPr/>
      <dgm:t>
        <a:bodyPr/>
        <a:lstStyle/>
        <a:p>
          <a:endParaRPr lang="en-US"/>
        </a:p>
      </dgm:t>
    </dgm:pt>
    <dgm:pt modelId="{5602D897-592C-4166-B64D-8F40EFB91EAB}" type="sibTrans" cxnId="{2333A04D-714E-4191-BF3C-8DFC89C0828F}">
      <dgm:prSet/>
      <dgm:spPr/>
      <dgm:t>
        <a:bodyPr/>
        <a:lstStyle/>
        <a:p>
          <a:endParaRPr lang="en-US"/>
        </a:p>
      </dgm:t>
    </dgm:pt>
    <dgm:pt modelId="{54C58DFA-BC06-4CA4-8261-693836C0EA55}">
      <dgm:prSet phldrT="[Text]"/>
      <dgm:spPr/>
      <dgm:t>
        <a:bodyPr/>
        <a:lstStyle/>
        <a:p>
          <a:r>
            <a:rPr lang="en-US" dirty="0"/>
            <a:t>Symmetric Cryptography</a:t>
          </a:r>
        </a:p>
      </dgm:t>
    </dgm:pt>
    <dgm:pt modelId="{5C0F3294-CFFA-4F05-9690-D0BD8AC46A0A}" type="parTrans" cxnId="{98414A56-2F98-4393-A564-40958FBDF276}">
      <dgm:prSet/>
      <dgm:spPr/>
      <dgm:t>
        <a:bodyPr/>
        <a:lstStyle/>
        <a:p>
          <a:endParaRPr lang="en-US"/>
        </a:p>
      </dgm:t>
    </dgm:pt>
    <dgm:pt modelId="{60C728A9-763A-4FFC-904B-AB30C1F8AA01}" type="sibTrans" cxnId="{98414A56-2F98-4393-A564-40958FBDF276}">
      <dgm:prSet/>
      <dgm:spPr/>
      <dgm:t>
        <a:bodyPr/>
        <a:lstStyle/>
        <a:p>
          <a:endParaRPr lang="en-US"/>
        </a:p>
      </dgm:t>
    </dgm:pt>
    <dgm:pt modelId="{39C44C03-F03A-4D5D-9ACE-D6ABEBE69789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Where encryption and decryption keys the same</a:t>
          </a:r>
        </a:p>
      </dgm:t>
    </dgm:pt>
    <dgm:pt modelId="{5542DC0D-A407-4DF3-B9A6-800DBA1440E2}" type="parTrans" cxnId="{CA778508-693B-42B3-9A4A-DE1141F544C9}">
      <dgm:prSet/>
      <dgm:spPr/>
      <dgm:t>
        <a:bodyPr/>
        <a:lstStyle/>
        <a:p>
          <a:endParaRPr lang="en-US"/>
        </a:p>
      </dgm:t>
    </dgm:pt>
    <dgm:pt modelId="{FC24FB98-D00C-4BD3-B2A7-125FD694F1AC}" type="sibTrans" cxnId="{CA778508-693B-42B3-9A4A-DE1141F544C9}">
      <dgm:prSet/>
      <dgm:spPr/>
      <dgm:t>
        <a:bodyPr/>
        <a:lstStyle/>
        <a:p>
          <a:endParaRPr lang="en-US"/>
        </a:p>
      </dgm:t>
    </dgm:pt>
    <dgm:pt modelId="{6C937FCE-C2E1-436B-893C-05F6A9B6486F}">
      <dgm:prSet phldrT="[Text]"/>
      <dgm:spPr/>
      <dgm:t>
        <a:bodyPr/>
        <a:lstStyle/>
        <a:p>
          <a:r>
            <a:rPr lang="en-US" dirty="0"/>
            <a:t>5G  Authentication</a:t>
          </a:r>
        </a:p>
      </dgm:t>
    </dgm:pt>
    <dgm:pt modelId="{7B7D374D-3D5D-4CA5-94C1-75CFAEB874B7}" type="parTrans" cxnId="{8D26D066-D372-4559-B015-A9AACACC884D}">
      <dgm:prSet/>
      <dgm:spPr/>
      <dgm:t>
        <a:bodyPr/>
        <a:lstStyle/>
        <a:p>
          <a:endParaRPr lang="en-US"/>
        </a:p>
      </dgm:t>
    </dgm:pt>
    <dgm:pt modelId="{46505EA4-7A3E-45DF-8D72-F4BFB187EA03}" type="sibTrans" cxnId="{8D26D066-D372-4559-B015-A9AACACC884D}">
      <dgm:prSet/>
      <dgm:spPr/>
      <dgm:t>
        <a:bodyPr/>
        <a:lstStyle/>
        <a:p>
          <a:endParaRPr lang="en-US"/>
        </a:p>
      </dgm:t>
    </dgm:pt>
    <dgm:pt modelId="{FA72731E-587C-44D7-B0C8-081B68129231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Security protocol that is challenge-based using…</a:t>
          </a:r>
        </a:p>
      </dgm:t>
    </dgm:pt>
    <dgm:pt modelId="{91A3341F-33F8-4493-A8B5-4A3A0F54833E}" type="parTrans" cxnId="{EEE719E0-EB94-4251-8ABD-EA42701B22C6}">
      <dgm:prSet/>
      <dgm:spPr/>
      <dgm:t>
        <a:bodyPr/>
        <a:lstStyle/>
        <a:p>
          <a:endParaRPr lang="en-US"/>
        </a:p>
      </dgm:t>
    </dgm:pt>
    <dgm:pt modelId="{14269677-B967-422C-BB97-E5359DCA04F4}" type="sibTrans" cxnId="{EEE719E0-EB94-4251-8ABD-EA42701B22C6}">
      <dgm:prSet/>
      <dgm:spPr/>
      <dgm:t>
        <a:bodyPr/>
        <a:lstStyle/>
        <a:p>
          <a:endParaRPr lang="en-US"/>
        </a:p>
      </dgm:t>
    </dgm:pt>
    <dgm:pt modelId="{D8C41217-86DA-4A16-8121-855B4F7E7FF8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5G-AKA</a:t>
          </a:r>
        </a:p>
      </dgm:t>
    </dgm:pt>
    <dgm:pt modelId="{5BC2B9CA-46BC-40F3-9194-84983D695C03}" type="parTrans" cxnId="{E383CE2D-44DA-468D-8C83-28598EE6727E}">
      <dgm:prSet/>
      <dgm:spPr/>
      <dgm:t>
        <a:bodyPr/>
        <a:lstStyle/>
        <a:p>
          <a:endParaRPr lang="en-US"/>
        </a:p>
      </dgm:t>
    </dgm:pt>
    <dgm:pt modelId="{B3D1216F-4054-4B36-AA80-3D4AB8197037}" type="sibTrans" cxnId="{E383CE2D-44DA-468D-8C83-28598EE6727E}">
      <dgm:prSet/>
      <dgm:spPr/>
      <dgm:t>
        <a:bodyPr/>
        <a:lstStyle/>
        <a:p>
          <a:endParaRPr lang="en-US"/>
        </a:p>
      </dgm:t>
    </dgm:pt>
    <dgm:pt modelId="{CA275120-BC75-407F-B910-EBAB611BD631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EAP-AKA’ (Prime)</a:t>
          </a:r>
        </a:p>
      </dgm:t>
    </dgm:pt>
    <dgm:pt modelId="{ECBD3E8B-79B5-4C07-9598-84AB9061C626}" type="parTrans" cxnId="{E54C643C-DA63-45E8-8A15-0824A0661B33}">
      <dgm:prSet/>
      <dgm:spPr/>
      <dgm:t>
        <a:bodyPr/>
        <a:lstStyle/>
        <a:p>
          <a:endParaRPr lang="en-US"/>
        </a:p>
      </dgm:t>
    </dgm:pt>
    <dgm:pt modelId="{3EC369AB-539D-4F17-A0E2-26E5579A23DF}" type="sibTrans" cxnId="{E54C643C-DA63-45E8-8A15-0824A0661B33}">
      <dgm:prSet/>
      <dgm:spPr/>
      <dgm:t>
        <a:bodyPr/>
        <a:lstStyle/>
        <a:p>
          <a:endParaRPr lang="en-US"/>
        </a:p>
      </dgm:t>
    </dgm:pt>
    <dgm:pt modelId="{0294AC97-012B-43A6-8C1A-B897F9452407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EAP-TLS</a:t>
          </a:r>
        </a:p>
      </dgm:t>
    </dgm:pt>
    <dgm:pt modelId="{0CEE7382-6F34-4ADE-9831-9FD47112A0B6}" type="parTrans" cxnId="{4FB74DFD-D6B6-4856-85CB-6329481C6ECC}">
      <dgm:prSet/>
      <dgm:spPr/>
      <dgm:t>
        <a:bodyPr/>
        <a:lstStyle/>
        <a:p>
          <a:endParaRPr lang="en-US"/>
        </a:p>
      </dgm:t>
    </dgm:pt>
    <dgm:pt modelId="{6009E7AC-1D96-47F5-BC7D-F9329FA6D9B6}" type="sibTrans" cxnId="{4FB74DFD-D6B6-4856-85CB-6329481C6ECC}">
      <dgm:prSet/>
      <dgm:spPr/>
      <dgm:t>
        <a:bodyPr/>
        <a:lstStyle/>
        <a:p>
          <a:endParaRPr lang="en-US"/>
        </a:p>
      </dgm:t>
    </dgm:pt>
    <dgm:pt modelId="{C3DDCA3D-C210-4C5A-8B6D-F4561CA387D6}" type="pres">
      <dgm:prSet presAssocID="{9E027176-0EC2-4012-B89D-E91338F6115E}" presName="rootnode" presStyleCnt="0">
        <dgm:presLayoutVars>
          <dgm:chMax/>
          <dgm:chPref/>
          <dgm:dir/>
          <dgm:animLvl val="lvl"/>
        </dgm:presLayoutVars>
      </dgm:prSet>
      <dgm:spPr/>
    </dgm:pt>
    <dgm:pt modelId="{2DA2210A-DB88-4DF7-9639-90B0B761B674}" type="pres">
      <dgm:prSet presAssocID="{9C97DE19-CE66-48C5-A610-594A3A6AB425}" presName="composite" presStyleCnt="0"/>
      <dgm:spPr/>
    </dgm:pt>
    <dgm:pt modelId="{B88A14BA-A958-42B8-B0DA-DB79910A78F7}" type="pres">
      <dgm:prSet presAssocID="{9C97DE19-CE66-48C5-A610-594A3A6AB425}" presName="bentUpArrow1" presStyleLbl="alignImgPlace1" presStyleIdx="0" presStyleCnt="2"/>
      <dgm:spPr/>
    </dgm:pt>
    <dgm:pt modelId="{5BADF420-9C01-4271-842A-8938440EEE69}" type="pres">
      <dgm:prSet presAssocID="{9C97DE19-CE66-48C5-A610-594A3A6AB42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31FAE98-08ED-4B49-A5FF-69E562C912DB}" type="pres">
      <dgm:prSet presAssocID="{9C97DE19-CE66-48C5-A610-594A3A6AB425}" presName="ChildText" presStyleLbl="revTx" presStyleIdx="0" presStyleCnt="3" custScaleX="137680" custLinFactNeighborX="23600" custLinFactNeighborY="3442">
        <dgm:presLayoutVars>
          <dgm:chMax val="0"/>
          <dgm:chPref val="0"/>
          <dgm:bulletEnabled val="1"/>
        </dgm:presLayoutVars>
      </dgm:prSet>
      <dgm:spPr/>
    </dgm:pt>
    <dgm:pt modelId="{8A44039E-75B2-4B36-B550-000A2B3C4330}" type="pres">
      <dgm:prSet presAssocID="{8E52C641-8ECD-4A32-95CA-092FB36C1910}" presName="sibTrans" presStyleCnt="0"/>
      <dgm:spPr/>
    </dgm:pt>
    <dgm:pt modelId="{1EBE2F4A-6CF4-411E-B397-016EB03BA3C1}" type="pres">
      <dgm:prSet presAssocID="{54C58DFA-BC06-4CA4-8261-693836C0EA55}" presName="composite" presStyleCnt="0"/>
      <dgm:spPr/>
    </dgm:pt>
    <dgm:pt modelId="{46AA6E49-7E08-4E4C-B29C-25DBD3977B3E}" type="pres">
      <dgm:prSet presAssocID="{54C58DFA-BC06-4CA4-8261-693836C0EA55}" presName="bentUpArrow1" presStyleLbl="alignImgPlace1" presStyleIdx="1" presStyleCnt="2"/>
      <dgm:spPr/>
    </dgm:pt>
    <dgm:pt modelId="{25FD786D-AF80-4E15-B673-10247D1D66BF}" type="pres">
      <dgm:prSet presAssocID="{54C58DFA-BC06-4CA4-8261-693836C0EA5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EC1DDB-8A53-4C4B-8DCF-C660D7919ADA}" type="pres">
      <dgm:prSet presAssocID="{54C58DFA-BC06-4CA4-8261-693836C0EA55}" presName="ChildText" presStyleLbl="revTx" presStyleIdx="1" presStyleCnt="3" custScaleX="118900" custLinFactNeighborX="12712">
        <dgm:presLayoutVars>
          <dgm:chMax val="0"/>
          <dgm:chPref val="0"/>
          <dgm:bulletEnabled val="1"/>
        </dgm:presLayoutVars>
      </dgm:prSet>
      <dgm:spPr/>
    </dgm:pt>
    <dgm:pt modelId="{BF22E386-59BD-466D-8D9C-F4FCD4F7CC7D}" type="pres">
      <dgm:prSet presAssocID="{60C728A9-763A-4FFC-904B-AB30C1F8AA01}" presName="sibTrans" presStyleCnt="0"/>
      <dgm:spPr/>
    </dgm:pt>
    <dgm:pt modelId="{D83B3E48-2358-43D5-A492-F6CD8A265F5D}" type="pres">
      <dgm:prSet presAssocID="{6C937FCE-C2E1-436B-893C-05F6A9B6486F}" presName="composite" presStyleCnt="0"/>
      <dgm:spPr/>
    </dgm:pt>
    <dgm:pt modelId="{B10558BB-45AD-4489-B693-4D12FC7A216B}" type="pres">
      <dgm:prSet presAssocID="{6C937FCE-C2E1-436B-893C-05F6A9B6486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3E8FCCB-ADB1-49BD-9058-1C842D870080}" type="pres">
      <dgm:prSet presAssocID="{6C937FCE-C2E1-436B-893C-05F6A9B6486F}" presName="FinalChildText" presStyleLbl="revTx" presStyleIdx="2" presStyleCnt="3" custScaleX="149509" custLinFactNeighborX="26770">
        <dgm:presLayoutVars>
          <dgm:chMax val="0"/>
          <dgm:chPref val="0"/>
          <dgm:bulletEnabled val="1"/>
        </dgm:presLayoutVars>
      </dgm:prSet>
      <dgm:spPr/>
    </dgm:pt>
  </dgm:ptLst>
  <dgm:cxnLst>
    <dgm:cxn modelId="{CA778508-693B-42B3-9A4A-DE1141F544C9}" srcId="{54C58DFA-BC06-4CA4-8261-693836C0EA55}" destId="{39C44C03-F03A-4D5D-9ACE-D6ABEBE69789}" srcOrd="0" destOrd="0" parTransId="{5542DC0D-A407-4DF3-B9A6-800DBA1440E2}" sibTransId="{FC24FB98-D00C-4BD3-B2A7-125FD694F1AC}"/>
    <dgm:cxn modelId="{0AF93B1D-D3B9-4F1A-BEC2-6AA2948F3341}" type="presOf" srcId="{FA72731E-587C-44D7-B0C8-081B68129231}" destId="{D31FAE98-08ED-4B49-A5FF-69E562C912DB}" srcOrd="0" destOrd="1" presId="urn:microsoft.com/office/officeart/2005/8/layout/StepDownProcess"/>
    <dgm:cxn modelId="{E383CE2D-44DA-468D-8C83-28598EE6727E}" srcId="{6C937FCE-C2E1-436B-893C-05F6A9B6486F}" destId="{D8C41217-86DA-4A16-8121-855B4F7E7FF8}" srcOrd="0" destOrd="0" parTransId="{5BC2B9CA-46BC-40F3-9194-84983D695C03}" sibTransId="{B3D1216F-4054-4B36-AA80-3D4AB8197037}"/>
    <dgm:cxn modelId="{E54C643C-DA63-45E8-8A15-0824A0661B33}" srcId="{6C937FCE-C2E1-436B-893C-05F6A9B6486F}" destId="{CA275120-BC75-407F-B910-EBAB611BD631}" srcOrd="1" destOrd="0" parTransId="{ECBD3E8B-79B5-4C07-9598-84AB9061C626}" sibTransId="{3EC369AB-539D-4F17-A0E2-26E5579A23DF}"/>
    <dgm:cxn modelId="{527ECB3D-D444-47C8-89F0-2D6D5315B9C8}" srcId="{9E027176-0EC2-4012-B89D-E91338F6115E}" destId="{9C97DE19-CE66-48C5-A610-594A3A6AB425}" srcOrd="0" destOrd="0" parTransId="{B4DD92C1-9874-4024-9BC1-FEB3AF91CB49}" sibTransId="{8E52C641-8ECD-4A32-95CA-092FB36C1910}"/>
    <dgm:cxn modelId="{8D26D066-D372-4559-B015-A9AACACC884D}" srcId="{9E027176-0EC2-4012-B89D-E91338F6115E}" destId="{6C937FCE-C2E1-436B-893C-05F6A9B6486F}" srcOrd="2" destOrd="0" parTransId="{7B7D374D-3D5D-4CA5-94C1-75CFAEB874B7}" sibTransId="{46505EA4-7A3E-45DF-8D72-F4BFB187EA03}"/>
    <dgm:cxn modelId="{9E345A67-979E-4888-9E8D-DBC826060655}" type="presOf" srcId="{524168CE-EF5C-4F3F-B21D-CFD87209EE9E}" destId="{D31FAE98-08ED-4B49-A5FF-69E562C912DB}" srcOrd="0" destOrd="0" presId="urn:microsoft.com/office/officeart/2005/8/layout/StepDownProcess"/>
    <dgm:cxn modelId="{80C57768-10D4-4F41-B443-0748B077106B}" type="presOf" srcId="{39C44C03-F03A-4D5D-9ACE-D6ABEBE69789}" destId="{ADEC1DDB-8A53-4C4B-8DCF-C660D7919ADA}" srcOrd="0" destOrd="0" presId="urn:microsoft.com/office/officeart/2005/8/layout/StepDownProcess"/>
    <dgm:cxn modelId="{2333A04D-714E-4191-BF3C-8DFC89C0828F}" srcId="{9C97DE19-CE66-48C5-A610-594A3A6AB425}" destId="{524168CE-EF5C-4F3F-B21D-CFD87209EE9E}" srcOrd="0" destOrd="0" parTransId="{984A2625-DD25-48AF-B3BD-87801A3CB5E6}" sibTransId="{5602D897-592C-4166-B64D-8F40EFB91EAB}"/>
    <dgm:cxn modelId="{2AE67055-3655-4242-B88F-786FCEDED801}" type="presOf" srcId="{CA275120-BC75-407F-B910-EBAB611BD631}" destId="{63E8FCCB-ADB1-49BD-9058-1C842D870080}" srcOrd="0" destOrd="1" presId="urn:microsoft.com/office/officeart/2005/8/layout/StepDownProcess"/>
    <dgm:cxn modelId="{98414A56-2F98-4393-A564-40958FBDF276}" srcId="{9E027176-0EC2-4012-B89D-E91338F6115E}" destId="{54C58DFA-BC06-4CA4-8261-693836C0EA55}" srcOrd="1" destOrd="0" parTransId="{5C0F3294-CFFA-4F05-9690-D0BD8AC46A0A}" sibTransId="{60C728A9-763A-4FFC-904B-AB30C1F8AA01}"/>
    <dgm:cxn modelId="{11BD7579-3092-4CB1-9DB8-A2234DDA627B}" type="presOf" srcId="{6C937FCE-C2E1-436B-893C-05F6A9B6486F}" destId="{B10558BB-45AD-4489-B693-4D12FC7A216B}" srcOrd="0" destOrd="0" presId="urn:microsoft.com/office/officeart/2005/8/layout/StepDownProcess"/>
    <dgm:cxn modelId="{AC519D9B-E3CC-48E2-B687-B6051D2C4E87}" type="presOf" srcId="{D8C41217-86DA-4A16-8121-855B4F7E7FF8}" destId="{63E8FCCB-ADB1-49BD-9058-1C842D870080}" srcOrd="0" destOrd="0" presId="urn:microsoft.com/office/officeart/2005/8/layout/StepDownProcess"/>
    <dgm:cxn modelId="{133910B5-8F9D-449F-A8F6-DCF6CAEC5E29}" type="presOf" srcId="{9C97DE19-CE66-48C5-A610-594A3A6AB425}" destId="{5BADF420-9C01-4271-842A-8938440EEE69}" srcOrd="0" destOrd="0" presId="urn:microsoft.com/office/officeart/2005/8/layout/StepDownProcess"/>
    <dgm:cxn modelId="{5D387BC6-D39E-4718-BDB4-1C62E955343A}" type="presOf" srcId="{54C58DFA-BC06-4CA4-8261-693836C0EA55}" destId="{25FD786D-AF80-4E15-B673-10247D1D66BF}" srcOrd="0" destOrd="0" presId="urn:microsoft.com/office/officeart/2005/8/layout/StepDownProcess"/>
    <dgm:cxn modelId="{EEE719E0-EB94-4251-8ABD-EA42701B22C6}" srcId="{524168CE-EF5C-4F3F-B21D-CFD87209EE9E}" destId="{FA72731E-587C-44D7-B0C8-081B68129231}" srcOrd="0" destOrd="0" parTransId="{91A3341F-33F8-4493-A8B5-4A3A0F54833E}" sibTransId="{14269677-B967-422C-BB97-E5359DCA04F4}"/>
    <dgm:cxn modelId="{0F5782E3-ACAD-4741-AE89-B2DC1F71BDEB}" type="presOf" srcId="{9E027176-0EC2-4012-B89D-E91338F6115E}" destId="{C3DDCA3D-C210-4C5A-8B6D-F4561CA387D6}" srcOrd="0" destOrd="0" presId="urn:microsoft.com/office/officeart/2005/8/layout/StepDownProcess"/>
    <dgm:cxn modelId="{8C4D0BF6-5ABD-49B0-8DB2-708CB7D3DC01}" type="presOf" srcId="{0294AC97-012B-43A6-8C1A-B897F9452407}" destId="{63E8FCCB-ADB1-49BD-9058-1C842D870080}" srcOrd="0" destOrd="2" presId="urn:microsoft.com/office/officeart/2005/8/layout/StepDownProcess"/>
    <dgm:cxn modelId="{4FB74DFD-D6B6-4856-85CB-6329481C6ECC}" srcId="{6C937FCE-C2E1-436B-893C-05F6A9B6486F}" destId="{0294AC97-012B-43A6-8C1A-B897F9452407}" srcOrd="2" destOrd="0" parTransId="{0CEE7382-6F34-4ADE-9831-9FD47112A0B6}" sibTransId="{6009E7AC-1D96-47F5-BC7D-F9329FA6D9B6}"/>
    <dgm:cxn modelId="{73E1BDE4-AB1F-45B8-973A-FE721A72C45E}" type="presParOf" srcId="{C3DDCA3D-C210-4C5A-8B6D-F4561CA387D6}" destId="{2DA2210A-DB88-4DF7-9639-90B0B761B674}" srcOrd="0" destOrd="0" presId="urn:microsoft.com/office/officeart/2005/8/layout/StepDownProcess"/>
    <dgm:cxn modelId="{A5ED7F18-2DF4-4A36-A2BF-D3502812E836}" type="presParOf" srcId="{2DA2210A-DB88-4DF7-9639-90B0B761B674}" destId="{B88A14BA-A958-42B8-B0DA-DB79910A78F7}" srcOrd="0" destOrd="0" presId="urn:microsoft.com/office/officeart/2005/8/layout/StepDownProcess"/>
    <dgm:cxn modelId="{A5271E8B-5A0C-4C3D-8137-0C62C15B2F5F}" type="presParOf" srcId="{2DA2210A-DB88-4DF7-9639-90B0B761B674}" destId="{5BADF420-9C01-4271-842A-8938440EEE69}" srcOrd="1" destOrd="0" presId="urn:microsoft.com/office/officeart/2005/8/layout/StepDownProcess"/>
    <dgm:cxn modelId="{A47B6DEB-3C68-4102-90AF-3B1F4B2C0028}" type="presParOf" srcId="{2DA2210A-DB88-4DF7-9639-90B0B761B674}" destId="{D31FAE98-08ED-4B49-A5FF-69E562C912DB}" srcOrd="2" destOrd="0" presId="urn:microsoft.com/office/officeart/2005/8/layout/StepDownProcess"/>
    <dgm:cxn modelId="{93F7B206-C533-4DEC-8406-79AAA6E0859A}" type="presParOf" srcId="{C3DDCA3D-C210-4C5A-8B6D-F4561CA387D6}" destId="{8A44039E-75B2-4B36-B550-000A2B3C4330}" srcOrd="1" destOrd="0" presId="urn:microsoft.com/office/officeart/2005/8/layout/StepDownProcess"/>
    <dgm:cxn modelId="{31A10A22-1A7D-49E5-BC7F-A39139F4D32A}" type="presParOf" srcId="{C3DDCA3D-C210-4C5A-8B6D-F4561CA387D6}" destId="{1EBE2F4A-6CF4-411E-B397-016EB03BA3C1}" srcOrd="2" destOrd="0" presId="urn:microsoft.com/office/officeart/2005/8/layout/StepDownProcess"/>
    <dgm:cxn modelId="{5AD4D700-2C9F-4182-8AC5-9AA6E4B0D962}" type="presParOf" srcId="{1EBE2F4A-6CF4-411E-B397-016EB03BA3C1}" destId="{46AA6E49-7E08-4E4C-B29C-25DBD3977B3E}" srcOrd="0" destOrd="0" presId="urn:microsoft.com/office/officeart/2005/8/layout/StepDownProcess"/>
    <dgm:cxn modelId="{437B7FEB-E262-44C5-8E28-CAAC3FD2E166}" type="presParOf" srcId="{1EBE2F4A-6CF4-411E-B397-016EB03BA3C1}" destId="{25FD786D-AF80-4E15-B673-10247D1D66BF}" srcOrd="1" destOrd="0" presId="urn:microsoft.com/office/officeart/2005/8/layout/StepDownProcess"/>
    <dgm:cxn modelId="{F69D8D6D-D36C-4F7A-B6C0-ED5CB21DD635}" type="presParOf" srcId="{1EBE2F4A-6CF4-411E-B397-016EB03BA3C1}" destId="{ADEC1DDB-8A53-4C4B-8DCF-C660D7919ADA}" srcOrd="2" destOrd="0" presId="urn:microsoft.com/office/officeart/2005/8/layout/StepDownProcess"/>
    <dgm:cxn modelId="{039F0F98-9B45-4F4D-AB91-92C7F4CDBEA4}" type="presParOf" srcId="{C3DDCA3D-C210-4C5A-8B6D-F4561CA387D6}" destId="{BF22E386-59BD-466D-8D9C-F4FCD4F7CC7D}" srcOrd="3" destOrd="0" presId="urn:microsoft.com/office/officeart/2005/8/layout/StepDownProcess"/>
    <dgm:cxn modelId="{AC7DD194-8B26-4B11-B246-178E677205B4}" type="presParOf" srcId="{C3DDCA3D-C210-4C5A-8B6D-F4561CA387D6}" destId="{D83B3E48-2358-43D5-A492-F6CD8A265F5D}" srcOrd="4" destOrd="0" presId="urn:microsoft.com/office/officeart/2005/8/layout/StepDownProcess"/>
    <dgm:cxn modelId="{8D5F18E5-7B1D-4D18-86D9-7049E22DB909}" type="presParOf" srcId="{D83B3E48-2358-43D5-A492-F6CD8A265F5D}" destId="{B10558BB-45AD-4489-B693-4D12FC7A216B}" srcOrd="0" destOrd="0" presId="urn:microsoft.com/office/officeart/2005/8/layout/StepDownProcess"/>
    <dgm:cxn modelId="{1B6C3A48-0E98-4836-A185-040621EB6BF4}" type="presParOf" srcId="{D83B3E48-2358-43D5-A492-F6CD8A265F5D}" destId="{63E8FCCB-ADB1-49BD-9058-1C842D87008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A14BA-A958-42B8-B0DA-DB79910A78F7}">
      <dsp:nvSpPr>
        <dsp:cNvPr id="0" name=""/>
        <dsp:cNvSpPr/>
      </dsp:nvSpPr>
      <dsp:spPr>
        <a:xfrm rot="5400000">
          <a:off x="641253" y="1051198"/>
          <a:ext cx="929694" cy="10584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DF420-9C01-4271-842A-8938440EEE69}">
      <dsp:nvSpPr>
        <dsp:cNvPr id="0" name=""/>
        <dsp:cNvSpPr/>
      </dsp:nvSpPr>
      <dsp:spPr>
        <a:xfrm>
          <a:off x="394941" y="20613"/>
          <a:ext cx="1565057" cy="10954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AKA</a:t>
          </a:r>
        </a:p>
      </dsp:txBody>
      <dsp:txXfrm>
        <a:off x="448428" y="74100"/>
        <a:ext cx="1458083" cy="988515"/>
      </dsp:txXfrm>
    </dsp:sp>
    <dsp:sp modelId="{D31FAE98-08ED-4B49-A5FF-69E562C912DB}">
      <dsp:nvSpPr>
        <dsp:cNvPr id="0" name=""/>
        <dsp:cNvSpPr/>
      </dsp:nvSpPr>
      <dsp:spPr>
        <a:xfrm>
          <a:off x="2014181" y="155569"/>
          <a:ext cx="1567175" cy="88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bg1"/>
              </a:solidFill>
            </a:rPr>
            <a:t>Authentication &amp; Key Agreement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Security protocol that is challenge-based using…</a:t>
          </a:r>
        </a:p>
      </dsp:txBody>
      <dsp:txXfrm>
        <a:off x="2014181" y="155569"/>
        <a:ext cx="1567175" cy="885423"/>
      </dsp:txXfrm>
    </dsp:sp>
    <dsp:sp modelId="{46AA6E49-7E08-4E4C-B29C-25DBD3977B3E}">
      <dsp:nvSpPr>
        <dsp:cNvPr id="0" name=""/>
        <dsp:cNvSpPr/>
      </dsp:nvSpPr>
      <dsp:spPr>
        <a:xfrm rot="5400000">
          <a:off x="2041789" y="2281794"/>
          <a:ext cx="929694" cy="10584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D786D-AF80-4E15-B673-10247D1D66BF}">
      <dsp:nvSpPr>
        <dsp:cNvPr id="0" name=""/>
        <dsp:cNvSpPr/>
      </dsp:nvSpPr>
      <dsp:spPr>
        <a:xfrm>
          <a:off x="1795476" y="1251210"/>
          <a:ext cx="1565057" cy="10954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Symmetric Cryptography</a:t>
          </a:r>
        </a:p>
      </dsp:txBody>
      <dsp:txXfrm>
        <a:off x="1848963" y="1304697"/>
        <a:ext cx="1458083" cy="988515"/>
      </dsp:txXfrm>
    </dsp:sp>
    <dsp:sp modelId="{ADEC1DDB-8A53-4C4B-8DCF-C660D7919ADA}">
      <dsp:nvSpPr>
        <dsp:cNvPr id="0" name=""/>
        <dsp:cNvSpPr/>
      </dsp:nvSpPr>
      <dsp:spPr>
        <a:xfrm>
          <a:off x="3397665" y="1355690"/>
          <a:ext cx="1353407" cy="88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Where encryption and decryption keys the same</a:t>
          </a:r>
        </a:p>
      </dsp:txBody>
      <dsp:txXfrm>
        <a:off x="3397665" y="1355690"/>
        <a:ext cx="1353407" cy="885423"/>
      </dsp:txXfrm>
    </dsp:sp>
    <dsp:sp modelId="{B10558BB-45AD-4489-B693-4D12FC7A216B}">
      <dsp:nvSpPr>
        <dsp:cNvPr id="0" name=""/>
        <dsp:cNvSpPr/>
      </dsp:nvSpPr>
      <dsp:spPr>
        <a:xfrm>
          <a:off x="3196012" y="2481806"/>
          <a:ext cx="1565057" cy="10954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5G  Authentication</a:t>
          </a:r>
        </a:p>
      </dsp:txBody>
      <dsp:txXfrm>
        <a:off x="3249499" y="2535293"/>
        <a:ext cx="1458083" cy="988515"/>
      </dsp:txXfrm>
    </dsp:sp>
    <dsp:sp modelId="{63E8FCCB-ADB1-49BD-9058-1C842D870080}">
      <dsp:nvSpPr>
        <dsp:cNvPr id="0" name=""/>
        <dsp:cNvSpPr/>
      </dsp:nvSpPr>
      <dsp:spPr>
        <a:xfrm>
          <a:off x="4784012" y="2586286"/>
          <a:ext cx="1701822" cy="88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5G-AKA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EAP-AKA’ (Prime)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EAP-TLS</a:t>
          </a:r>
        </a:p>
      </dsp:txBody>
      <dsp:txXfrm>
        <a:off x="4784012" y="2586286"/>
        <a:ext cx="1701822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46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4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7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5334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08514"/>
            <a:ext cx="6206246" cy="12362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Section 7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AKA Attacks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337701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7.3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Disclosure of Subscriber Unique Identifier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AKA Attacks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What is AKA?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AFB2E4-EC32-468B-B388-BCEBC30D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30330"/>
              </p:ext>
            </p:extLst>
          </p:nvPr>
        </p:nvGraphicFramePr>
        <p:xfrm>
          <a:off x="1424940" y="967740"/>
          <a:ext cx="6576060" cy="359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Framework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B1865-97A1-4F6D-B963-7FC85BBCAE36}"/>
              </a:ext>
            </a:extLst>
          </p:cNvPr>
          <p:cNvSpPr/>
          <p:nvPr/>
        </p:nvSpPr>
        <p:spPr>
          <a:xfrm>
            <a:off x="1367790" y="2393231"/>
            <a:ext cx="777240" cy="491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DDB19-CA03-40B4-9392-A71422018D6A}"/>
              </a:ext>
            </a:extLst>
          </p:cNvPr>
          <p:cNvSpPr/>
          <p:nvPr/>
        </p:nvSpPr>
        <p:spPr>
          <a:xfrm>
            <a:off x="5084448" y="1678781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7F09B-EC49-4CFC-A33C-DBED60FE99D5}"/>
              </a:ext>
            </a:extLst>
          </p:cNvPr>
          <p:cNvSpPr/>
          <p:nvPr/>
        </p:nvSpPr>
        <p:spPr>
          <a:xfrm>
            <a:off x="5084448" y="2022231"/>
            <a:ext cx="990600" cy="19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144B7-D4BD-4D46-9356-705073AC5E22}"/>
              </a:ext>
            </a:extLst>
          </p:cNvPr>
          <p:cNvSpPr/>
          <p:nvPr/>
        </p:nvSpPr>
        <p:spPr>
          <a:xfrm>
            <a:off x="5158740" y="2963302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N3IWF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0F21E-3898-4AB6-94FF-48D418072F57}"/>
              </a:ext>
            </a:extLst>
          </p:cNvPr>
          <p:cNvSpPr/>
          <p:nvPr/>
        </p:nvSpPr>
        <p:spPr>
          <a:xfrm>
            <a:off x="6637020" y="1714299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DC0E7F-1AF0-4CD5-830C-6349560E6F63}"/>
              </a:ext>
            </a:extLst>
          </p:cNvPr>
          <p:cNvSpPr/>
          <p:nvPr/>
        </p:nvSpPr>
        <p:spPr>
          <a:xfrm>
            <a:off x="6659880" y="2963302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472B2E-F56B-4C7E-91A9-4A734E6413BA}"/>
              </a:ext>
            </a:extLst>
          </p:cNvPr>
          <p:cNvSpPr/>
          <p:nvPr/>
        </p:nvSpPr>
        <p:spPr>
          <a:xfrm>
            <a:off x="6659880" y="3307302"/>
            <a:ext cx="990600" cy="19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5E0EB2-1796-455C-9E6C-DC364BDE44B7}"/>
              </a:ext>
            </a:extLst>
          </p:cNvPr>
          <p:cNvSpPr/>
          <p:nvPr/>
        </p:nvSpPr>
        <p:spPr>
          <a:xfrm>
            <a:off x="6659880" y="3513042"/>
            <a:ext cx="990600" cy="19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791D4A-AE36-4F72-A53E-ECEA64BBC840}"/>
              </a:ext>
            </a:extLst>
          </p:cNvPr>
          <p:cNvCxnSpPr>
            <a:endCxn id="8" idx="1"/>
          </p:cNvCxnSpPr>
          <p:nvPr/>
        </p:nvCxnSpPr>
        <p:spPr>
          <a:xfrm flipV="1">
            <a:off x="2145030" y="1846422"/>
            <a:ext cx="712470" cy="79255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E3E59B-81C7-44D9-836E-1B72B93A2AB4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>
            <a:off x="2145030" y="2638976"/>
            <a:ext cx="712470" cy="49196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3FAA39-8B79-423B-B3A2-A121EB4628E6}"/>
              </a:ext>
            </a:extLst>
          </p:cNvPr>
          <p:cNvSpPr/>
          <p:nvPr/>
        </p:nvSpPr>
        <p:spPr>
          <a:xfrm>
            <a:off x="2630803" y="1258583"/>
            <a:ext cx="1428751" cy="10661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724813-F299-46FA-BADC-BBB3A92BCE07}"/>
              </a:ext>
            </a:extLst>
          </p:cNvPr>
          <p:cNvSpPr txBox="1"/>
          <p:nvPr/>
        </p:nvSpPr>
        <p:spPr>
          <a:xfrm>
            <a:off x="2720429" y="133648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3GPP Network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85765A6-41AF-4378-8242-239736C619B6}"/>
              </a:ext>
            </a:extLst>
          </p:cNvPr>
          <p:cNvSpPr/>
          <p:nvPr/>
        </p:nvSpPr>
        <p:spPr>
          <a:xfrm>
            <a:off x="2653665" y="2731457"/>
            <a:ext cx="1428751" cy="10661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E800E-1506-4FAB-A166-AFA277F0EEE9}"/>
              </a:ext>
            </a:extLst>
          </p:cNvPr>
          <p:cNvSpPr txBox="1"/>
          <p:nvPr/>
        </p:nvSpPr>
        <p:spPr>
          <a:xfrm>
            <a:off x="2599240" y="3431530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Non-3GPP Network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488774-2C46-4C0C-BC32-CD4F62C31897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3779520" y="3130942"/>
            <a:ext cx="1379220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0EC7AC-39CE-4AD2-AEF2-7584855208D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79520" y="1846421"/>
            <a:ext cx="1304928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E8CB35-D354-4BB8-A4FD-642EE24F80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654040" y="2227971"/>
            <a:ext cx="0" cy="73533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DD7430B-974F-4563-883C-40BFCEB697D1}"/>
              </a:ext>
            </a:extLst>
          </p:cNvPr>
          <p:cNvCxnSpPr>
            <a:cxnSpLocks/>
          </p:cNvCxnSpPr>
          <p:nvPr/>
        </p:nvCxnSpPr>
        <p:spPr>
          <a:xfrm>
            <a:off x="6075048" y="1846421"/>
            <a:ext cx="56197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3D8474-5A14-47D9-8D3C-2BAD08899E8B}"/>
              </a:ext>
            </a:extLst>
          </p:cNvPr>
          <p:cNvCxnSpPr>
            <a:cxnSpLocks/>
          </p:cNvCxnSpPr>
          <p:nvPr/>
        </p:nvCxnSpPr>
        <p:spPr>
          <a:xfrm>
            <a:off x="7170420" y="2049579"/>
            <a:ext cx="0" cy="90555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847FB7-0D2B-43DF-9360-EE9241CD3C46}"/>
              </a:ext>
            </a:extLst>
          </p:cNvPr>
          <p:cNvSpPr/>
          <p:nvPr/>
        </p:nvSpPr>
        <p:spPr>
          <a:xfrm>
            <a:off x="2857500" y="2884721"/>
            <a:ext cx="922020" cy="49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CA379-0DBF-43FB-AE71-91267EDBFE52}"/>
              </a:ext>
            </a:extLst>
          </p:cNvPr>
          <p:cNvSpPr/>
          <p:nvPr/>
        </p:nvSpPr>
        <p:spPr>
          <a:xfrm>
            <a:off x="2857500" y="1600200"/>
            <a:ext cx="922020" cy="49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gNB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B21775-741B-4EB0-8456-1A4D22643AD9}"/>
              </a:ext>
            </a:extLst>
          </p:cNvPr>
          <p:cNvSpPr txBox="1"/>
          <p:nvPr/>
        </p:nvSpPr>
        <p:spPr>
          <a:xfrm>
            <a:off x="5623072" y="2674910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IPsec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A85C1B-707B-4CB3-A5BC-B1D8375AED7A}"/>
              </a:ext>
            </a:extLst>
          </p:cNvPr>
          <p:cNvSpPr txBox="1"/>
          <p:nvPr/>
        </p:nvSpPr>
        <p:spPr>
          <a:xfrm>
            <a:off x="4043402" y="3495355"/>
            <a:ext cx="3607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UE: User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</a:rPr>
              <a:t>gNB</a:t>
            </a:r>
            <a:r>
              <a:rPr lang="en-US" sz="800" dirty="0">
                <a:solidFill>
                  <a:schemeClr val="bg1"/>
                </a:solidFill>
              </a:rPr>
              <a:t>: G-</a:t>
            </a:r>
            <a:r>
              <a:rPr lang="en-US" sz="800" dirty="0" err="1">
                <a:solidFill>
                  <a:schemeClr val="bg1"/>
                </a:solidFill>
              </a:rPr>
              <a:t>NodeB</a:t>
            </a:r>
            <a:r>
              <a:rPr lang="en-US" sz="800" dirty="0">
                <a:solidFill>
                  <a:schemeClr val="bg1"/>
                </a:solidFill>
              </a:rPr>
              <a:t>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WLAN: Wireless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AMF: Access and Mobility Management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SEAF: Security Anchor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N3IWF: Non-3GPP Internetworking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ARPF: Authentication Credential Repository and Processing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SIDF: Subscription Identifier De-concealing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</a:rPr>
              <a:t>IPSec</a:t>
            </a:r>
            <a:r>
              <a:rPr lang="en-US" sz="800" dirty="0">
                <a:solidFill>
                  <a:schemeClr val="bg1"/>
                </a:solidFill>
              </a:rPr>
              <a:t>: IP Security protocol</a:t>
            </a:r>
          </a:p>
        </p:txBody>
      </p:sp>
    </p:spTree>
    <p:extLst>
      <p:ext uri="{BB962C8B-B14F-4D97-AF65-F5344CB8AC3E}">
        <p14:creationId xmlns:p14="http://schemas.microsoft.com/office/powerpoint/2010/main" val="102314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5G-AKA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7529D-3DB9-434C-8A8A-3FD59E6B3E98}"/>
              </a:ext>
            </a:extLst>
          </p:cNvPr>
          <p:cNvGrpSpPr/>
          <p:nvPr/>
        </p:nvGrpSpPr>
        <p:grpSpPr>
          <a:xfrm>
            <a:off x="1650090" y="885401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186C27FB-A3D3-4CC2-8EB5-041C3E26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44ECEE0E-1C4E-47CC-BB46-904FE50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0CA1CF9E-FC99-416C-A6AF-DB528865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C2F8413A-1305-4A20-A73F-1876809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F7538F5-C87D-4B20-BB03-A58E0697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CAF767DA-9E60-428F-9408-34569FB9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598CA-63EF-47CB-A7BD-2C1120C9E29C}"/>
              </a:ext>
            </a:extLst>
          </p:cNvPr>
          <p:cNvGrpSpPr/>
          <p:nvPr/>
        </p:nvGrpSpPr>
        <p:grpSpPr>
          <a:xfrm>
            <a:off x="3221067" y="904716"/>
            <a:ext cx="332405" cy="492443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7B5213-BE7B-4F84-8740-88DA0F0CAA6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3912BBD0-31BC-4EE7-99F7-A5C4E13DB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2100328D-599F-48E2-A602-644A7C66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E1389F8-0172-4E3B-B54E-66B7B1AE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DE23151A-BDC0-41C0-B901-49813296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63F955B9-7DFC-478E-B15D-87E01AA68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D51AB91C-7154-42C8-B2D1-5A878BCA9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16D3A2-6513-47AF-A15D-4E11CD2C0C5E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274B106F-828A-4602-BA25-1211EABBA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7180803D-FB70-4CD8-BAA1-D58E744B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AAA03C34-8069-42D0-A4A6-3BDDC67E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AD3BF104-BA76-4E4E-A2DB-BC376159B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2E01A82B-A138-49A5-B035-525C3766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045BC5-4611-46E8-A3D4-38E3568FFA96}"/>
              </a:ext>
            </a:extLst>
          </p:cNvPr>
          <p:cNvSpPr/>
          <p:nvPr/>
        </p:nvSpPr>
        <p:spPr>
          <a:xfrm>
            <a:off x="3046487" y="1469910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9DCEE-E4B1-48EB-9EE1-EDD190112257}"/>
              </a:ext>
            </a:extLst>
          </p:cNvPr>
          <p:cNvGrpSpPr/>
          <p:nvPr/>
        </p:nvGrpSpPr>
        <p:grpSpPr>
          <a:xfrm>
            <a:off x="4417715" y="889041"/>
            <a:ext cx="3372406" cy="817069"/>
            <a:chOff x="4252567" y="47844"/>
            <a:chExt cx="3341100" cy="11804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89D9B3-917E-474F-94E0-C9E7D75D0982}"/>
                </a:ext>
              </a:extLst>
            </p:cNvPr>
            <p:cNvGrpSpPr/>
            <p:nvPr/>
          </p:nvGrpSpPr>
          <p:grpSpPr>
            <a:xfrm>
              <a:off x="4352695" y="151080"/>
              <a:ext cx="3109896" cy="955139"/>
              <a:chOff x="8565793" y="-1328094"/>
              <a:chExt cx="5212948" cy="1472127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E6A988E-00E2-4929-AD58-46A1F7EF0AD7}"/>
                  </a:ext>
                </a:extLst>
              </p:cNvPr>
              <p:cNvSpPr/>
              <p:nvPr/>
            </p:nvSpPr>
            <p:spPr>
              <a:xfrm>
                <a:off x="12864340" y="-1328094"/>
                <a:ext cx="914401" cy="457712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0294B50-951D-4C66-9223-76750472DDFE}"/>
                  </a:ext>
                </a:extLst>
              </p:cNvPr>
              <p:cNvSpPr/>
              <p:nvPr/>
            </p:nvSpPr>
            <p:spPr>
              <a:xfrm>
                <a:off x="10600203" y="-313677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0A02BC1-0197-43AB-B32A-5053ED541789}"/>
                  </a:ext>
                </a:extLst>
              </p:cNvPr>
              <p:cNvSpPr/>
              <p:nvPr/>
            </p:nvSpPr>
            <p:spPr>
              <a:xfrm>
                <a:off x="8565793" y="-80323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1ED875-1B3B-44EA-8A4B-192102709764}"/>
                </a:ext>
              </a:extLst>
            </p:cNvPr>
            <p:cNvSpPr/>
            <p:nvPr/>
          </p:nvSpPr>
          <p:spPr>
            <a:xfrm flipV="1">
              <a:off x="4252567" y="47844"/>
              <a:ext cx="3341100" cy="1180442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5E8074-3EF0-41A8-91B0-035C1D1CE967}"/>
              </a:ext>
            </a:extLst>
          </p:cNvPr>
          <p:cNvSpPr txBox="1"/>
          <p:nvPr/>
        </p:nvSpPr>
        <p:spPr>
          <a:xfrm>
            <a:off x="5701781" y="882216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7F5DC-19E7-46AA-A94D-92EA53158B11}"/>
              </a:ext>
            </a:extLst>
          </p:cNvPr>
          <p:cNvCxnSpPr/>
          <p:nvPr/>
        </p:nvCxnSpPr>
        <p:spPr>
          <a:xfrm>
            <a:off x="1860375" y="1765449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B171C0-179C-465A-93A1-C37970E3D25D}"/>
              </a:ext>
            </a:extLst>
          </p:cNvPr>
          <p:cNvSpPr/>
          <p:nvPr/>
        </p:nvSpPr>
        <p:spPr>
          <a:xfrm>
            <a:off x="1554665" y="1478037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99620-85A1-45E4-BE41-44EE5C2A9FA8}"/>
              </a:ext>
            </a:extLst>
          </p:cNvPr>
          <p:cNvCxnSpPr/>
          <p:nvPr/>
        </p:nvCxnSpPr>
        <p:spPr>
          <a:xfrm>
            <a:off x="3358167" y="1807021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31E6F-31B2-40E0-8526-7C971AD2CB40}"/>
              </a:ext>
            </a:extLst>
          </p:cNvPr>
          <p:cNvCxnSpPr/>
          <p:nvPr/>
        </p:nvCxnSpPr>
        <p:spPr>
          <a:xfrm>
            <a:off x="4765930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A675-DD74-42F4-A5D3-57942580AA68}"/>
              </a:ext>
            </a:extLst>
          </p:cNvPr>
          <p:cNvCxnSpPr/>
          <p:nvPr/>
        </p:nvCxnSpPr>
        <p:spPr>
          <a:xfrm>
            <a:off x="6055772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C1CEC-78D8-4531-8EE1-5DFE508E24D9}"/>
              </a:ext>
            </a:extLst>
          </p:cNvPr>
          <p:cNvCxnSpPr/>
          <p:nvPr/>
        </p:nvCxnSpPr>
        <p:spPr>
          <a:xfrm>
            <a:off x="7417699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73E75F-6D4A-4285-80B7-911D9F5154D1}"/>
              </a:ext>
            </a:extLst>
          </p:cNvPr>
          <p:cNvSpPr/>
          <p:nvPr/>
        </p:nvSpPr>
        <p:spPr>
          <a:xfrm>
            <a:off x="431508" y="1698522"/>
            <a:ext cx="927467" cy="2862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 encrypted SUPI as SUCI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E45F5E-D41B-4E07-82BD-1E954CE6C0C3}"/>
              </a:ext>
            </a:extLst>
          </p:cNvPr>
          <p:cNvSpPr/>
          <p:nvPr/>
        </p:nvSpPr>
        <p:spPr>
          <a:xfrm>
            <a:off x="2327149" y="1809432"/>
            <a:ext cx="1787836" cy="2169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 (SUCI)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D5363-E9B9-4515-8A7F-9F046D0F0BD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14985" y="1917931"/>
            <a:ext cx="594104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C866089-8D8F-45B9-A4EF-FD70BFFBEE79}"/>
              </a:ext>
            </a:extLst>
          </p:cNvPr>
          <p:cNvSpPr/>
          <p:nvPr/>
        </p:nvSpPr>
        <p:spPr>
          <a:xfrm>
            <a:off x="7573645" y="2174506"/>
            <a:ext cx="1487880" cy="6597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UDM/ARPF/SIDF decrypts SUCI to get SUPI and selects authentication method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08F456B-0529-44C6-BF90-16DDF8BFAB09}"/>
              </a:ext>
            </a:extLst>
          </p:cNvPr>
          <p:cNvSpPr/>
          <p:nvPr/>
        </p:nvSpPr>
        <p:spPr>
          <a:xfrm>
            <a:off x="6450595" y="2834277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707ED1-24DB-414D-8F77-0E1940A53BEE}"/>
              </a:ext>
            </a:extLst>
          </p:cNvPr>
          <p:cNvCxnSpPr>
            <a:cxnSpLocks/>
          </p:cNvCxnSpPr>
          <p:nvPr/>
        </p:nvCxnSpPr>
        <p:spPr>
          <a:xfrm flipH="1">
            <a:off x="6019133" y="3035183"/>
            <a:ext cx="132673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99921D-AF60-495C-938C-B8FB59524491}"/>
              </a:ext>
            </a:extLst>
          </p:cNvPr>
          <p:cNvCxnSpPr>
            <a:cxnSpLocks/>
          </p:cNvCxnSpPr>
          <p:nvPr/>
        </p:nvCxnSpPr>
        <p:spPr>
          <a:xfrm>
            <a:off x="1814522" y="1951229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1ED892-BB98-4AF8-AC51-F00C33CB07E7}"/>
              </a:ext>
            </a:extLst>
          </p:cNvPr>
          <p:cNvCxnSpPr>
            <a:cxnSpLocks/>
          </p:cNvCxnSpPr>
          <p:nvPr/>
        </p:nvCxnSpPr>
        <p:spPr>
          <a:xfrm flipV="1">
            <a:off x="4765930" y="2082588"/>
            <a:ext cx="1289842" cy="119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E8EB0F-CFA8-4753-BAE4-FAB3A883ED92}"/>
              </a:ext>
            </a:extLst>
          </p:cNvPr>
          <p:cNvSpPr/>
          <p:nvPr/>
        </p:nvSpPr>
        <p:spPr>
          <a:xfrm>
            <a:off x="4911028" y="1940854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 (SUCI)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07D69-CCA8-40E2-B09D-1BE520EA7CD2}"/>
              </a:ext>
            </a:extLst>
          </p:cNvPr>
          <p:cNvSpPr txBox="1"/>
          <p:nvPr/>
        </p:nvSpPr>
        <p:spPr>
          <a:xfrm>
            <a:off x="3551588" y="96049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RAN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3AF54CB-D783-46B3-B6B1-A125654E82EF}"/>
              </a:ext>
            </a:extLst>
          </p:cNvPr>
          <p:cNvSpPr/>
          <p:nvPr/>
        </p:nvSpPr>
        <p:spPr>
          <a:xfrm>
            <a:off x="4518778" y="144072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SEAF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FAF8D4-BE28-432A-A059-FBEAE19F42D7}"/>
              </a:ext>
            </a:extLst>
          </p:cNvPr>
          <p:cNvSpPr/>
          <p:nvPr/>
        </p:nvSpPr>
        <p:spPr>
          <a:xfrm>
            <a:off x="7119556" y="1204431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ARPF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3A43BB-0D47-4E3C-8E80-1E06ED864BF4}"/>
              </a:ext>
            </a:extLst>
          </p:cNvPr>
          <p:cNvSpPr/>
          <p:nvPr/>
        </p:nvSpPr>
        <p:spPr>
          <a:xfrm>
            <a:off x="7119557" y="144072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SIDF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D15BD0-476C-4BED-85F0-6A9FB78FAFA1}"/>
              </a:ext>
            </a:extLst>
          </p:cNvPr>
          <p:cNvCxnSpPr>
            <a:cxnSpLocks/>
          </p:cNvCxnSpPr>
          <p:nvPr/>
        </p:nvCxnSpPr>
        <p:spPr>
          <a:xfrm>
            <a:off x="6048183" y="2236273"/>
            <a:ext cx="13466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D99A1B-6095-4668-8BF5-91944B08AAB7}"/>
              </a:ext>
            </a:extLst>
          </p:cNvPr>
          <p:cNvSpPr/>
          <p:nvPr/>
        </p:nvSpPr>
        <p:spPr>
          <a:xfrm>
            <a:off x="6250122" y="2094539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 (SUCI)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FE43203-FEC4-4CB8-A852-51475C1B5495}"/>
              </a:ext>
            </a:extLst>
          </p:cNvPr>
          <p:cNvSpPr/>
          <p:nvPr/>
        </p:nvSpPr>
        <p:spPr>
          <a:xfrm>
            <a:off x="5550200" y="3241256"/>
            <a:ext cx="900396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Hash computation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76E7F55-D695-469A-8897-19C73B151952}"/>
              </a:ext>
            </a:extLst>
          </p:cNvPr>
          <p:cNvSpPr/>
          <p:nvPr/>
        </p:nvSpPr>
        <p:spPr>
          <a:xfrm>
            <a:off x="5076483" y="3688070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8E5936-2002-46E8-8252-20D5BE361DE4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4758868" y="3888977"/>
            <a:ext cx="1309568" cy="49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C6F0B9B-64AB-4664-AEDD-18FED8854830}"/>
              </a:ext>
            </a:extLst>
          </p:cNvPr>
          <p:cNvSpPr/>
          <p:nvPr/>
        </p:nvSpPr>
        <p:spPr>
          <a:xfrm>
            <a:off x="4213112" y="4123755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61E5D81-5748-45FC-90A7-A217D02A6E73}"/>
              </a:ext>
            </a:extLst>
          </p:cNvPr>
          <p:cNvCxnSpPr>
            <a:cxnSpLocks/>
            <a:stCxn id="85" idx="3"/>
          </p:cNvCxnSpPr>
          <p:nvPr/>
        </p:nvCxnSpPr>
        <p:spPr>
          <a:xfrm flipH="1" flipV="1">
            <a:off x="1897015" y="4311125"/>
            <a:ext cx="3308050" cy="135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Authentication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7529D-3DB9-434C-8A8A-3FD59E6B3E98}"/>
              </a:ext>
            </a:extLst>
          </p:cNvPr>
          <p:cNvGrpSpPr/>
          <p:nvPr/>
        </p:nvGrpSpPr>
        <p:grpSpPr>
          <a:xfrm>
            <a:off x="1650090" y="885401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186C27FB-A3D3-4CC2-8EB5-041C3E26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44ECEE0E-1C4E-47CC-BB46-904FE50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0CA1CF9E-FC99-416C-A6AF-DB528865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C2F8413A-1305-4A20-A73F-1876809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F7538F5-C87D-4B20-BB03-A58E0697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CAF767DA-9E60-428F-9408-34569FB9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598CA-63EF-47CB-A7BD-2C1120C9E29C}"/>
              </a:ext>
            </a:extLst>
          </p:cNvPr>
          <p:cNvGrpSpPr/>
          <p:nvPr/>
        </p:nvGrpSpPr>
        <p:grpSpPr>
          <a:xfrm>
            <a:off x="3221067" y="904716"/>
            <a:ext cx="332405" cy="492443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7B5213-BE7B-4F84-8740-88DA0F0CAA6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3912BBD0-31BC-4EE7-99F7-A5C4E13DB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2100328D-599F-48E2-A602-644A7C66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E1389F8-0172-4E3B-B54E-66B7B1AE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DE23151A-BDC0-41C0-B901-49813296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63F955B9-7DFC-478E-B15D-87E01AA68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D51AB91C-7154-42C8-B2D1-5A878BCA9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16D3A2-6513-47AF-A15D-4E11CD2C0C5E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274B106F-828A-4602-BA25-1211EABBA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7180803D-FB70-4CD8-BAA1-D58E744B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AAA03C34-8069-42D0-A4A6-3BDDC67E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AD3BF104-BA76-4E4E-A2DB-BC376159B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2E01A82B-A138-49A5-B035-525C3766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045BC5-4611-46E8-A3D4-38E3568FFA96}"/>
              </a:ext>
            </a:extLst>
          </p:cNvPr>
          <p:cNvSpPr/>
          <p:nvPr/>
        </p:nvSpPr>
        <p:spPr>
          <a:xfrm>
            <a:off x="3046487" y="1469910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9DCEE-E4B1-48EB-9EE1-EDD190112257}"/>
              </a:ext>
            </a:extLst>
          </p:cNvPr>
          <p:cNvGrpSpPr/>
          <p:nvPr/>
        </p:nvGrpSpPr>
        <p:grpSpPr>
          <a:xfrm>
            <a:off x="4417715" y="889041"/>
            <a:ext cx="3372406" cy="817069"/>
            <a:chOff x="4252567" y="47844"/>
            <a:chExt cx="3341100" cy="11804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89D9B3-917E-474F-94E0-C9E7D75D0982}"/>
                </a:ext>
              </a:extLst>
            </p:cNvPr>
            <p:cNvGrpSpPr/>
            <p:nvPr/>
          </p:nvGrpSpPr>
          <p:grpSpPr>
            <a:xfrm>
              <a:off x="4352696" y="162123"/>
              <a:ext cx="3120375" cy="944096"/>
              <a:chOff x="8565793" y="-1311073"/>
              <a:chExt cx="5230512" cy="1455106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E6A988E-00E2-4929-AD58-46A1F7EF0AD7}"/>
                  </a:ext>
                </a:extLst>
              </p:cNvPr>
              <p:cNvSpPr/>
              <p:nvPr/>
            </p:nvSpPr>
            <p:spPr>
              <a:xfrm>
                <a:off x="12881904" y="-1311073"/>
                <a:ext cx="914401" cy="457712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0294B50-951D-4C66-9223-76750472DDFE}"/>
                  </a:ext>
                </a:extLst>
              </p:cNvPr>
              <p:cNvSpPr/>
              <p:nvPr/>
            </p:nvSpPr>
            <p:spPr>
              <a:xfrm>
                <a:off x="10600203" y="-313677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0A02BC1-0197-43AB-B32A-5053ED541789}"/>
                  </a:ext>
                </a:extLst>
              </p:cNvPr>
              <p:cNvSpPr/>
              <p:nvPr/>
            </p:nvSpPr>
            <p:spPr>
              <a:xfrm>
                <a:off x="8565793" y="-80323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1ED875-1B3B-44EA-8A4B-192102709764}"/>
                </a:ext>
              </a:extLst>
            </p:cNvPr>
            <p:cNvSpPr/>
            <p:nvPr/>
          </p:nvSpPr>
          <p:spPr>
            <a:xfrm flipV="1">
              <a:off x="4252567" y="47844"/>
              <a:ext cx="3341100" cy="1180442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5E8074-3EF0-41A8-91B0-035C1D1CE967}"/>
              </a:ext>
            </a:extLst>
          </p:cNvPr>
          <p:cNvSpPr txBox="1"/>
          <p:nvPr/>
        </p:nvSpPr>
        <p:spPr>
          <a:xfrm>
            <a:off x="5701781" y="882216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7F5DC-19E7-46AA-A94D-92EA53158B11}"/>
              </a:ext>
            </a:extLst>
          </p:cNvPr>
          <p:cNvCxnSpPr/>
          <p:nvPr/>
        </p:nvCxnSpPr>
        <p:spPr>
          <a:xfrm>
            <a:off x="1860375" y="1765449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B171C0-179C-465A-93A1-C37970E3D25D}"/>
              </a:ext>
            </a:extLst>
          </p:cNvPr>
          <p:cNvSpPr/>
          <p:nvPr/>
        </p:nvSpPr>
        <p:spPr>
          <a:xfrm>
            <a:off x="1554665" y="1478037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99620-85A1-45E4-BE41-44EE5C2A9FA8}"/>
              </a:ext>
            </a:extLst>
          </p:cNvPr>
          <p:cNvCxnSpPr/>
          <p:nvPr/>
        </p:nvCxnSpPr>
        <p:spPr>
          <a:xfrm>
            <a:off x="3358167" y="1807021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31E6F-31B2-40E0-8526-7C971AD2CB40}"/>
              </a:ext>
            </a:extLst>
          </p:cNvPr>
          <p:cNvCxnSpPr/>
          <p:nvPr/>
        </p:nvCxnSpPr>
        <p:spPr>
          <a:xfrm>
            <a:off x="4765930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A675-DD74-42F4-A5D3-57942580AA68}"/>
              </a:ext>
            </a:extLst>
          </p:cNvPr>
          <p:cNvCxnSpPr/>
          <p:nvPr/>
        </p:nvCxnSpPr>
        <p:spPr>
          <a:xfrm>
            <a:off x="6055772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C1CEC-78D8-4531-8EE1-5DFE508E24D9}"/>
              </a:ext>
            </a:extLst>
          </p:cNvPr>
          <p:cNvCxnSpPr/>
          <p:nvPr/>
        </p:nvCxnSpPr>
        <p:spPr>
          <a:xfrm>
            <a:off x="7417699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73E75F-6D4A-4285-80B7-911D9F5154D1}"/>
              </a:ext>
            </a:extLst>
          </p:cNvPr>
          <p:cNvSpPr/>
          <p:nvPr/>
        </p:nvSpPr>
        <p:spPr>
          <a:xfrm>
            <a:off x="1290088" y="1811922"/>
            <a:ext cx="1005170" cy="2862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Check Authentication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99921D-AF60-495C-938C-B8FB59524491}"/>
              </a:ext>
            </a:extLst>
          </p:cNvPr>
          <p:cNvCxnSpPr>
            <a:cxnSpLocks/>
          </p:cNvCxnSpPr>
          <p:nvPr/>
        </p:nvCxnSpPr>
        <p:spPr>
          <a:xfrm>
            <a:off x="2836999" y="2349729"/>
            <a:ext cx="1921869" cy="284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E8EB0F-CFA8-4753-BAE4-FAB3A883ED92}"/>
              </a:ext>
            </a:extLst>
          </p:cNvPr>
          <p:cNvSpPr/>
          <p:nvPr/>
        </p:nvSpPr>
        <p:spPr>
          <a:xfrm>
            <a:off x="1858076" y="2207933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07D69-CCA8-40E2-B09D-1BE520EA7CD2}"/>
              </a:ext>
            </a:extLst>
          </p:cNvPr>
          <p:cNvSpPr txBox="1"/>
          <p:nvPr/>
        </p:nvSpPr>
        <p:spPr>
          <a:xfrm>
            <a:off x="3551588" y="96049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RAN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3AF54CB-D783-46B3-B6B1-A125654E82EF}"/>
              </a:ext>
            </a:extLst>
          </p:cNvPr>
          <p:cNvSpPr/>
          <p:nvPr/>
        </p:nvSpPr>
        <p:spPr>
          <a:xfrm>
            <a:off x="4518778" y="144072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SEAF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FAF8D4-BE28-432A-A059-FBEAE19F42D7}"/>
              </a:ext>
            </a:extLst>
          </p:cNvPr>
          <p:cNvSpPr/>
          <p:nvPr/>
        </p:nvSpPr>
        <p:spPr>
          <a:xfrm>
            <a:off x="7131996" y="120258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ARPF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3A43BB-0D47-4E3C-8E80-1E06ED864BF4}"/>
              </a:ext>
            </a:extLst>
          </p:cNvPr>
          <p:cNvSpPr/>
          <p:nvPr/>
        </p:nvSpPr>
        <p:spPr>
          <a:xfrm>
            <a:off x="7138439" y="1436755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SIDF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D15BD0-476C-4BED-85F0-6A9FB78FAFA1}"/>
              </a:ext>
            </a:extLst>
          </p:cNvPr>
          <p:cNvCxnSpPr>
            <a:cxnSpLocks/>
          </p:cNvCxnSpPr>
          <p:nvPr/>
        </p:nvCxnSpPr>
        <p:spPr>
          <a:xfrm>
            <a:off x="4758868" y="3058524"/>
            <a:ext cx="121879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D99A1B-6095-4668-8BF5-91944B08AAB7}"/>
              </a:ext>
            </a:extLst>
          </p:cNvPr>
          <p:cNvSpPr/>
          <p:nvPr/>
        </p:nvSpPr>
        <p:spPr>
          <a:xfrm>
            <a:off x="4289965" y="2545583"/>
            <a:ext cx="1008242" cy="3419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Check Response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76E7F55-D695-469A-8897-19C73B151952}"/>
              </a:ext>
            </a:extLst>
          </p:cNvPr>
          <p:cNvSpPr/>
          <p:nvPr/>
        </p:nvSpPr>
        <p:spPr>
          <a:xfrm>
            <a:off x="5076483" y="3851100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8E5936-2002-46E8-8252-20D5BE361DE4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4758868" y="4052007"/>
            <a:ext cx="1309568" cy="49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12FFAEB-E751-46DB-BFC1-C4E90CB93EFA}"/>
              </a:ext>
            </a:extLst>
          </p:cNvPr>
          <p:cNvSpPr/>
          <p:nvPr/>
        </p:nvSpPr>
        <p:spPr>
          <a:xfrm>
            <a:off x="5572459" y="3147193"/>
            <a:ext cx="1008242" cy="3419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Check Response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E069AE-7DC0-4627-BFCE-47360067A125}"/>
              </a:ext>
            </a:extLst>
          </p:cNvPr>
          <p:cNvSpPr/>
          <p:nvPr/>
        </p:nvSpPr>
        <p:spPr>
          <a:xfrm>
            <a:off x="6021891" y="3546387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Success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91B081-8730-4AC4-8876-C16471168E47}"/>
              </a:ext>
            </a:extLst>
          </p:cNvPr>
          <p:cNvCxnSpPr>
            <a:cxnSpLocks/>
          </p:cNvCxnSpPr>
          <p:nvPr/>
        </p:nvCxnSpPr>
        <p:spPr>
          <a:xfrm>
            <a:off x="6964250" y="3688183"/>
            <a:ext cx="4182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3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EAP-AKA’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Like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5G-AKA.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EAP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messages in NAS between UE, SEAF, and AUSF.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SEAF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is just a pass-through – no authentication work.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EMSK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use of first 256 bits.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EAP-TLS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Limited use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for private networks and IoT.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SEAF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is pass-through.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Mutual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authentication via a certificate or pre-shared key.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EMSK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use of first 256 bits.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Other 5G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IMSI / SUPI interception.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Can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lead to spoofing, denial-of-service attacks, and man-in-the-middle attacks.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Attach and registration procedures.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Unencrypted information sent to </a:t>
            </a:r>
            <a:r>
              <a:rPr lang="en-US" sz="1600" dirty="0" err="1">
                <a:solidFill>
                  <a:srgbClr val="FFFFFF"/>
                </a:solidFill>
                <a:latin typeface="Roboto"/>
              </a:rPr>
              <a:t>gNodeB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Can “bid down” UE to less-secure wireless generation.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5G Non-Standalone uses 4G LTE infrastructure.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4G LTE protocols are less secure.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SUCI may have null encryption method (aka, no encryption).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Encryption is optional.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Unencrypted for emergency services.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AKA Attack Vectors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36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5G Provides Authentication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5G-AKA, EAP-AKA’, EAP-TLS.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278521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26558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Vulnerabilities </a:t>
            </a:r>
            <a:r>
              <a:rPr lang="en-US" sz="1200" b="1" dirty="0">
                <a:solidFill>
                  <a:srgbClr val="3DB2C4"/>
                </a:solidFill>
                <a:latin typeface="Roboto"/>
              </a:rPr>
              <a:t>Still Exist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AKA attacks still possible but harder.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20163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07225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SUCI Concealment is Optional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Strongly recommended.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134894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078985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13313</TotalTime>
  <Words>396</Words>
  <Application>Microsoft Office PowerPoint</Application>
  <PresentationFormat>On-screen Show (16:9)</PresentationFormat>
  <Paragraphs>132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960</cp:revision>
  <dcterms:created xsi:type="dcterms:W3CDTF">2017-10-12T21:25:20Z</dcterms:created>
  <dcterms:modified xsi:type="dcterms:W3CDTF">2021-08-03T10:00:16Z</dcterms:modified>
</cp:coreProperties>
</file>