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11"/>
  </p:notesMasterIdLst>
  <p:handoutMasterIdLst>
    <p:handoutMasterId r:id="rId12"/>
  </p:handoutMasterIdLst>
  <p:sldIdLst>
    <p:sldId id="1378" r:id="rId4"/>
    <p:sldId id="1383" r:id="rId5"/>
    <p:sldId id="1401" r:id="rId6"/>
    <p:sldId id="1394" r:id="rId7"/>
    <p:sldId id="1402" r:id="rId8"/>
    <p:sldId id="1207" r:id="rId9"/>
    <p:sldId id="1374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7AE43-2A2C-3FE1-2A46-82BF99EB6B55}" v="12" dt="2022-05-18T11:35:09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2687AE43-2A2C-3FE1-2A46-82BF99EB6B55}"/>
    <pc:docChg chg="modSld">
      <pc:chgData name="Priya Vishwakarma" userId="S::priya.v@eccouncil.org::6902f13e-7c45-48b5-80cf-298edb288fd6" providerId="AD" clId="Web-{2687AE43-2A2C-3FE1-2A46-82BF99EB6B55}" dt="2022-05-18T11:35:06.736" v="2" actId="20577"/>
      <pc:docMkLst>
        <pc:docMk/>
      </pc:docMkLst>
      <pc:sldChg chg="modSp">
        <pc:chgData name="Priya Vishwakarma" userId="S::priya.v@eccouncil.org::6902f13e-7c45-48b5-80cf-298edb288fd6" providerId="AD" clId="Web-{2687AE43-2A2C-3FE1-2A46-82BF99EB6B55}" dt="2022-05-18T11:35:06.736" v="2" actId="20577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2687AE43-2A2C-3FE1-2A46-82BF99EB6B55}" dt="2022-05-18T11:35:02.627" v="0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2687AE43-2A2C-3FE1-2A46-82BF99EB6B55}" dt="2022-05-18T11:35:05.049" v="1" actId="20577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2687AE43-2A2C-3FE1-2A46-82BF99EB6B55}" dt="2022-05-18T11:35:06.736" v="2" actId="20577"/>
          <ac:spMkLst>
            <pc:docMk/>
            <pc:sldMk cId="2310558691" sldId="1383"/>
            <ac:spMk id="50" creationId="{0CD6C0FA-FC11-478B-B521-501186EB7AE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2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3GPP TS 23.003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41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36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554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0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6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Spectrum and Network Slicing Attacks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dirty="0">
                <a:solidFill>
                  <a:srgbClr val="262626"/>
                </a:solidFill>
                <a:latin typeface="Roboto"/>
              </a:rPr>
              <a:t>5G Radio Frequencies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Spectrum Attacks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459664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679829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569747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53264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Jamming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Deliberate radio frequency interference to degrade or prevent service.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642726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Roboto"/>
              </a:rPr>
              <a:t>Sniffing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Gain intelligence and insight into mobile network configuration or set-up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752809" y="2708681"/>
            <a:ext cx="1874980" cy="780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Spoofing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Make fake signals or communication seam real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EBE6E5-5831-40AA-9FB5-564C698290CD}"/>
              </a:ext>
            </a:extLst>
          </p:cNvPr>
          <p:cNvGrpSpPr/>
          <p:nvPr/>
        </p:nvGrpSpPr>
        <p:grpSpPr>
          <a:xfrm>
            <a:off x="2148113" y="1809809"/>
            <a:ext cx="700694" cy="701633"/>
            <a:chOff x="6281738" y="1917700"/>
            <a:chExt cx="547688" cy="550863"/>
          </a:xfrm>
          <a:solidFill>
            <a:schemeClr val="bg1"/>
          </a:solidFill>
        </p:grpSpPr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52E67DBF-E1ED-446C-9799-81FA2AD60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1917700"/>
              <a:ext cx="96838" cy="387350"/>
            </a:xfrm>
            <a:custGeom>
              <a:avLst/>
              <a:gdLst>
                <a:gd name="T0" fmla="*/ 563 w 607"/>
                <a:gd name="T1" fmla="*/ 2 h 2445"/>
                <a:gd name="T2" fmla="*/ 589 w 607"/>
                <a:gd name="T3" fmla="*/ 17 h 2445"/>
                <a:gd name="T4" fmla="*/ 605 w 607"/>
                <a:gd name="T5" fmla="*/ 44 h 2445"/>
                <a:gd name="T6" fmla="*/ 605 w 607"/>
                <a:gd name="T7" fmla="*/ 73 h 2445"/>
                <a:gd name="T8" fmla="*/ 589 w 607"/>
                <a:gd name="T9" fmla="*/ 100 h 2445"/>
                <a:gd name="T10" fmla="*/ 461 w 607"/>
                <a:gd name="T11" fmla="*/ 244 h 2445"/>
                <a:gd name="T12" fmla="*/ 353 w 607"/>
                <a:gd name="T13" fmla="*/ 398 h 2445"/>
                <a:gd name="T14" fmla="*/ 264 w 607"/>
                <a:gd name="T15" fmla="*/ 562 h 2445"/>
                <a:gd name="T16" fmla="*/ 198 w 607"/>
                <a:gd name="T17" fmla="*/ 732 h 2445"/>
                <a:gd name="T18" fmla="*/ 151 w 607"/>
                <a:gd name="T19" fmla="*/ 908 h 2445"/>
                <a:gd name="T20" fmla="*/ 125 w 607"/>
                <a:gd name="T21" fmla="*/ 1088 h 2445"/>
                <a:gd name="T22" fmla="*/ 120 w 607"/>
                <a:gd name="T23" fmla="*/ 1268 h 2445"/>
                <a:gd name="T24" fmla="*/ 136 w 607"/>
                <a:gd name="T25" fmla="*/ 1448 h 2445"/>
                <a:gd name="T26" fmla="*/ 171 w 607"/>
                <a:gd name="T27" fmla="*/ 1625 h 2445"/>
                <a:gd name="T28" fmla="*/ 229 w 607"/>
                <a:gd name="T29" fmla="*/ 1799 h 2445"/>
                <a:gd name="T30" fmla="*/ 306 w 607"/>
                <a:gd name="T31" fmla="*/ 1966 h 2445"/>
                <a:gd name="T32" fmla="*/ 404 w 607"/>
                <a:gd name="T33" fmla="*/ 2125 h 2445"/>
                <a:gd name="T34" fmla="*/ 523 w 607"/>
                <a:gd name="T35" fmla="*/ 2274 h 2445"/>
                <a:gd name="T36" fmla="*/ 599 w 607"/>
                <a:gd name="T37" fmla="*/ 2357 h 2445"/>
                <a:gd name="T38" fmla="*/ 607 w 607"/>
                <a:gd name="T39" fmla="*/ 2386 h 2445"/>
                <a:gd name="T40" fmla="*/ 599 w 607"/>
                <a:gd name="T41" fmla="*/ 2415 h 2445"/>
                <a:gd name="T42" fmla="*/ 577 w 607"/>
                <a:gd name="T43" fmla="*/ 2437 h 2445"/>
                <a:gd name="T44" fmla="*/ 547 w 607"/>
                <a:gd name="T45" fmla="*/ 2445 h 2445"/>
                <a:gd name="T46" fmla="*/ 519 w 607"/>
                <a:gd name="T47" fmla="*/ 2437 h 2445"/>
                <a:gd name="T48" fmla="*/ 436 w 607"/>
                <a:gd name="T49" fmla="*/ 2355 h 2445"/>
                <a:gd name="T50" fmla="*/ 312 w 607"/>
                <a:gd name="T51" fmla="*/ 2200 h 2445"/>
                <a:gd name="T52" fmla="*/ 209 w 607"/>
                <a:gd name="T53" fmla="*/ 2037 h 2445"/>
                <a:gd name="T54" fmla="*/ 127 w 607"/>
                <a:gd name="T55" fmla="*/ 1864 h 2445"/>
                <a:gd name="T56" fmla="*/ 65 w 607"/>
                <a:gd name="T57" fmla="*/ 1685 h 2445"/>
                <a:gd name="T58" fmla="*/ 23 w 607"/>
                <a:gd name="T59" fmla="*/ 1502 h 2445"/>
                <a:gd name="T60" fmla="*/ 3 w 607"/>
                <a:gd name="T61" fmla="*/ 1316 h 2445"/>
                <a:gd name="T62" fmla="*/ 0 w 607"/>
                <a:gd name="T63" fmla="*/ 1222 h 2445"/>
                <a:gd name="T64" fmla="*/ 11 w 607"/>
                <a:gd name="T65" fmla="*/ 1035 h 2445"/>
                <a:gd name="T66" fmla="*/ 42 w 607"/>
                <a:gd name="T67" fmla="*/ 851 h 2445"/>
                <a:gd name="T68" fmla="*/ 93 w 607"/>
                <a:gd name="T69" fmla="*/ 670 h 2445"/>
                <a:gd name="T70" fmla="*/ 166 w 607"/>
                <a:gd name="T71" fmla="*/ 493 h 2445"/>
                <a:gd name="T72" fmla="*/ 258 w 607"/>
                <a:gd name="T73" fmla="*/ 325 h 2445"/>
                <a:gd name="T74" fmla="*/ 371 w 607"/>
                <a:gd name="T75" fmla="*/ 166 h 2445"/>
                <a:gd name="T76" fmla="*/ 505 w 607"/>
                <a:gd name="T77" fmla="*/ 17 h 2445"/>
                <a:gd name="T78" fmla="*/ 533 w 607"/>
                <a:gd name="T79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7" h="2445">
                  <a:moveTo>
                    <a:pt x="547" y="0"/>
                  </a:moveTo>
                  <a:lnTo>
                    <a:pt x="563" y="2"/>
                  </a:lnTo>
                  <a:lnTo>
                    <a:pt x="577" y="8"/>
                  </a:lnTo>
                  <a:lnTo>
                    <a:pt x="589" y="17"/>
                  </a:lnTo>
                  <a:lnTo>
                    <a:pt x="599" y="29"/>
                  </a:lnTo>
                  <a:lnTo>
                    <a:pt x="605" y="44"/>
                  </a:lnTo>
                  <a:lnTo>
                    <a:pt x="607" y="59"/>
                  </a:lnTo>
                  <a:lnTo>
                    <a:pt x="605" y="73"/>
                  </a:lnTo>
                  <a:lnTo>
                    <a:pt x="599" y="87"/>
                  </a:lnTo>
                  <a:lnTo>
                    <a:pt x="589" y="100"/>
                  </a:lnTo>
                  <a:lnTo>
                    <a:pt x="523" y="170"/>
                  </a:lnTo>
                  <a:lnTo>
                    <a:pt x="461" y="244"/>
                  </a:lnTo>
                  <a:lnTo>
                    <a:pt x="404" y="320"/>
                  </a:lnTo>
                  <a:lnTo>
                    <a:pt x="353" y="398"/>
                  </a:lnTo>
                  <a:lnTo>
                    <a:pt x="306" y="479"/>
                  </a:lnTo>
                  <a:lnTo>
                    <a:pt x="264" y="562"/>
                  </a:lnTo>
                  <a:lnTo>
                    <a:pt x="229" y="646"/>
                  </a:lnTo>
                  <a:lnTo>
                    <a:pt x="198" y="732"/>
                  </a:lnTo>
                  <a:lnTo>
                    <a:pt x="171" y="819"/>
                  </a:lnTo>
                  <a:lnTo>
                    <a:pt x="151" y="908"/>
                  </a:lnTo>
                  <a:lnTo>
                    <a:pt x="136" y="997"/>
                  </a:lnTo>
                  <a:lnTo>
                    <a:pt x="125" y="1088"/>
                  </a:lnTo>
                  <a:lnTo>
                    <a:pt x="120" y="1177"/>
                  </a:lnTo>
                  <a:lnTo>
                    <a:pt x="120" y="1268"/>
                  </a:lnTo>
                  <a:lnTo>
                    <a:pt x="125" y="1358"/>
                  </a:lnTo>
                  <a:lnTo>
                    <a:pt x="136" y="1448"/>
                  </a:lnTo>
                  <a:lnTo>
                    <a:pt x="151" y="1537"/>
                  </a:lnTo>
                  <a:lnTo>
                    <a:pt x="171" y="1625"/>
                  </a:lnTo>
                  <a:lnTo>
                    <a:pt x="198" y="1713"/>
                  </a:lnTo>
                  <a:lnTo>
                    <a:pt x="229" y="1799"/>
                  </a:lnTo>
                  <a:lnTo>
                    <a:pt x="264" y="1883"/>
                  </a:lnTo>
                  <a:lnTo>
                    <a:pt x="306" y="1966"/>
                  </a:lnTo>
                  <a:lnTo>
                    <a:pt x="353" y="2046"/>
                  </a:lnTo>
                  <a:lnTo>
                    <a:pt x="404" y="2125"/>
                  </a:lnTo>
                  <a:lnTo>
                    <a:pt x="461" y="2201"/>
                  </a:lnTo>
                  <a:lnTo>
                    <a:pt x="523" y="2274"/>
                  </a:lnTo>
                  <a:lnTo>
                    <a:pt x="589" y="2344"/>
                  </a:lnTo>
                  <a:lnTo>
                    <a:pt x="599" y="2357"/>
                  </a:lnTo>
                  <a:lnTo>
                    <a:pt x="605" y="2372"/>
                  </a:lnTo>
                  <a:lnTo>
                    <a:pt x="607" y="2386"/>
                  </a:lnTo>
                  <a:lnTo>
                    <a:pt x="605" y="2401"/>
                  </a:lnTo>
                  <a:lnTo>
                    <a:pt x="599" y="2415"/>
                  </a:lnTo>
                  <a:lnTo>
                    <a:pt x="589" y="2427"/>
                  </a:lnTo>
                  <a:lnTo>
                    <a:pt x="577" y="2437"/>
                  </a:lnTo>
                  <a:lnTo>
                    <a:pt x="563" y="2442"/>
                  </a:lnTo>
                  <a:lnTo>
                    <a:pt x="547" y="2445"/>
                  </a:lnTo>
                  <a:lnTo>
                    <a:pt x="533" y="2442"/>
                  </a:lnTo>
                  <a:lnTo>
                    <a:pt x="519" y="2437"/>
                  </a:lnTo>
                  <a:lnTo>
                    <a:pt x="505" y="2427"/>
                  </a:lnTo>
                  <a:lnTo>
                    <a:pt x="436" y="2355"/>
                  </a:lnTo>
                  <a:lnTo>
                    <a:pt x="371" y="2279"/>
                  </a:lnTo>
                  <a:lnTo>
                    <a:pt x="312" y="2200"/>
                  </a:lnTo>
                  <a:lnTo>
                    <a:pt x="258" y="2120"/>
                  </a:lnTo>
                  <a:lnTo>
                    <a:pt x="209" y="2037"/>
                  </a:lnTo>
                  <a:lnTo>
                    <a:pt x="166" y="1952"/>
                  </a:lnTo>
                  <a:lnTo>
                    <a:pt x="127" y="1864"/>
                  </a:lnTo>
                  <a:lnTo>
                    <a:pt x="93" y="1775"/>
                  </a:lnTo>
                  <a:lnTo>
                    <a:pt x="65" y="1685"/>
                  </a:lnTo>
                  <a:lnTo>
                    <a:pt x="42" y="1594"/>
                  </a:lnTo>
                  <a:lnTo>
                    <a:pt x="23" y="1502"/>
                  </a:lnTo>
                  <a:lnTo>
                    <a:pt x="11" y="1409"/>
                  </a:lnTo>
                  <a:lnTo>
                    <a:pt x="3" y="1316"/>
                  </a:lnTo>
                  <a:lnTo>
                    <a:pt x="0" y="1223"/>
                  </a:lnTo>
                  <a:lnTo>
                    <a:pt x="0" y="1222"/>
                  </a:lnTo>
                  <a:lnTo>
                    <a:pt x="3" y="1129"/>
                  </a:lnTo>
                  <a:lnTo>
                    <a:pt x="11" y="1035"/>
                  </a:lnTo>
                  <a:lnTo>
                    <a:pt x="23" y="942"/>
                  </a:lnTo>
                  <a:lnTo>
                    <a:pt x="42" y="851"/>
                  </a:lnTo>
                  <a:lnTo>
                    <a:pt x="65" y="759"/>
                  </a:lnTo>
                  <a:lnTo>
                    <a:pt x="93" y="670"/>
                  </a:lnTo>
                  <a:lnTo>
                    <a:pt x="127" y="580"/>
                  </a:lnTo>
                  <a:lnTo>
                    <a:pt x="166" y="493"/>
                  </a:lnTo>
                  <a:lnTo>
                    <a:pt x="209" y="408"/>
                  </a:lnTo>
                  <a:lnTo>
                    <a:pt x="258" y="325"/>
                  </a:lnTo>
                  <a:lnTo>
                    <a:pt x="312" y="244"/>
                  </a:lnTo>
                  <a:lnTo>
                    <a:pt x="371" y="166"/>
                  </a:lnTo>
                  <a:lnTo>
                    <a:pt x="436" y="89"/>
                  </a:lnTo>
                  <a:lnTo>
                    <a:pt x="505" y="17"/>
                  </a:lnTo>
                  <a:lnTo>
                    <a:pt x="519" y="8"/>
                  </a:lnTo>
                  <a:lnTo>
                    <a:pt x="533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A28EBECC-63A1-4499-9146-87DD9493B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6" y="1917700"/>
              <a:ext cx="95250" cy="387350"/>
            </a:xfrm>
            <a:custGeom>
              <a:avLst/>
              <a:gdLst>
                <a:gd name="T0" fmla="*/ 75 w 608"/>
                <a:gd name="T1" fmla="*/ 2 h 2445"/>
                <a:gd name="T2" fmla="*/ 102 w 608"/>
                <a:gd name="T3" fmla="*/ 17 h 2445"/>
                <a:gd name="T4" fmla="*/ 233 w 608"/>
                <a:gd name="T5" fmla="*/ 161 h 2445"/>
                <a:gd name="T6" fmla="*/ 344 w 608"/>
                <a:gd name="T7" fmla="*/ 316 h 2445"/>
                <a:gd name="T8" fmla="*/ 437 w 608"/>
                <a:gd name="T9" fmla="*/ 483 h 2445"/>
                <a:gd name="T10" fmla="*/ 511 w 608"/>
                <a:gd name="T11" fmla="*/ 658 h 2445"/>
                <a:gd name="T12" fmla="*/ 564 w 608"/>
                <a:gd name="T13" fmla="*/ 840 h 2445"/>
                <a:gd name="T14" fmla="*/ 596 w 608"/>
                <a:gd name="T15" fmla="*/ 1029 h 2445"/>
                <a:gd name="T16" fmla="*/ 608 w 608"/>
                <a:gd name="T17" fmla="*/ 1223 h 2445"/>
                <a:gd name="T18" fmla="*/ 596 w 608"/>
                <a:gd name="T19" fmla="*/ 1416 h 2445"/>
                <a:gd name="T20" fmla="*/ 564 w 608"/>
                <a:gd name="T21" fmla="*/ 1605 h 2445"/>
                <a:gd name="T22" fmla="*/ 511 w 608"/>
                <a:gd name="T23" fmla="*/ 1787 h 2445"/>
                <a:gd name="T24" fmla="*/ 437 w 608"/>
                <a:gd name="T25" fmla="*/ 1961 h 2445"/>
                <a:gd name="T26" fmla="*/ 344 w 608"/>
                <a:gd name="T27" fmla="*/ 2127 h 2445"/>
                <a:gd name="T28" fmla="*/ 233 w 608"/>
                <a:gd name="T29" fmla="*/ 2283 h 2445"/>
                <a:gd name="T30" fmla="*/ 102 w 608"/>
                <a:gd name="T31" fmla="*/ 2427 h 2445"/>
                <a:gd name="T32" fmla="*/ 75 w 608"/>
                <a:gd name="T33" fmla="*/ 2442 h 2445"/>
                <a:gd name="T34" fmla="*/ 45 w 608"/>
                <a:gd name="T35" fmla="*/ 2442 h 2445"/>
                <a:gd name="T36" fmla="*/ 18 w 608"/>
                <a:gd name="T37" fmla="*/ 2427 h 2445"/>
                <a:gd name="T38" fmla="*/ 3 w 608"/>
                <a:gd name="T39" fmla="*/ 2401 h 2445"/>
                <a:gd name="T40" fmla="*/ 3 w 608"/>
                <a:gd name="T41" fmla="*/ 2372 h 2445"/>
                <a:gd name="T42" fmla="*/ 18 w 608"/>
                <a:gd name="T43" fmla="*/ 2344 h 2445"/>
                <a:gd name="T44" fmla="*/ 148 w 608"/>
                <a:gd name="T45" fmla="*/ 2199 h 2445"/>
                <a:gd name="T46" fmla="*/ 258 w 608"/>
                <a:gd name="T47" fmla="*/ 2042 h 2445"/>
                <a:gd name="T48" fmla="*/ 348 w 608"/>
                <a:gd name="T49" fmla="*/ 1874 h 2445"/>
                <a:gd name="T50" fmla="*/ 416 w 608"/>
                <a:gd name="T51" fmla="*/ 1696 h 2445"/>
                <a:gd name="T52" fmla="*/ 462 w 608"/>
                <a:gd name="T53" fmla="*/ 1511 h 2445"/>
                <a:gd name="T54" fmla="*/ 486 w 608"/>
                <a:gd name="T55" fmla="*/ 1320 h 2445"/>
                <a:gd name="T56" fmla="*/ 486 w 608"/>
                <a:gd name="T57" fmla="*/ 1125 h 2445"/>
                <a:gd name="T58" fmla="*/ 462 w 608"/>
                <a:gd name="T59" fmla="*/ 934 h 2445"/>
                <a:gd name="T60" fmla="*/ 416 w 608"/>
                <a:gd name="T61" fmla="*/ 748 h 2445"/>
                <a:gd name="T62" fmla="*/ 348 w 608"/>
                <a:gd name="T63" fmla="*/ 570 h 2445"/>
                <a:gd name="T64" fmla="*/ 258 w 608"/>
                <a:gd name="T65" fmla="*/ 402 h 2445"/>
                <a:gd name="T66" fmla="*/ 148 w 608"/>
                <a:gd name="T67" fmla="*/ 245 h 2445"/>
                <a:gd name="T68" fmla="*/ 18 w 608"/>
                <a:gd name="T69" fmla="*/ 100 h 2445"/>
                <a:gd name="T70" fmla="*/ 3 w 608"/>
                <a:gd name="T71" fmla="*/ 73 h 2445"/>
                <a:gd name="T72" fmla="*/ 3 w 608"/>
                <a:gd name="T73" fmla="*/ 44 h 2445"/>
                <a:gd name="T74" fmla="*/ 18 w 608"/>
                <a:gd name="T75" fmla="*/ 17 h 2445"/>
                <a:gd name="T76" fmla="*/ 45 w 608"/>
                <a:gd name="T77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8" h="2445">
                  <a:moveTo>
                    <a:pt x="60" y="0"/>
                  </a:moveTo>
                  <a:lnTo>
                    <a:pt x="75" y="2"/>
                  </a:lnTo>
                  <a:lnTo>
                    <a:pt x="89" y="8"/>
                  </a:lnTo>
                  <a:lnTo>
                    <a:pt x="102" y="17"/>
                  </a:lnTo>
                  <a:lnTo>
                    <a:pt x="170" y="87"/>
                  </a:lnTo>
                  <a:lnTo>
                    <a:pt x="233" y="161"/>
                  </a:lnTo>
                  <a:lnTo>
                    <a:pt x="291" y="238"/>
                  </a:lnTo>
                  <a:lnTo>
                    <a:pt x="344" y="316"/>
                  </a:lnTo>
                  <a:lnTo>
                    <a:pt x="394" y="398"/>
                  </a:lnTo>
                  <a:lnTo>
                    <a:pt x="437" y="483"/>
                  </a:lnTo>
                  <a:lnTo>
                    <a:pt x="477" y="569"/>
                  </a:lnTo>
                  <a:lnTo>
                    <a:pt x="511" y="658"/>
                  </a:lnTo>
                  <a:lnTo>
                    <a:pt x="540" y="748"/>
                  </a:lnTo>
                  <a:lnTo>
                    <a:pt x="564" y="840"/>
                  </a:lnTo>
                  <a:lnTo>
                    <a:pt x="583" y="934"/>
                  </a:lnTo>
                  <a:lnTo>
                    <a:pt x="596" y="1029"/>
                  </a:lnTo>
                  <a:lnTo>
                    <a:pt x="604" y="1125"/>
                  </a:lnTo>
                  <a:lnTo>
                    <a:pt x="608" y="1223"/>
                  </a:lnTo>
                  <a:lnTo>
                    <a:pt x="604" y="1320"/>
                  </a:lnTo>
                  <a:lnTo>
                    <a:pt x="596" y="1416"/>
                  </a:lnTo>
                  <a:lnTo>
                    <a:pt x="583" y="1511"/>
                  </a:lnTo>
                  <a:lnTo>
                    <a:pt x="564" y="1605"/>
                  </a:lnTo>
                  <a:lnTo>
                    <a:pt x="540" y="1696"/>
                  </a:lnTo>
                  <a:lnTo>
                    <a:pt x="511" y="1787"/>
                  </a:lnTo>
                  <a:lnTo>
                    <a:pt x="477" y="1875"/>
                  </a:lnTo>
                  <a:lnTo>
                    <a:pt x="437" y="1961"/>
                  </a:lnTo>
                  <a:lnTo>
                    <a:pt x="394" y="2045"/>
                  </a:lnTo>
                  <a:lnTo>
                    <a:pt x="344" y="2127"/>
                  </a:lnTo>
                  <a:lnTo>
                    <a:pt x="291" y="2207"/>
                  </a:lnTo>
                  <a:lnTo>
                    <a:pt x="233" y="2283"/>
                  </a:lnTo>
                  <a:lnTo>
                    <a:pt x="170" y="2357"/>
                  </a:lnTo>
                  <a:lnTo>
                    <a:pt x="102" y="2427"/>
                  </a:lnTo>
                  <a:lnTo>
                    <a:pt x="89" y="2437"/>
                  </a:lnTo>
                  <a:lnTo>
                    <a:pt x="75" y="2442"/>
                  </a:lnTo>
                  <a:lnTo>
                    <a:pt x="60" y="2445"/>
                  </a:lnTo>
                  <a:lnTo>
                    <a:pt x="45" y="2442"/>
                  </a:lnTo>
                  <a:lnTo>
                    <a:pt x="30" y="2437"/>
                  </a:lnTo>
                  <a:lnTo>
                    <a:pt x="18" y="2427"/>
                  </a:lnTo>
                  <a:lnTo>
                    <a:pt x="8" y="2415"/>
                  </a:lnTo>
                  <a:lnTo>
                    <a:pt x="3" y="2401"/>
                  </a:lnTo>
                  <a:lnTo>
                    <a:pt x="0" y="2386"/>
                  </a:lnTo>
                  <a:lnTo>
                    <a:pt x="3" y="2372"/>
                  </a:lnTo>
                  <a:lnTo>
                    <a:pt x="8" y="2357"/>
                  </a:lnTo>
                  <a:lnTo>
                    <a:pt x="18" y="2344"/>
                  </a:lnTo>
                  <a:lnTo>
                    <a:pt x="86" y="2273"/>
                  </a:lnTo>
                  <a:lnTo>
                    <a:pt x="148" y="2199"/>
                  </a:lnTo>
                  <a:lnTo>
                    <a:pt x="206" y="2123"/>
                  </a:lnTo>
                  <a:lnTo>
                    <a:pt x="258" y="2042"/>
                  </a:lnTo>
                  <a:lnTo>
                    <a:pt x="306" y="1959"/>
                  </a:lnTo>
                  <a:lnTo>
                    <a:pt x="348" y="1874"/>
                  </a:lnTo>
                  <a:lnTo>
                    <a:pt x="384" y="1786"/>
                  </a:lnTo>
                  <a:lnTo>
                    <a:pt x="416" y="1696"/>
                  </a:lnTo>
                  <a:lnTo>
                    <a:pt x="442" y="1605"/>
                  </a:lnTo>
                  <a:lnTo>
                    <a:pt x="462" y="1511"/>
                  </a:lnTo>
                  <a:lnTo>
                    <a:pt x="477" y="1416"/>
                  </a:lnTo>
                  <a:lnTo>
                    <a:pt x="486" y="1320"/>
                  </a:lnTo>
                  <a:lnTo>
                    <a:pt x="488" y="1223"/>
                  </a:lnTo>
                  <a:lnTo>
                    <a:pt x="486" y="1125"/>
                  </a:lnTo>
                  <a:lnTo>
                    <a:pt x="477" y="1029"/>
                  </a:lnTo>
                  <a:lnTo>
                    <a:pt x="462" y="934"/>
                  </a:lnTo>
                  <a:lnTo>
                    <a:pt x="442" y="840"/>
                  </a:lnTo>
                  <a:lnTo>
                    <a:pt x="416" y="748"/>
                  </a:lnTo>
                  <a:lnTo>
                    <a:pt x="384" y="659"/>
                  </a:lnTo>
                  <a:lnTo>
                    <a:pt x="348" y="570"/>
                  </a:lnTo>
                  <a:lnTo>
                    <a:pt x="306" y="485"/>
                  </a:lnTo>
                  <a:lnTo>
                    <a:pt x="258" y="402"/>
                  </a:lnTo>
                  <a:lnTo>
                    <a:pt x="206" y="322"/>
                  </a:lnTo>
                  <a:lnTo>
                    <a:pt x="148" y="245"/>
                  </a:lnTo>
                  <a:lnTo>
                    <a:pt x="86" y="171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3" y="73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0" y="8"/>
                  </a:lnTo>
                  <a:lnTo>
                    <a:pt x="45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6334205A-AFAA-475E-A4F7-D60B063F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957388"/>
              <a:ext cx="79375" cy="307975"/>
            </a:xfrm>
            <a:custGeom>
              <a:avLst/>
              <a:gdLst>
                <a:gd name="T0" fmla="*/ 458 w 502"/>
                <a:gd name="T1" fmla="*/ 2 h 1946"/>
                <a:gd name="T2" fmla="*/ 485 w 502"/>
                <a:gd name="T3" fmla="*/ 17 h 1946"/>
                <a:gd name="T4" fmla="*/ 500 w 502"/>
                <a:gd name="T5" fmla="*/ 44 h 1946"/>
                <a:gd name="T6" fmla="*/ 500 w 502"/>
                <a:gd name="T7" fmla="*/ 74 h 1946"/>
                <a:gd name="T8" fmla="*/ 485 w 502"/>
                <a:gd name="T9" fmla="*/ 100 h 1946"/>
                <a:gd name="T10" fmla="*/ 373 w 502"/>
                <a:gd name="T11" fmla="*/ 227 h 1946"/>
                <a:gd name="T12" fmla="*/ 281 w 502"/>
                <a:gd name="T13" fmla="*/ 363 h 1946"/>
                <a:gd name="T14" fmla="*/ 210 w 502"/>
                <a:gd name="T15" fmla="*/ 509 h 1946"/>
                <a:gd name="T16" fmla="*/ 159 w 502"/>
                <a:gd name="T17" fmla="*/ 660 h 1946"/>
                <a:gd name="T18" fmla="*/ 130 w 502"/>
                <a:gd name="T19" fmla="*/ 816 h 1946"/>
                <a:gd name="T20" fmla="*/ 119 w 502"/>
                <a:gd name="T21" fmla="*/ 974 h 1946"/>
                <a:gd name="T22" fmla="*/ 130 w 502"/>
                <a:gd name="T23" fmla="*/ 1131 h 1946"/>
                <a:gd name="T24" fmla="*/ 159 w 502"/>
                <a:gd name="T25" fmla="*/ 1287 h 1946"/>
                <a:gd name="T26" fmla="*/ 210 w 502"/>
                <a:gd name="T27" fmla="*/ 1437 h 1946"/>
                <a:gd name="T28" fmla="*/ 281 w 502"/>
                <a:gd name="T29" fmla="*/ 1583 h 1946"/>
                <a:gd name="T30" fmla="*/ 373 w 502"/>
                <a:gd name="T31" fmla="*/ 1720 h 1946"/>
                <a:gd name="T32" fmla="*/ 485 w 502"/>
                <a:gd name="T33" fmla="*/ 1847 h 1946"/>
                <a:gd name="T34" fmla="*/ 500 w 502"/>
                <a:gd name="T35" fmla="*/ 1873 h 1946"/>
                <a:gd name="T36" fmla="*/ 500 w 502"/>
                <a:gd name="T37" fmla="*/ 1902 h 1946"/>
                <a:gd name="T38" fmla="*/ 485 w 502"/>
                <a:gd name="T39" fmla="*/ 1929 h 1946"/>
                <a:gd name="T40" fmla="*/ 458 w 502"/>
                <a:gd name="T41" fmla="*/ 1945 h 1946"/>
                <a:gd name="T42" fmla="*/ 427 w 502"/>
                <a:gd name="T43" fmla="*/ 1945 h 1946"/>
                <a:gd name="T44" fmla="*/ 401 w 502"/>
                <a:gd name="T45" fmla="*/ 1929 h 1946"/>
                <a:gd name="T46" fmla="*/ 282 w 502"/>
                <a:gd name="T47" fmla="*/ 1796 h 1946"/>
                <a:gd name="T48" fmla="*/ 185 w 502"/>
                <a:gd name="T49" fmla="*/ 1653 h 1946"/>
                <a:gd name="T50" fmla="*/ 107 w 502"/>
                <a:gd name="T51" fmla="*/ 1502 h 1946"/>
                <a:gd name="T52" fmla="*/ 51 w 502"/>
                <a:gd name="T53" fmla="*/ 1344 h 1946"/>
                <a:gd name="T54" fmla="*/ 16 w 502"/>
                <a:gd name="T55" fmla="*/ 1180 h 1946"/>
                <a:gd name="T56" fmla="*/ 0 w 502"/>
                <a:gd name="T57" fmla="*/ 1015 h 1946"/>
                <a:gd name="T58" fmla="*/ 6 w 502"/>
                <a:gd name="T59" fmla="*/ 848 h 1946"/>
                <a:gd name="T60" fmla="*/ 31 w 502"/>
                <a:gd name="T61" fmla="*/ 685 h 1946"/>
                <a:gd name="T62" fmla="*/ 78 w 502"/>
                <a:gd name="T63" fmla="*/ 523 h 1946"/>
                <a:gd name="T64" fmla="*/ 144 w 502"/>
                <a:gd name="T65" fmla="*/ 368 h 1946"/>
                <a:gd name="T66" fmla="*/ 231 w 502"/>
                <a:gd name="T67" fmla="*/ 220 h 1946"/>
                <a:gd name="T68" fmla="*/ 339 w 502"/>
                <a:gd name="T69" fmla="*/ 83 h 1946"/>
                <a:gd name="T70" fmla="*/ 413 w 502"/>
                <a:gd name="T71" fmla="*/ 7 h 1946"/>
                <a:gd name="T72" fmla="*/ 443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443" y="0"/>
                  </a:moveTo>
                  <a:lnTo>
                    <a:pt x="458" y="2"/>
                  </a:lnTo>
                  <a:lnTo>
                    <a:pt x="472" y="7"/>
                  </a:lnTo>
                  <a:lnTo>
                    <a:pt x="485" y="17"/>
                  </a:lnTo>
                  <a:lnTo>
                    <a:pt x="495" y="30"/>
                  </a:lnTo>
                  <a:lnTo>
                    <a:pt x="500" y="44"/>
                  </a:lnTo>
                  <a:lnTo>
                    <a:pt x="502" y="59"/>
                  </a:lnTo>
                  <a:lnTo>
                    <a:pt x="500" y="74"/>
                  </a:lnTo>
                  <a:lnTo>
                    <a:pt x="495" y="88"/>
                  </a:lnTo>
                  <a:lnTo>
                    <a:pt x="485" y="100"/>
                  </a:lnTo>
                  <a:lnTo>
                    <a:pt x="426" y="162"/>
                  </a:lnTo>
                  <a:lnTo>
                    <a:pt x="373" y="227"/>
                  </a:lnTo>
                  <a:lnTo>
                    <a:pt x="324" y="294"/>
                  </a:lnTo>
                  <a:lnTo>
                    <a:pt x="281" y="363"/>
                  </a:lnTo>
                  <a:lnTo>
                    <a:pt x="243" y="435"/>
                  </a:lnTo>
                  <a:lnTo>
                    <a:pt x="210" y="509"/>
                  </a:lnTo>
                  <a:lnTo>
                    <a:pt x="183" y="583"/>
                  </a:lnTo>
                  <a:lnTo>
                    <a:pt x="159" y="660"/>
                  </a:lnTo>
                  <a:lnTo>
                    <a:pt x="142" y="737"/>
                  </a:lnTo>
                  <a:lnTo>
                    <a:pt x="130" y="816"/>
                  </a:lnTo>
                  <a:lnTo>
                    <a:pt x="122" y="894"/>
                  </a:lnTo>
                  <a:lnTo>
                    <a:pt x="119" y="974"/>
                  </a:lnTo>
                  <a:lnTo>
                    <a:pt x="122" y="1052"/>
                  </a:lnTo>
                  <a:lnTo>
                    <a:pt x="130" y="1131"/>
                  </a:lnTo>
                  <a:lnTo>
                    <a:pt x="142" y="1209"/>
                  </a:lnTo>
                  <a:lnTo>
                    <a:pt x="159" y="1287"/>
                  </a:lnTo>
                  <a:lnTo>
                    <a:pt x="183" y="1363"/>
                  </a:lnTo>
                  <a:lnTo>
                    <a:pt x="210" y="1437"/>
                  </a:lnTo>
                  <a:lnTo>
                    <a:pt x="243" y="1512"/>
                  </a:lnTo>
                  <a:lnTo>
                    <a:pt x="281" y="1583"/>
                  </a:lnTo>
                  <a:lnTo>
                    <a:pt x="324" y="1652"/>
                  </a:lnTo>
                  <a:lnTo>
                    <a:pt x="373" y="1720"/>
                  </a:lnTo>
                  <a:lnTo>
                    <a:pt x="426" y="1784"/>
                  </a:lnTo>
                  <a:lnTo>
                    <a:pt x="485" y="1847"/>
                  </a:lnTo>
                  <a:lnTo>
                    <a:pt x="495" y="1859"/>
                  </a:lnTo>
                  <a:lnTo>
                    <a:pt x="500" y="1873"/>
                  </a:lnTo>
                  <a:lnTo>
                    <a:pt x="502" y="1888"/>
                  </a:lnTo>
                  <a:lnTo>
                    <a:pt x="500" y="1902"/>
                  </a:lnTo>
                  <a:lnTo>
                    <a:pt x="495" y="1916"/>
                  </a:lnTo>
                  <a:lnTo>
                    <a:pt x="485" y="1929"/>
                  </a:lnTo>
                  <a:lnTo>
                    <a:pt x="472" y="1938"/>
                  </a:lnTo>
                  <a:lnTo>
                    <a:pt x="458" y="1945"/>
                  </a:lnTo>
                  <a:lnTo>
                    <a:pt x="443" y="1946"/>
                  </a:lnTo>
                  <a:lnTo>
                    <a:pt x="427" y="1945"/>
                  </a:lnTo>
                  <a:lnTo>
                    <a:pt x="413" y="1938"/>
                  </a:lnTo>
                  <a:lnTo>
                    <a:pt x="401" y="1929"/>
                  </a:lnTo>
                  <a:lnTo>
                    <a:pt x="339" y="1864"/>
                  </a:lnTo>
                  <a:lnTo>
                    <a:pt x="282" y="1796"/>
                  </a:lnTo>
                  <a:lnTo>
                    <a:pt x="231" y="1727"/>
                  </a:lnTo>
                  <a:lnTo>
                    <a:pt x="185" y="1653"/>
                  </a:lnTo>
                  <a:lnTo>
                    <a:pt x="144" y="1578"/>
                  </a:lnTo>
                  <a:lnTo>
                    <a:pt x="107" y="1502"/>
                  </a:lnTo>
                  <a:lnTo>
                    <a:pt x="78" y="1423"/>
                  </a:lnTo>
                  <a:lnTo>
                    <a:pt x="51" y="1344"/>
                  </a:lnTo>
                  <a:lnTo>
                    <a:pt x="31" y="1262"/>
                  </a:lnTo>
                  <a:lnTo>
                    <a:pt x="16" y="1180"/>
                  </a:lnTo>
                  <a:lnTo>
                    <a:pt x="6" y="1098"/>
                  </a:lnTo>
                  <a:lnTo>
                    <a:pt x="0" y="1015"/>
                  </a:lnTo>
                  <a:lnTo>
                    <a:pt x="0" y="931"/>
                  </a:lnTo>
                  <a:lnTo>
                    <a:pt x="6" y="848"/>
                  </a:lnTo>
                  <a:lnTo>
                    <a:pt x="16" y="767"/>
                  </a:lnTo>
                  <a:lnTo>
                    <a:pt x="31" y="685"/>
                  </a:lnTo>
                  <a:lnTo>
                    <a:pt x="51" y="603"/>
                  </a:lnTo>
                  <a:lnTo>
                    <a:pt x="78" y="523"/>
                  </a:lnTo>
                  <a:lnTo>
                    <a:pt x="107" y="445"/>
                  </a:lnTo>
                  <a:lnTo>
                    <a:pt x="144" y="368"/>
                  </a:lnTo>
                  <a:lnTo>
                    <a:pt x="185" y="293"/>
                  </a:lnTo>
                  <a:lnTo>
                    <a:pt x="231" y="220"/>
                  </a:lnTo>
                  <a:lnTo>
                    <a:pt x="282" y="150"/>
                  </a:lnTo>
                  <a:lnTo>
                    <a:pt x="339" y="83"/>
                  </a:lnTo>
                  <a:lnTo>
                    <a:pt x="401" y="17"/>
                  </a:lnTo>
                  <a:lnTo>
                    <a:pt x="413" y="7"/>
                  </a:lnTo>
                  <a:lnTo>
                    <a:pt x="427" y="2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223B7D3D-CA26-4438-BCA6-7AD3F5095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1" y="1957388"/>
              <a:ext cx="80963" cy="307975"/>
            </a:xfrm>
            <a:custGeom>
              <a:avLst/>
              <a:gdLst>
                <a:gd name="T0" fmla="*/ 75 w 502"/>
                <a:gd name="T1" fmla="*/ 2 h 1946"/>
                <a:gd name="T2" fmla="*/ 102 w 502"/>
                <a:gd name="T3" fmla="*/ 17 h 1946"/>
                <a:gd name="T4" fmla="*/ 220 w 502"/>
                <a:gd name="T5" fmla="*/ 150 h 1946"/>
                <a:gd name="T6" fmla="*/ 318 w 502"/>
                <a:gd name="T7" fmla="*/ 293 h 1946"/>
                <a:gd name="T8" fmla="*/ 395 w 502"/>
                <a:gd name="T9" fmla="*/ 445 h 1946"/>
                <a:gd name="T10" fmla="*/ 451 w 502"/>
                <a:gd name="T11" fmla="*/ 603 h 1946"/>
                <a:gd name="T12" fmla="*/ 487 w 502"/>
                <a:gd name="T13" fmla="*/ 767 h 1946"/>
                <a:gd name="T14" fmla="*/ 502 w 502"/>
                <a:gd name="T15" fmla="*/ 931 h 1946"/>
                <a:gd name="T16" fmla="*/ 497 w 502"/>
                <a:gd name="T17" fmla="*/ 1098 h 1946"/>
                <a:gd name="T18" fmla="*/ 471 w 502"/>
                <a:gd name="T19" fmla="*/ 1262 h 1946"/>
                <a:gd name="T20" fmla="*/ 426 w 502"/>
                <a:gd name="T21" fmla="*/ 1423 h 1946"/>
                <a:gd name="T22" fmla="*/ 359 w 502"/>
                <a:gd name="T23" fmla="*/ 1578 h 1946"/>
                <a:gd name="T24" fmla="*/ 271 w 502"/>
                <a:gd name="T25" fmla="*/ 1727 h 1946"/>
                <a:gd name="T26" fmla="*/ 164 w 502"/>
                <a:gd name="T27" fmla="*/ 1864 h 1946"/>
                <a:gd name="T28" fmla="*/ 90 w 502"/>
                <a:gd name="T29" fmla="*/ 1938 h 1946"/>
                <a:gd name="T30" fmla="*/ 60 w 502"/>
                <a:gd name="T31" fmla="*/ 1946 h 1946"/>
                <a:gd name="T32" fmla="*/ 31 w 502"/>
                <a:gd name="T33" fmla="*/ 1938 h 1946"/>
                <a:gd name="T34" fmla="*/ 8 w 502"/>
                <a:gd name="T35" fmla="*/ 1916 h 1946"/>
                <a:gd name="T36" fmla="*/ 0 w 502"/>
                <a:gd name="T37" fmla="*/ 1888 h 1946"/>
                <a:gd name="T38" fmla="*/ 8 w 502"/>
                <a:gd name="T39" fmla="*/ 1859 h 1946"/>
                <a:gd name="T40" fmla="*/ 77 w 502"/>
                <a:gd name="T41" fmla="*/ 1784 h 1946"/>
                <a:gd name="T42" fmla="*/ 178 w 502"/>
                <a:gd name="T43" fmla="*/ 1652 h 1946"/>
                <a:gd name="T44" fmla="*/ 260 w 502"/>
                <a:gd name="T45" fmla="*/ 1512 h 1946"/>
                <a:gd name="T46" fmla="*/ 321 w 502"/>
                <a:gd name="T47" fmla="*/ 1363 h 1946"/>
                <a:gd name="T48" fmla="*/ 361 w 502"/>
                <a:gd name="T49" fmla="*/ 1209 h 1946"/>
                <a:gd name="T50" fmla="*/ 382 w 502"/>
                <a:gd name="T51" fmla="*/ 1052 h 1946"/>
                <a:gd name="T52" fmla="*/ 382 w 502"/>
                <a:gd name="T53" fmla="*/ 894 h 1946"/>
                <a:gd name="T54" fmla="*/ 361 w 502"/>
                <a:gd name="T55" fmla="*/ 737 h 1946"/>
                <a:gd name="T56" fmla="*/ 321 w 502"/>
                <a:gd name="T57" fmla="*/ 583 h 1946"/>
                <a:gd name="T58" fmla="*/ 260 w 502"/>
                <a:gd name="T59" fmla="*/ 435 h 1946"/>
                <a:gd name="T60" fmla="*/ 178 w 502"/>
                <a:gd name="T61" fmla="*/ 294 h 1946"/>
                <a:gd name="T62" fmla="*/ 77 w 502"/>
                <a:gd name="T63" fmla="*/ 162 h 1946"/>
                <a:gd name="T64" fmla="*/ 8 w 502"/>
                <a:gd name="T65" fmla="*/ 88 h 1946"/>
                <a:gd name="T66" fmla="*/ 0 w 502"/>
                <a:gd name="T67" fmla="*/ 59 h 1946"/>
                <a:gd name="T68" fmla="*/ 8 w 502"/>
                <a:gd name="T69" fmla="*/ 30 h 1946"/>
                <a:gd name="T70" fmla="*/ 31 w 502"/>
                <a:gd name="T71" fmla="*/ 7 h 1946"/>
                <a:gd name="T72" fmla="*/ 60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60" y="0"/>
                  </a:moveTo>
                  <a:lnTo>
                    <a:pt x="75" y="2"/>
                  </a:lnTo>
                  <a:lnTo>
                    <a:pt x="90" y="7"/>
                  </a:lnTo>
                  <a:lnTo>
                    <a:pt x="102" y="17"/>
                  </a:lnTo>
                  <a:lnTo>
                    <a:pt x="164" y="83"/>
                  </a:lnTo>
                  <a:lnTo>
                    <a:pt x="220" y="150"/>
                  </a:lnTo>
                  <a:lnTo>
                    <a:pt x="271" y="220"/>
                  </a:lnTo>
                  <a:lnTo>
                    <a:pt x="318" y="293"/>
                  </a:lnTo>
                  <a:lnTo>
                    <a:pt x="359" y="368"/>
                  </a:lnTo>
                  <a:lnTo>
                    <a:pt x="395" y="445"/>
                  </a:lnTo>
                  <a:lnTo>
                    <a:pt x="426" y="523"/>
                  </a:lnTo>
                  <a:lnTo>
                    <a:pt x="451" y="603"/>
                  </a:lnTo>
                  <a:lnTo>
                    <a:pt x="471" y="685"/>
                  </a:lnTo>
                  <a:lnTo>
                    <a:pt x="487" y="767"/>
                  </a:lnTo>
                  <a:lnTo>
                    <a:pt x="497" y="848"/>
                  </a:lnTo>
                  <a:lnTo>
                    <a:pt x="502" y="931"/>
                  </a:lnTo>
                  <a:lnTo>
                    <a:pt x="502" y="1015"/>
                  </a:lnTo>
                  <a:lnTo>
                    <a:pt x="497" y="1098"/>
                  </a:lnTo>
                  <a:lnTo>
                    <a:pt x="487" y="1180"/>
                  </a:lnTo>
                  <a:lnTo>
                    <a:pt x="471" y="1262"/>
                  </a:lnTo>
                  <a:lnTo>
                    <a:pt x="451" y="1344"/>
                  </a:lnTo>
                  <a:lnTo>
                    <a:pt x="426" y="1423"/>
                  </a:lnTo>
                  <a:lnTo>
                    <a:pt x="395" y="1502"/>
                  </a:lnTo>
                  <a:lnTo>
                    <a:pt x="359" y="1578"/>
                  </a:lnTo>
                  <a:lnTo>
                    <a:pt x="318" y="1653"/>
                  </a:lnTo>
                  <a:lnTo>
                    <a:pt x="271" y="1727"/>
                  </a:lnTo>
                  <a:lnTo>
                    <a:pt x="220" y="1796"/>
                  </a:lnTo>
                  <a:lnTo>
                    <a:pt x="164" y="1864"/>
                  </a:lnTo>
                  <a:lnTo>
                    <a:pt x="102" y="1929"/>
                  </a:lnTo>
                  <a:lnTo>
                    <a:pt x="90" y="1938"/>
                  </a:lnTo>
                  <a:lnTo>
                    <a:pt x="75" y="1945"/>
                  </a:lnTo>
                  <a:lnTo>
                    <a:pt x="60" y="1946"/>
                  </a:lnTo>
                  <a:lnTo>
                    <a:pt x="46" y="1945"/>
                  </a:lnTo>
                  <a:lnTo>
                    <a:pt x="31" y="1938"/>
                  </a:lnTo>
                  <a:lnTo>
                    <a:pt x="18" y="1929"/>
                  </a:lnTo>
                  <a:lnTo>
                    <a:pt x="8" y="1916"/>
                  </a:lnTo>
                  <a:lnTo>
                    <a:pt x="2" y="1902"/>
                  </a:lnTo>
                  <a:lnTo>
                    <a:pt x="0" y="1888"/>
                  </a:lnTo>
                  <a:lnTo>
                    <a:pt x="2" y="1873"/>
                  </a:lnTo>
                  <a:lnTo>
                    <a:pt x="8" y="1859"/>
                  </a:lnTo>
                  <a:lnTo>
                    <a:pt x="18" y="1847"/>
                  </a:lnTo>
                  <a:lnTo>
                    <a:pt x="77" y="1784"/>
                  </a:lnTo>
                  <a:lnTo>
                    <a:pt x="130" y="1720"/>
                  </a:lnTo>
                  <a:lnTo>
                    <a:pt x="178" y="1652"/>
                  </a:lnTo>
                  <a:lnTo>
                    <a:pt x="221" y="1583"/>
                  </a:lnTo>
                  <a:lnTo>
                    <a:pt x="260" y="1512"/>
                  </a:lnTo>
                  <a:lnTo>
                    <a:pt x="292" y="1437"/>
                  </a:lnTo>
                  <a:lnTo>
                    <a:pt x="321" y="1363"/>
                  </a:lnTo>
                  <a:lnTo>
                    <a:pt x="343" y="1287"/>
                  </a:lnTo>
                  <a:lnTo>
                    <a:pt x="361" y="1209"/>
                  </a:lnTo>
                  <a:lnTo>
                    <a:pt x="374" y="1131"/>
                  </a:lnTo>
                  <a:lnTo>
                    <a:pt x="382" y="1052"/>
                  </a:lnTo>
                  <a:lnTo>
                    <a:pt x="384" y="973"/>
                  </a:lnTo>
                  <a:lnTo>
                    <a:pt x="382" y="894"/>
                  </a:lnTo>
                  <a:lnTo>
                    <a:pt x="374" y="816"/>
                  </a:lnTo>
                  <a:lnTo>
                    <a:pt x="361" y="737"/>
                  </a:lnTo>
                  <a:lnTo>
                    <a:pt x="343" y="660"/>
                  </a:lnTo>
                  <a:lnTo>
                    <a:pt x="321" y="583"/>
                  </a:lnTo>
                  <a:lnTo>
                    <a:pt x="292" y="508"/>
                  </a:lnTo>
                  <a:lnTo>
                    <a:pt x="260" y="435"/>
                  </a:lnTo>
                  <a:lnTo>
                    <a:pt x="221" y="363"/>
                  </a:lnTo>
                  <a:lnTo>
                    <a:pt x="178" y="294"/>
                  </a:lnTo>
                  <a:lnTo>
                    <a:pt x="130" y="227"/>
                  </a:lnTo>
                  <a:lnTo>
                    <a:pt x="77" y="162"/>
                  </a:lnTo>
                  <a:lnTo>
                    <a:pt x="18" y="100"/>
                  </a:lnTo>
                  <a:lnTo>
                    <a:pt x="8" y="88"/>
                  </a:lnTo>
                  <a:lnTo>
                    <a:pt x="2" y="74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7"/>
                  </a:lnTo>
                  <a:lnTo>
                    <a:pt x="31" y="7"/>
                  </a:lnTo>
                  <a:lnTo>
                    <a:pt x="46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C07B78F3-72FD-4A48-B4D1-983522C09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1" y="1997075"/>
              <a:ext cx="63500" cy="230188"/>
            </a:xfrm>
            <a:custGeom>
              <a:avLst/>
              <a:gdLst>
                <a:gd name="T0" fmla="*/ 354 w 398"/>
                <a:gd name="T1" fmla="*/ 3 h 1448"/>
                <a:gd name="T2" fmla="*/ 382 w 398"/>
                <a:gd name="T3" fmla="*/ 18 h 1448"/>
                <a:gd name="T4" fmla="*/ 397 w 398"/>
                <a:gd name="T5" fmla="*/ 44 h 1448"/>
                <a:gd name="T6" fmla="*/ 397 w 398"/>
                <a:gd name="T7" fmla="*/ 75 h 1448"/>
                <a:gd name="T8" fmla="*/ 382 w 398"/>
                <a:gd name="T9" fmla="*/ 101 h 1448"/>
                <a:gd name="T10" fmla="*/ 287 w 398"/>
                <a:gd name="T11" fmla="*/ 210 h 1448"/>
                <a:gd name="T12" fmla="*/ 214 w 398"/>
                <a:gd name="T13" fmla="*/ 330 h 1448"/>
                <a:gd name="T14" fmla="*/ 162 w 398"/>
                <a:gd name="T15" fmla="*/ 456 h 1448"/>
                <a:gd name="T16" fmla="*/ 131 w 398"/>
                <a:gd name="T17" fmla="*/ 590 h 1448"/>
                <a:gd name="T18" fmla="*/ 120 w 398"/>
                <a:gd name="T19" fmla="*/ 724 h 1448"/>
                <a:gd name="T20" fmla="*/ 131 w 398"/>
                <a:gd name="T21" fmla="*/ 859 h 1448"/>
                <a:gd name="T22" fmla="*/ 162 w 398"/>
                <a:gd name="T23" fmla="*/ 992 h 1448"/>
                <a:gd name="T24" fmla="*/ 214 w 398"/>
                <a:gd name="T25" fmla="*/ 1119 h 1448"/>
                <a:gd name="T26" fmla="*/ 287 w 398"/>
                <a:gd name="T27" fmla="*/ 1239 h 1448"/>
                <a:gd name="T28" fmla="*/ 382 w 398"/>
                <a:gd name="T29" fmla="*/ 1348 h 1448"/>
                <a:gd name="T30" fmla="*/ 397 w 398"/>
                <a:gd name="T31" fmla="*/ 1374 h 1448"/>
                <a:gd name="T32" fmla="*/ 397 w 398"/>
                <a:gd name="T33" fmla="*/ 1404 h 1448"/>
                <a:gd name="T34" fmla="*/ 382 w 398"/>
                <a:gd name="T35" fmla="*/ 1431 h 1448"/>
                <a:gd name="T36" fmla="*/ 354 w 398"/>
                <a:gd name="T37" fmla="*/ 1446 h 1448"/>
                <a:gd name="T38" fmla="*/ 324 w 398"/>
                <a:gd name="T39" fmla="*/ 1446 h 1448"/>
                <a:gd name="T40" fmla="*/ 298 w 398"/>
                <a:gd name="T41" fmla="*/ 1431 h 1448"/>
                <a:gd name="T42" fmla="*/ 202 w 398"/>
                <a:gd name="T43" fmla="*/ 1323 h 1448"/>
                <a:gd name="T44" fmla="*/ 124 w 398"/>
                <a:gd name="T45" fmla="*/ 1203 h 1448"/>
                <a:gd name="T46" fmla="*/ 64 w 398"/>
                <a:gd name="T47" fmla="*/ 1074 h 1448"/>
                <a:gd name="T48" fmla="*/ 23 w 398"/>
                <a:gd name="T49" fmla="*/ 939 h 1448"/>
                <a:gd name="T50" fmla="*/ 4 w 398"/>
                <a:gd name="T51" fmla="*/ 797 h 1448"/>
                <a:gd name="T52" fmla="*/ 4 w 398"/>
                <a:gd name="T53" fmla="*/ 652 h 1448"/>
                <a:gd name="T54" fmla="*/ 23 w 398"/>
                <a:gd name="T55" fmla="*/ 510 h 1448"/>
                <a:gd name="T56" fmla="*/ 64 w 398"/>
                <a:gd name="T57" fmla="*/ 375 h 1448"/>
                <a:gd name="T58" fmla="*/ 124 w 398"/>
                <a:gd name="T59" fmla="*/ 246 h 1448"/>
                <a:gd name="T60" fmla="*/ 202 w 398"/>
                <a:gd name="T61" fmla="*/ 126 h 1448"/>
                <a:gd name="T62" fmla="*/ 298 w 398"/>
                <a:gd name="T63" fmla="*/ 18 h 1448"/>
                <a:gd name="T64" fmla="*/ 32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340" y="0"/>
                  </a:moveTo>
                  <a:lnTo>
                    <a:pt x="354" y="3"/>
                  </a:lnTo>
                  <a:lnTo>
                    <a:pt x="369" y="8"/>
                  </a:lnTo>
                  <a:lnTo>
                    <a:pt x="382" y="18"/>
                  </a:lnTo>
                  <a:lnTo>
                    <a:pt x="391" y="30"/>
                  </a:lnTo>
                  <a:lnTo>
                    <a:pt x="397" y="44"/>
                  </a:lnTo>
                  <a:lnTo>
                    <a:pt x="398" y="59"/>
                  </a:lnTo>
                  <a:lnTo>
                    <a:pt x="397" y="75"/>
                  </a:lnTo>
                  <a:lnTo>
                    <a:pt x="391" y="89"/>
                  </a:lnTo>
                  <a:lnTo>
                    <a:pt x="382" y="101"/>
                  </a:lnTo>
                  <a:lnTo>
                    <a:pt x="332" y="154"/>
                  </a:lnTo>
                  <a:lnTo>
                    <a:pt x="287" y="210"/>
                  </a:lnTo>
                  <a:lnTo>
                    <a:pt x="248" y="269"/>
                  </a:lnTo>
                  <a:lnTo>
                    <a:pt x="214" y="330"/>
                  </a:lnTo>
                  <a:lnTo>
                    <a:pt x="185" y="392"/>
                  </a:lnTo>
                  <a:lnTo>
                    <a:pt x="162" y="456"/>
                  </a:lnTo>
                  <a:lnTo>
                    <a:pt x="143" y="523"/>
                  </a:lnTo>
                  <a:lnTo>
                    <a:pt x="131" y="590"/>
                  </a:lnTo>
                  <a:lnTo>
                    <a:pt x="123" y="656"/>
                  </a:lnTo>
                  <a:lnTo>
                    <a:pt x="120" y="724"/>
                  </a:lnTo>
                  <a:lnTo>
                    <a:pt x="123" y="791"/>
                  </a:lnTo>
                  <a:lnTo>
                    <a:pt x="131" y="859"/>
                  </a:lnTo>
                  <a:lnTo>
                    <a:pt x="143" y="926"/>
                  </a:lnTo>
                  <a:lnTo>
                    <a:pt x="162" y="992"/>
                  </a:lnTo>
                  <a:lnTo>
                    <a:pt x="185" y="1056"/>
                  </a:lnTo>
                  <a:lnTo>
                    <a:pt x="214" y="1119"/>
                  </a:lnTo>
                  <a:lnTo>
                    <a:pt x="248" y="1180"/>
                  </a:lnTo>
                  <a:lnTo>
                    <a:pt x="287" y="1239"/>
                  </a:lnTo>
                  <a:lnTo>
                    <a:pt x="332" y="1294"/>
                  </a:lnTo>
                  <a:lnTo>
                    <a:pt x="382" y="1348"/>
                  </a:lnTo>
                  <a:lnTo>
                    <a:pt x="391" y="1360"/>
                  </a:lnTo>
                  <a:lnTo>
                    <a:pt x="397" y="1374"/>
                  </a:lnTo>
                  <a:lnTo>
                    <a:pt x="398" y="1389"/>
                  </a:lnTo>
                  <a:lnTo>
                    <a:pt x="397" y="1404"/>
                  </a:lnTo>
                  <a:lnTo>
                    <a:pt x="391" y="1419"/>
                  </a:lnTo>
                  <a:lnTo>
                    <a:pt x="382" y="1431"/>
                  </a:lnTo>
                  <a:lnTo>
                    <a:pt x="369" y="1440"/>
                  </a:lnTo>
                  <a:lnTo>
                    <a:pt x="354" y="1446"/>
                  </a:lnTo>
                  <a:lnTo>
                    <a:pt x="339" y="1448"/>
                  </a:lnTo>
                  <a:lnTo>
                    <a:pt x="324" y="1446"/>
                  </a:lnTo>
                  <a:lnTo>
                    <a:pt x="310" y="1440"/>
                  </a:lnTo>
                  <a:lnTo>
                    <a:pt x="298" y="1431"/>
                  </a:lnTo>
                  <a:lnTo>
                    <a:pt x="247" y="1378"/>
                  </a:lnTo>
                  <a:lnTo>
                    <a:pt x="202" y="1323"/>
                  </a:lnTo>
                  <a:lnTo>
                    <a:pt x="161" y="1264"/>
                  </a:lnTo>
                  <a:lnTo>
                    <a:pt x="124" y="1203"/>
                  </a:lnTo>
                  <a:lnTo>
                    <a:pt x="92" y="1139"/>
                  </a:lnTo>
                  <a:lnTo>
                    <a:pt x="64" y="1074"/>
                  </a:lnTo>
                  <a:lnTo>
                    <a:pt x="41" y="1007"/>
                  </a:lnTo>
                  <a:lnTo>
                    <a:pt x="23" y="939"/>
                  </a:lnTo>
                  <a:lnTo>
                    <a:pt x="11" y="868"/>
                  </a:lnTo>
                  <a:lnTo>
                    <a:pt x="4" y="797"/>
                  </a:lnTo>
                  <a:lnTo>
                    <a:pt x="0" y="725"/>
                  </a:lnTo>
                  <a:lnTo>
                    <a:pt x="4" y="652"/>
                  </a:lnTo>
                  <a:lnTo>
                    <a:pt x="11" y="581"/>
                  </a:lnTo>
                  <a:lnTo>
                    <a:pt x="23" y="510"/>
                  </a:lnTo>
                  <a:lnTo>
                    <a:pt x="41" y="441"/>
                  </a:lnTo>
                  <a:lnTo>
                    <a:pt x="64" y="375"/>
                  </a:lnTo>
                  <a:lnTo>
                    <a:pt x="92" y="309"/>
                  </a:lnTo>
                  <a:lnTo>
                    <a:pt x="124" y="246"/>
                  </a:lnTo>
                  <a:lnTo>
                    <a:pt x="161" y="185"/>
                  </a:lnTo>
                  <a:lnTo>
                    <a:pt x="202" y="126"/>
                  </a:lnTo>
                  <a:lnTo>
                    <a:pt x="247" y="70"/>
                  </a:lnTo>
                  <a:lnTo>
                    <a:pt x="298" y="18"/>
                  </a:lnTo>
                  <a:lnTo>
                    <a:pt x="310" y="8"/>
                  </a:lnTo>
                  <a:lnTo>
                    <a:pt x="324" y="3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A6F60A67-D5E5-4985-9080-2398B9B5B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997075"/>
              <a:ext cx="63500" cy="230188"/>
            </a:xfrm>
            <a:custGeom>
              <a:avLst/>
              <a:gdLst>
                <a:gd name="T0" fmla="*/ 74 w 398"/>
                <a:gd name="T1" fmla="*/ 3 h 1448"/>
                <a:gd name="T2" fmla="*/ 102 w 398"/>
                <a:gd name="T3" fmla="*/ 18 h 1448"/>
                <a:gd name="T4" fmla="*/ 197 w 398"/>
                <a:gd name="T5" fmla="*/ 126 h 1448"/>
                <a:gd name="T6" fmla="*/ 275 w 398"/>
                <a:gd name="T7" fmla="*/ 246 h 1448"/>
                <a:gd name="T8" fmla="*/ 334 w 398"/>
                <a:gd name="T9" fmla="*/ 375 h 1448"/>
                <a:gd name="T10" fmla="*/ 375 w 398"/>
                <a:gd name="T11" fmla="*/ 510 h 1448"/>
                <a:gd name="T12" fmla="*/ 395 w 398"/>
                <a:gd name="T13" fmla="*/ 652 h 1448"/>
                <a:gd name="T14" fmla="*/ 395 w 398"/>
                <a:gd name="T15" fmla="*/ 797 h 1448"/>
                <a:gd name="T16" fmla="*/ 375 w 398"/>
                <a:gd name="T17" fmla="*/ 939 h 1448"/>
                <a:gd name="T18" fmla="*/ 334 w 398"/>
                <a:gd name="T19" fmla="*/ 1074 h 1448"/>
                <a:gd name="T20" fmla="*/ 275 w 398"/>
                <a:gd name="T21" fmla="*/ 1203 h 1448"/>
                <a:gd name="T22" fmla="*/ 197 w 398"/>
                <a:gd name="T23" fmla="*/ 1322 h 1448"/>
                <a:gd name="T24" fmla="*/ 102 w 398"/>
                <a:gd name="T25" fmla="*/ 1431 h 1448"/>
                <a:gd name="T26" fmla="*/ 74 w 398"/>
                <a:gd name="T27" fmla="*/ 1446 h 1448"/>
                <a:gd name="T28" fmla="*/ 44 w 398"/>
                <a:gd name="T29" fmla="*/ 1446 h 1448"/>
                <a:gd name="T30" fmla="*/ 18 w 398"/>
                <a:gd name="T31" fmla="*/ 1431 h 1448"/>
                <a:gd name="T32" fmla="*/ 2 w 398"/>
                <a:gd name="T33" fmla="*/ 1404 h 1448"/>
                <a:gd name="T34" fmla="*/ 2 w 398"/>
                <a:gd name="T35" fmla="*/ 1374 h 1448"/>
                <a:gd name="T36" fmla="*/ 18 w 398"/>
                <a:gd name="T37" fmla="*/ 1348 h 1448"/>
                <a:gd name="T38" fmla="*/ 112 w 398"/>
                <a:gd name="T39" fmla="*/ 1239 h 1448"/>
                <a:gd name="T40" fmla="*/ 185 w 398"/>
                <a:gd name="T41" fmla="*/ 1119 h 1448"/>
                <a:gd name="T42" fmla="*/ 237 w 398"/>
                <a:gd name="T43" fmla="*/ 992 h 1448"/>
                <a:gd name="T44" fmla="*/ 269 w 398"/>
                <a:gd name="T45" fmla="*/ 859 h 1448"/>
                <a:gd name="T46" fmla="*/ 279 w 398"/>
                <a:gd name="T47" fmla="*/ 724 h 1448"/>
                <a:gd name="T48" fmla="*/ 269 w 398"/>
                <a:gd name="T49" fmla="*/ 590 h 1448"/>
                <a:gd name="T50" fmla="*/ 237 w 398"/>
                <a:gd name="T51" fmla="*/ 456 h 1448"/>
                <a:gd name="T52" fmla="*/ 185 w 398"/>
                <a:gd name="T53" fmla="*/ 330 h 1448"/>
                <a:gd name="T54" fmla="*/ 112 w 398"/>
                <a:gd name="T55" fmla="*/ 210 h 1448"/>
                <a:gd name="T56" fmla="*/ 18 w 398"/>
                <a:gd name="T57" fmla="*/ 101 h 1448"/>
                <a:gd name="T58" fmla="*/ 2 w 398"/>
                <a:gd name="T59" fmla="*/ 75 h 1448"/>
                <a:gd name="T60" fmla="*/ 2 w 398"/>
                <a:gd name="T61" fmla="*/ 44 h 1448"/>
                <a:gd name="T62" fmla="*/ 18 w 398"/>
                <a:gd name="T63" fmla="*/ 18 h 1448"/>
                <a:gd name="T64" fmla="*/ 4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60" y="0"/>
                  </a:moveTo>
                  <a:lnTo>
                    <a:pt x="74" y="3"/>
                  </a:lnTo>
                  <a:lnTo>
                    <a:pt x="89" y="8"/>
                  </a:lnTo>
                  <a:lnTo>
                    <a:pt x="102" y="18"/>
                  </a:lnTo>
                  <a:lnTo>
                    <a:pt x="152" y="70"/>
                  </a:lnTo>
                  <a:lnTo>
                    <a:pt x="197" y="126"/>
                  </a:lnTo>
                  <a:lnTo>
                    <a:pt x="238" y="185"/>
                  </a:lnTo>
                  <a:lnTo>
                    <a:pt x="275" y="246"/>
                  </a:lnTo>
                  <a:lnTo>
                    <a:pt x="307" y="309"/>
                  </a:lnTo>
                  <a:lnTo>
                    <a:pt x="334" y="375"/>
                  </a:lnTo>
                  <a:lnTo>
                    <a:pt x="357" y="441"/>
                  </a:lnTo>
                  <a:lnTo>
                    <a:pt x="375" y="510"/>
                  </a:lnTo>
                  <a:lnTo>
                    <a:pt x="387" y="580"/>
                  </a:lnTo>
                  <a:lnTo>
                    <a:pt x="395" y="652"/>
                  </a:lnTo>
                  <a:lnTo>
                    <a:pt x="398" y="724"/>
                  </a:lnTo>
                  <a:lnTo>
                    <a:pt x="395" y="797"/>
                  </a:lnTo>
                  <a:lnTo>
                    <a:pt x="387" y="868"/>
                  </a:lnTo>
                  <a:lnTo>
                    <a:pt x="375" y="939"/>
                  </a:lnTo>
                  <a:lnTo>
                    <a:pt x="357" y="1007"/>
                  </a:lnTo>
                  <a:lnTo>
                    <a:pt x="334" y="1074"/>
                  </a:lnTo>
                  <a:lnTo>
                    <a:pt x="307" y="1139"/>
                  </a:lnTo>
                  <a:lnTo>
                    <a:pt x="275" y="1203"/>
                  </a:lnTo>
                  <a:lnTo>
                    <a:pt x="238" y="1264"/>
                  </a:lnTo>
                  <a:lnTo>
                    <a:pt x="197" y="1322"/>
                  </a:lnTo>
                  <a:lnTo>
                    <a:pt x="152" y="1378"/>
                  </a:lnTo>
                  <a:lnTo>
                    <a:pt x="102" y="1431"/>
                  </a:lnTo>
                  <a:lnTo>
                    <a:pt x="89" y="1440"/>
                  </a:lnTo>
                  <a:lnTo>
                    <a:pt x="74" y="1446"/>
                  </a:lnTo>
                  <a:lnTo>
                    <a:pt x="60" y="1448"/>
                  </a:lnTo>
                  <a:lnTo>
                    <a:pt x="44" y="1446"/>
                  </a:lnTo>
                  <a:lnTo>
                    <a:pt x="30" y="1440"/>
                  </a:lnTo>
                  <a:lnTo>
                    <a:pt x="18" y="1431"/>
                  </a:lnTo>
                  <a:lnTo>
                    <a:pt x="8" y="1419"/>
                  </a:lnTo>
                  <a:lnTo>
                    <a:pt x="2" y="1404"/>
                  </a:lnTo>
                  <a:lnTo>
                    <a:pt x="0" y="1389"/>
                  </a:lnTo>
                  <a:lnTo>
                    <a:pt x="2" y="1374"/>
                  </a:lnTo>
                  <a:lnTo>
                    <a:pt x="8" y="1360"/>
                  </a:lnTo>
                  <a:lnTo>
                    <a:pt x="18" y="1348"/>
                  </a:lnTo>
                  <a:lnTo>
                    <a:pt x="68" y="1294"/>
                  </a:lnTo>
                  <a:lnTo>
                    <a:pt x="112" y="1239"/>
                  </a:lnTo>
                  <a:lnTo>
                    <a:pt x="150" y="1180"/>
                  </a:lnTo>
                  <a:lnTo>
                    <a:pt x="185" y="1119"/>
                  </a:lnTo>
                  <a:lnTo>
                    <a:pt x="214" y="1056"/>
                  </a:lnTo>
                  <a:lnTo>
                    <a:pt x="237" y="992"/>
                  </a:lnTo>
                  <a:lnTo>
                    <a:pt x="256" y="926"/>
                  </a:lnTo>
                  <a:lnTo>
                    <a:pt x="269" y="859"/>
                  </a:lnTo>
                  <a:lnTo>
                    <a:pt x="277" y="791"/>
                  </a:lnTo>
                  <a:lnTo>
                    <a:pt x="279" y="724"/>
                  </a:lnTo>
                  <a:lnTo>
                    <a:pt x="277" y="656"/>
                  </a:lnTo>
                  <a:lnTo>
                    <a:pt x="269" y="590"/>
                  </a:lnTo>
                  <a:lnTo>
                    <a:pt x="256" y="522"/>
                  </a:lnTo>
                  <a:lnTo>
                    <a:pt x="237" y="456"/>
                  </a:lnTo>
                  <a:lnTo>
                    <a:pt x="214" y="392"/>
                  </a:lnTo>
                  <a:lnTo>
                    <a:pt x="185" y="330"/>
                  </a:lnTo>
                  <a:lnTo>
                    <a:pt x="150" y="269"/>
                  </a:lnTo>
                  <a:lnTo>
                    <a:pt x="112" y="210"/>
                  </a:lnTo>
                  <a:lnTo>
                    <a:pt x="68" y="154"/>
                  </a:lnTo>
                  <a:lnTo>
                    <a:pt x="18" y="101"/>
                  </a:lnTo>
                  <a:lnTo>
                    <a:pt x="8" y="88"/>
                  </a:lnTo>
                  <a:lnTo>
                    <a:pt x="2" y="75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8"/>
                  </a:lnTo>
                  <a:lnTo>
                    <a:pt x="30" y="8"/>
                  </a:lnTo>
                  <a:lnTo>
                    <a:pt x="44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7A5F83C4-8D24-453A-B73D-C996121F2D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2047875"/>
              <a:ext cx="131763" cy="420688"/>
            </a:xfrm>
            <a:custGeom>
              <a:avLst/>
              <a:gdLst>
                <a:gd name="T0" fmla="*/ 373 w 834"/>
                <a:gd name="T1" fmla="*/ 122 h 2646"/>
                <a:gd name="T2" fmla="*/ 292 w 834"/>
                <a:gd name="T3" fmla="*/ 146 h 2646"/>
                <a:gd name="T4" fmla="*/ 221 w 834"/>
                <a:gd name="T5" fmla="*/ 190 h 2646"/>
                <a:gd name="T6" fmla="*/ 167 w 834"/>
                <a:gd name="T7" fmla="*/ 252 h 2646"/>
                <a:gd name="T8" fmla="*/ 132 w 834"/>
                <a:gd name="T9" fmla="*/ 328 h 2646"/>
                <a:gd name="T10" fmla="*/ 120 w 834"/>
                <a:gd name="T11" fmla="*/ 412 h 2646"/>
                <a:gd name="T12" fmla="*/ 132 w 834"/>
                <a:gd name="T13" fmla="*/ 497 h 2646"/>
                <a:gd name="T14" fmla="*/ 167 w 834"/>
                <a:gd name="T15" fmla="*/ 572 h 2646"/>
                <a:gd name="T16" fmla="*/ 221 w 834"/>
                <a:gd name="T17" fmla="*/ 634 h 2646"/>
                <a:gd name="T18" fmla="*/ 292 w 834"/>
                <a:gd name="T19" fmla="*/ 679 h 2646"/>
                <a:gd name="T20" fmla="*/ 373 w 834"/>
                <a:gd name="T21" fmla="*/ 703 h 2646"/>
                <a:gd name="T22" fmla="*/ 461 w 834"/>
                <a:gd name="T23" fmla="*/ 703 h 2646"/>
                <a:gd name="T24" fmla="*/ 542 w 834"/>
                <a:gd name="T25" fmla="*/ 679 h 2646"/>
                <a:gd name="T26" fmla="*/ 613 w 834"/>
                <a:gd name="T27" fmla="*/ 634 h 2646"/>
                <a:gd name="T28" fmla="*/ 667 w 834"/>
                <a:gd name="T29" fmla="*/ 572 h 2646"/>
                <a:gd name="T30" fmla="*/ 703 w 834"/>
                <a:gd name="T31" fmla="*/ 497 h 2646"/>
                <a:gd name="T32" fmla="*/ 715 w 834"/>
                <a:gd name="T33" fmla="*/ 412 h 2646"/>
                <a:gd name="T34" fmla="*/ 703 w 834"/>
                <a:gd name="T35" fmla="*/ 328 h 2646"/>
                <a:gd name="T36" fmla="*/ 667 w 834"/>
                <a:gd name="T37" fmla="*/ 252 h 2646"/>
                <a:gd name="T38" fmla="*/ 613 w 834"/>
                <a:gd name="T39" fmla="*/ 190 h 2646"/>
                <a:gd name="T40" fmla="*/ 542 w 834"/>
                <a:gd name="T41" fmla="*/ 146 h 2646"/>
                <a:gd name="T42" fmla="*/ 461 w 834"/>
                <a:gd name="T43" fmla="*/ 122 h 2646"/>
                <a:gd name="T44" fmla="*/ 417 w 834"/>
                <a:gd name="T45" fmla="*/ 0 h 2646"/>
                <a:gd name="T46" fmla="*/ 520 w 834"/>
                <a:gd name="T47" fmla="*/ 14 h 2646"/>
                <a:gd name="T48" fmla="*/ 613 w 834"/>
                <a:gd name="T49" fmla="*/ 48 h 2646"/>
                <a:gd name="T50" fmla="*/ 694 w 834"/>
                <a:gd name="T51" fmla="*/ 104 h 2646"/>
                <a:gd name="T52" fmla="*/ 760 w 834"/>
                <a:gd name="T53" fmla="*/ 177 h 2646"/>
                <a:gd name="T54" fmla="*/ 806 w 834"/>
                <a:gd name="T55" fmla="*/ 263 h 2646"/>
                <a:gd name="T56" fmla="*/ 831 w 834"/>
                <a:gd name="T57" fmla="*/ 360 h 2646"/>
                <a:gd name="T58" fmla="*/ 831 w 834"/>
                <a:gd name="T59" fmla="*/ 463 h 2646"/>
                <a:gd name="T60" fmla="*/ 806 w 834"/>
                <a:gd name="T61" fmla="*/ 559 h 2646"/>
                <a:gd name="T62" fmla="*/ 761 w 834"/>
                <a:gd name="T63" fmla="*/ 644 h 2646"/>
                <a:gd name="T64" fmla="*/ 697 w 834"/>
                <a:gd name="T65" fmla="*/ 716 h 2646"/>
                <a:gd name="T66" fmla="*/ 617 w 834"/>
                <a:gd name="T67" fmla="*/ 772 h 2646"/>
                <a:gd name="T68" fmla="*/ 527 w 834"/>
                <a:gd name="T69" fmla="*/ 809 h 2646"/>
                <a:gd name="T70" fmla="*/ 477 w 834"/>
                <a:gd name="T71" fmla="*/ 2587 h 2646"/>
                <a:gd name="T72" fmla="*/ 466 w 834"/>
                <a:gd name="T73" fmla="*/ 2622 h 2646"/>
                <a:gd name="T74" fmla="*/ 436 w 834"/>
                <a:gd name="T75" fmla="*/ 2643 h 2646"/>
                <a:gd name="T76" fmla="*/ 398 w 834"/>
                <a:gd name="T77" fmla="*/ 2643 h 2646"/>
                <a:gd name="T78" fmla="*/ 370 w 834"/>
                <a:gd name="T79" fmla="*/ 2622 h 2646"/>
                <a:gd name="T80" fmla="*/ 358 w 834"/>
                <a:gd name="T81" fmla="*/ 2587 h 2646"/>
                <a:gd name="T82" fmla="*/ 309 w 834"/>
                <a:gd name="T83" fmla="*/ 809 h 2646"/>
                <a:gd name="T84" fmla="*/ 217 w 834"/>
                <a:gd name="T85" fmla="*/ 772 h 2646"/>
                <a:gd name="T86" fmla="*/ 137 w 834"/>
                <a:gd name="T87" fmla="*/ 716 h 2646"/>
                <a:gd name="T88" fmla="*/ 73 w 834"/>
                <a:gd name="T89" fmla="*/ 644 h 2646"/>
                <a:gd name="T90" fmla="*/ 28 w 834"/>
                <a:gd name="T91" fmla="*/ 559 h 2646"/>
                <a:gd name="T92" fmla="*/ 4 w 834"/>
                <a:gd name="T93" fmla="*/ 463 h 2646"/>
                <a:gd name="T94" fmla="*/ 4 w 834"/>
                <a:gd name="T95" fmla="*/ 360 h 2646"/>
                <a:gd name="T96" fmla="*/ 28 w 834"/>
                <a:gd name="T97" fmla="*/ 263 h 2646"/>
                <a:gd name="T98" fmla="*/ 76 w 834"/>
                <a:gd name="T99" fmla="*/ 177 h 2646"/>
                <a:gd name="T100" fmla="*/ 141 w 834"/>
                <a:gd name="T101" fmla="*/ 104 h 2646"/>
                <a:gd name="T102" fmla="*/ 221 w 834"/>
                <a:gd name="T103" fmla="*/ 48 h 2646"/>
                <a:gd name="T104" fmla="*/ 314 w 834"/>
                <a:gd name="T105" fmla="*/ 14 h 2646"/>
                <a:gd name="T106" fmla="*/ 417 w 834"/>
                <a:gd name="T10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4" h="2646">
                  <a:moveTo>
                    <a:pt x="417" y="118"/>
                  </a:moveTo>
                  <a:lnTo>
                    <a:pt x="373" y="122"/>
                  </a:lnTo>
                  <a:lnTo>
                    <a:pt x="331" y="130"/>
                  </a:lnTo>
                  <a:lnTo>
                    <a:pt x="292" y="146"/>
                  </a:lnTo>
                  <a:lnTo>
                    <a:pt x="255" y="165"/>
                  </a:lnTo>
                  <a:lnTo>
                    <a:pt x="221" y="190"/>
                  </a:lnTo>
                  <a:lnTo>
                    <a:pt x="193" y="220"/>
                  </a:lnTo>
                  <a:lnTo>
                    <a:pt x="167" y="252"/>
                  </a:lnTo>
                  <a:lnTo>
                    <a:pt x="147" y="288"/>
                  </a:lnTo>
                  <a:lnTo>
                    <a:pt x="132" y="328"/>
                  </a:lnTo>
                  <a:lnTo>
                    <a:pt x="123" y="369"/>
                  </a:lnTo>
                  <a:lnTo>
                    <a:pt x="120" y="412"/>
                  </a:lnTo>
                  <a:lnTo>
                    <a:pt x="123" y="455"/>
                  </a:lnTo>
                  <a:lnTo>
                    <a:pt x="132" y="497"/>
                  </a:lnTo>
                  <a:lnTo>
                    <a:pt x="147" y="536"/>
                  </a:lnTo>
                  <a:lnTo>
                    <a:pt x="167" y="572"/>
                  </a:lnTo>
                  <a:lnTo>
                    <a:pt x="193" y="605"/>
                  </a:lnTo>
                  <a:lnTo>
                    <a:pt x="221" y="634"/>
                  </a:lnTo>
                  <a:lnTo>
                    <a:pt x="255" y="658"/>
                  </a:lnTo>
                  <a:lnTo>
                    <a:pt x="292" y="679"/>
                  </a:lnTo>
                  <a:lnTo>
                    <a:pt x="331" y="693"/>
                  </a:lnTo>
                  <a:lnTo>
                    <a:pt x="373" y="703"/>
                  </a:lnTo>
                  <a:lnTo>
                    <a:pt x="417" y="706"/>
                  </a:lnTo>
                  <a:lnTo>
                    <a:pt x="461" y="703"/>
                  </a:lnTo>
                  <a:lnTo>
                    <a:pt x="503" y="693"/>
                  </a:lnTo>
                  <a:lnTo>
                    <a:pt x="542" y="679"/>
                  </a:lnTo>
                  <a:lnTo>
                    <a:pt x="580" y="658"/>
                  </a:lnTo>
                  <a:lnTo>
                    <a:pt x="613" y="634"/>
                  </a:lnTo>
                  <a:lnTo>
                    <a:pt x="642" y="605"/>
                  </a:lnTo>
                  <a:lnTo>
                    <a:pt x="667" y="572"/>
                  </a:lnTo>
                  <a:lnTo>
                    <a:pt x="687" y="536"/>
                  </a:lnTo>
                  <a:lnTo>
                    <a:pt x="703" y="497"/>
                  </a:lnTo>
                  <a:lnTo>
                    <a:pt x="711" y="455"/>
                  </a:lnTo>
                  <a:lnTo>
                    <a:pt x="715" y="412"/>
                  </a:lnTo>
                  <a:lnTo>
                    <a:pt x="711" y="369"/>
                  </a:lnTo>
                  <a:lnTo>
                    <a:pt x="703" y="328"/>
                  </a:lnTo>
                  <a:lnTo>
                    <a:pt x="687" y="288"/>
                  </a:lnTo>
                  <a:lnTo>
                    <a:pt x="667" y="252"/>
                  </a:lnTo>
                  <a:lnTo>
                    <a:pt x="642" y="220"/>
                  </a:lnTo>
                  <a:lnTo>
                    <a:pt x="613" y="190"/>
                  </a:lnTo>
                  <a:lnTo>
                    <a:pt x="580" y="165"/>
                  </a:lnTo>
                  <a:lnTo>
                    <a:pt x="542" y="146"/>
                  </a:lnTo>
                  <a:lnTo>
                    <a:pt x="503" y="130"/>
                  </a:lnTo>
                  <a:lnTo>
                    <a:pt x="461" y="122"/>
                  </a:lnTo>
                  <a:lnTo>
                    <a:pt x="417" y="118"/>
                  </a:lnTo>
                  <a:close/>
                  <a:moveTo>
                    <a:pt x="417" y="0"/>
                  </a:moveTo>
                  <a:lnTo>
                    <a:pt x="469" y="4"/>
                  </a:lnTo>
                  <a:lnTo>
                    <a:pt x="520" y="14"/>
                  </a:lnTo>
                  <a:lnTo>
                    <a:pt x="568" y="29"/>
                  </a:lnTo>
                  <a:lnTo>
                    <a:pt x="613" y="48"/>
                  </a:lnTo>
                  <a:lnTo>
                    <a:pt x="655" y="75"/>
                  </a:lnTo>
                  <a:lnTo>
                    <a:pt x="694" y="104"/>
                  </a:lnTo>
                  <a:lnTo>
                    <a:pt x="729" y="139"/>
                  </a:lnTo>
                  <a:lnTo>
                    <a:pt x="760" y="177"/>
                  </a:lnTo>
                  <a:lnTo>
                    <a:pt x="785" y="219"/>
                  </a:lnTo>
                  <a:lnTo>
                    <a:pt x="806" y="263"/>
                  </a:lnTo>
                  <a:lnTo>
                    <a:pt x="822" y="311"/>
                  </a:lnTo>
                  <a:lnTo>
                    <a:pt x="831" y="360"/>
                  </a:lnTo>
                  <a:lnTo>
                    <a:pt x="834" y="412"/>
                  </a:lnTo>
                  <a:lnTo>
                    <a:pt x="831" y="463"/>
                  </a:lnTo>
                  <a:lnTo>
                    <a:pt x="822" y="512"/>
                  </a:lnTo>
                  <a:lnTo>
                    <a:pt x="806" y="559"/>
                  </a:lnTo>
                  <a:lnTo>
                    <a:pt x="787" y="603"/>
                  </a:lnTo>
                  <a:lnTo>
                    <a:pt x="761" y="644"/>
                  </a:lnTo>
                  <a:lnTo>
                    <a:pt x="731" y="682"/>
                  </a:lnTo>
                  <a:lnTo>
                    <a:pt x="697" y="716"/>
                  </a:lnTo>
                  <a:lnTo>
                    <a:pt x="659" y="747"/>
                  </a:lnTo>
                  <a:lnTo>
                    <a:pt x="617" y="772"/>
                  </a:lnTo>
                  <a:lnTo>
                    <a:pt x="573" y="794"/>
                  </a:lnTo>
                  <a:lnTo>
                    <a:pt x="527" y="809"/>
                  </a:lnTo>
                  <a:lnTo>
                    <a:pt x="477" y="819"/>
                  </a:lnTo>
                  <a:lnTo>
                    <a:pt x="477" y="2587"/>
                  </a:lnTo>
                  <a:lnTo>
                    <a:pt x="474" y="2606"/>
                  </a:lnTo>
                  <a:lnTo>
                    <a:pt x="466" y="2622"/>
                  </a:lnTo>
                  <a:lnTo>
                    <a:pt x="453" y="2634"/>
                  </a:lnTo>
                  <a:lnTo>
                    <a:pt x="436" y="2643"/>
                  </a:lnTo>
                  <a:lnTo>
                    <a:pt x="417" y="2646"/>
                  </a:lnTo>
                  <a:lnTo>
                    <a:pt x="398" y="2643"/>
                  </a:lnTo>
                  <a:lnTo>
                    <a:pt x="382" y="2634"/>
                  </a:lnTo>
                  <a:lnTo>
                    <a:pt x="370" y="2622"/>
                  </a:lnTo>
                  <a:lnTo>
                    <a:pt x="361" y="2606"/>
                  </a:lnTo>
                  <a:lnTo>
                    <a:pt x="358" y="2587"/>
                  </a:lnTo>
                  <a:lnTo>
                    <a:pt x="358" y="819"/>
                  </a:lnTo>
                  <a:lnTo>
                    <a:pt x="309" y="809"/>
                  </a:lnTo>
                  <a:lnTo>
                    <a:pt x="261" y="794"/>
                  </a:lnTo>
                  <a:lnTo>
                    <a:pt x="217" y="772"/>
                  </a:lnTo>
                  <a:lnTo>
                    <a:pt x="175" y="747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8" y="559"/>
                  </a:lnTo>
                  <a:lnTo>
                    <a:pt x="12" y="512"/>
                  </a:lnTo>
                  <a:lnTo>
                    <a:pt x="4" y="463"/>
                  </a:lnTo>
                  <a:lnTo>
                    <a:pt x="0" y="412"/>
                  </a:lnTo>
                  <a:lnTo>
                    <a:pt x="4" y="360"/>
                  </a:lnTo>
                  <a:lnTo>
                    <a:pt x="14" y="311"/>
                  </a:lnTo>
                  <a:lnTo>
                    <a:pt x="28" y="263"/>
                  </a:lnTo>
                  <a:lnTo>
                    <a:pt x="49" y="219"/>
                  </a:lnTo>
                  <a:lnTo>
                    <a:pt x="76" y="177"/>
                  </a:lnTo>
                  <a:lnTo>
                    <a:pt x="105" y="139"/>
                  </a:lnTo>
                  <a:lnTo>
                    <a:pt x="141" y="104"/>
                  </a:lnTo>
                  <a:lnTo>
                    <a:pt x="179" y="75"/>
                  </a:lnTo>
                  <a:lnTo>
                    <a:pt x="221" y="48"/>
                  </a:lnTo>
                  <a:lnTo>
                    <a:pt x="267" y="29"/>
                  </a:lnTo>
                  <a:lnTo>
                    <a:pt x="314" y="14"/>
                  </a:lnTo>
                  <a:lnTo>
                    <a:pt x="365" y="4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EAD446-89C6-46E1-8525-9440D198EBC7}"/>
              </a:ext>
            </a:extLst>
          </p:cNvPr>
          <p:cNvGrpSpPr/>
          <p:nvPr/>
        </p:nvGrpSpPr>
        <p:grpSpPr>
          <a:xfrm>
            <a:off x="6338006" y="1860360"/>
            <a:ext cx="788509" cy="641291"/>
            <a:chOff x="6248400" y="1938338"/>
            <a:chExt cx="587375" cy="512762"/>
          </a:xfrm>
          <a:solidFill>
            <a:schemeClr val="bg1"/>
          </a:solidFill>
        </p:grpSpPr>
        <p:sp>
          <p:nvSpPr>
            <p:cNvPr id="72" name="Freeform 326">
              <a:extLst>
                <a:ext uri="{FF2B5EF4-FFF2-40B4-BE49-F238E27FC236}">
                  <a16:creationId xmlns:a16="http://schemas.microsoft.com/office/drawing/2014/main" id="{956B6C8D-EF32-4DED-A2C2-8427E9FDE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400" y="1938338"/>
              <a:ext cx="587375" cy="512762"/>
            </a:xfrm>
            <a:custGeom>
              <a:avLst/>
              <a:gdLst>
                <a:gd name="T0" fmla="*/ 1362 w 3330"/>
                <a:gd name="T1" fmla="*/ 2354 h 2908"/>
                <a:gd name="T2" fmla="*/ 1280 w 3330"/>
                <a:gd name="T3" fmla="*/ 2769 h 2908"/>
                <a:gd name="T4" fmla="*/ 1968 w 3330"/>
                <a:gd name="T5" fmla="*/ 2354 h 2908"/>
                <a:gd name="T6" fmla="*/ 139 w 3330"/>
                <a:gd name="T7" fmla="*/ 2215 h 2908"/>
                <a:gd name="T8" fmla="*/ 3191 w 3330"/>
                <a:gd name="T9" fmla="*/ 2077 h 2908"/>
                <a:gd name="T10" fmla="*/ 139 w 3330"/>
                <a:gd name="T11" fmla="*/ 139 h 2908"/>
                <a:gd name="T12" fmla="*/ 3191 w 3330"/>
                <a:gd name="T13" fmla="*/ 1938 h 2908"/>
                <a:gd name="T14" fmla="*/ 139 w 3330"/>
                <a:gd name="T15" fmla="*/ 139 h 2908"/>
                <a:gd name="T16" fmla="*/ 3191 w 3330"/>
                <a:gd name="T17" fmla="*/ 0 h 2908"/>
                <a:gd name="T18" fmla="*/ 3245 w 3330"/>
                <a:gd name="T19" fmla="*/ 11 h 2908"/>
                <a:gd name="T20" fmla="*/ 3290 w 3330"/>
                <a:gd name="T21" fmla="*/ 41 h 2908"/>
                <a:gd name="T22" fmla="*/ 3319 w 3330"/>
                <a:gd name="T23" fmla="*/ 85 h 2908"/>
                <a:gd name="T24" fmla="*/ 3330 w 3330"/>
                <a:gd name="T25" fmla="*/ 139 h 2908"/>
                <a:gd name="T26" fmla="*/ 3327 w 3330"/>
                <a:gd name="T27" fmla="*/ 2243 h 2908"/>
                <a:gd name="T28" fmla="*/ 3306 w 3330"/>
                <a:gd name="T29" fmla="*/ 2293 h 2908"/>
                <a:gd name="T30" fmla="*/ 3268 w 3330"/>
                <a:gd name="T31" fmla="*/ 2330 h 2908"/>
                <a:gd name="T32" fmla="*/ 3219 w 3330"/>
                <a:gd name="T33" fmla="*/ 2351 h 2908"/>
                <a:gd name="T34" fmla="*/ 2109 w 3330"/>
                <a:gd name="T35" fmla="*/ 2354 h 2908"/>
                <a:gd name="T36" fmla="*/ 2220 w 3330"/>
                <a:gd name="T37" fmla="*/ 2769 h 2908"/>
                <a:gd name="T38" fmla="*/ 2255 w 3330"/>
                <a:gd name="T39" fmla="*/ 2779 h 2908"/>
                <a:gd name="T40" fmla="*/ 2280 w 3330"/>
                <a:gd name="T41" fmla="*/ 2803 h 2908"/>
                <a:gd name="T42" fmla="*/ 2290 w 3330"/>
                <a:gd name="T43" fmla="*/ 2839 h 2908"/>
                <a:gd name="T44" fmla="*/ 2280 w 3330"/>
                <a:gd name="T45" fmla="*/ 2874 h 2908"/>
                <a:gd name="T46" fmla="*/ 2255 w 3330"/>
                <a:gd name="T47" fmla="*/ 2898 h 2908"/>
                <a:gd name="T48" fmla="*/ 2220 w 3330"/>
                <a:gd name="T49" fmla="*/ 2908 h 2908"/>
                <a:gd name="T50" fmla="*/ 1092 w 3330"/>
                <a:gd name="T51" fmla="*/ 2905 h 2908"/>
                <a:gd name="T52" fmla="*/ 1061 w 3330"/>
                <a:gd name="T53" fmla="*/ 2888 h 2908"/>
                <a:gd name="T54" fmla="*/ 1043 w 3330"/>
                <a:gd name="T55" fmla="*/ 2857 h 2908"/>
                <a:gd name="T56" fmla="*/ 1043 w 3330"/>
                <a:gd name="T57" fmla="*/ 2820 h 2908"/>
                <a:gd name="T58" fmla="*/ 1061 w 3330"/>
                <a:gd name="T59" fmla="*/ 2789 h 2908"/>
                <a:gd name="T60" fmla="*/ 1092 w 3330"/>
                <a:gd name="T61" fmla="*/ 2772 h 2908"/>
                <a:gd name="T62" fmla="*/ 1137 w 3330"/>
                <a:gd name="T63" fmla="*/ 2769 h 2908"/>
                <a:gd name="T64" fmla="*/ 139 w 3330"/>
                <a:gd name="T65" fmla="*/ 2354 h 2908"/>
                <a:gd name="T66" fmla="*/ 85 w 3330"/>
                <a:gd name="T67" fmla="*/ 2343 h 2908"/>
                <a:gd name="T68" fmla="*/ 40 w 3330"/>
                <a:gd name="T69" fmla="*/ 2314 h 2908"/>
                <a:gd name="T70" fmla="*/ 11 w 3330"/>
                <a:gd name="T71" fmla="*/ 2270 h 2908"/>
                <a:gd name="T72" fmla="*/ 0 w 3330"/>
                <a:gd name="T73" fmla="*/ 2215 h 2908"/>
                <a:gd name="T74" fmla="*/ 3 w 3330"/>
                <a:gd name="T75" fmla="*/ 111 h 2908"/>
                <a:gd name="T76" fmla="*/ 24 w 3330"/>
                <a:gd name="T77" fmla="*/ 61 h 2908"/>
                <a:gd name="T78" fmla="*/ 62 w 3330"/>
                <a:gd name="T79" fmla="*/ 24 h 2908"/>
                <a:gd name="T80" fmla="*/ 111 w 3330"/>
                <a:gd name="T81" fmla="*/ 3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30" h="2908">
                  <a:moveTo>
                    <a:pt x="1968" y="2354"/>
                  </a:moveTo>
                  <a:lnTo>
                    <a:pt x="1362" y="2354"/>
                  </a:lnTo>
                  <a:lnTo>
                    <a:pt x="1280" y="2769"/>
                  </a:lnTo>
                  <a:lnTo>
                    <a:pt x="1280" y="2769"/>
                  </a:lnTo>
                  <a:lnTo>
                    <a:pt x="2050" y="2769"/>
                  </a:lnTo>
                  <a:lnTo>
                    <a:pt x="1968" y="2354"/>
                  </a:lnTo>
                  <a:close/>
                  <a:moveTo>
                    <a:pt x="139" y="2077"/>
                  </a:moveTo>
                  <a:lnTo>
                    <a:pt x="139" y="2215"/>
                  </a:lnTo>
                  <a:lnTo>
                    <a:pt x="3191" y="2215"/>
                  </a:lnTo>
                  <a:lnTo>
                    <a:pt x="3191" y="2077"/>
                  </a:lnTo>
                  <a:lnTo>
                    <a:pt x="139" y="2077"/>
                  </a:lnTo>
                  <a:close/>
                  <a:moveTo>
                    <a:pt x="139" y="139"/>
                  </a:moveTo>
                  <a:lnTo>
                    <a:pt x="139" y="1938"/>
                  </a:lnTo>
                  <a:lnTo>
                    <a:pt x="3191" y="1938"/>
                  </a:lnTo>
                  <a:lnTo>
                    <a:pt x="3191" y="139"/>
                  </a:lnTo>
                  <a:lnTo>
                    <a:pt x="139" y="139"/>
                  </a:lnTo>
                  <a:close/>
                  <a:moveTo>
                    <a:pt x="139" y="0"/>
                  </a:moveTo>
                  <a:lnTo>
                    <a:pt x="3191" y="0"/>
                  </a:lnTo>
                  <a:lnTo>
                    <a:pt x="3219" y="3"/>
                  </a:lnTo>
                  <a:lnTo>
                    <a:pt x="3245" y="11"/>
                  </a:lnTo>
                  <a:lnTo>
                    <a:pt x="3268" y="24"/>
                  </a:lnTo>
                  <a:lnTo>
                    <a:pt x="3290" y="41"/>
                  </a:lnTo>
                  <a:lnTo>
                    <a:pt x="3306" y="61"/>
                  </a:lnTo>
                  <a:lnTo>
                    <a:pt x="3319" y="85"/>
                  </a:lnTo>
                  <a:lnTo>
                    <a:pt x="3327" y="111"/>
                  </a:lnTo>
                  <a:lnTo>
                    <a:pt x="3330" y="139"/>
                  </a:lnTo>
                  <a:lnTo>
                    <a:pt x="3330" y="2215"/>
                  </a:lnTo>
                  <a:lnTo>
                    <a:pt x="3327" y="2243"/>
                  </a:lnTo>
                  <a:lnTo>
                    <a:pt x="3319" y="2270"/>
                  </a:lnTo>
                  <a:lnTo>
                    <a:pt x="3306" y="2293"/>
                  </a:lnTo>
                  <a:lnTo>
                    <a:pt x="3290" y="2314"/>
                  </a:lnTo>
                  <a:lnTo>
                    <a:pt x="3268" y="2330"/>
                  </a:lnTo>
                  <a:lnTo>
                    <a:pt x="3245" y="2343"/>
                  </a:lnTo>
                  <a:lnTo>
                    <a:pt x="3219" y="2351"/>
                  </a:lnTo>
                  <a:lnTo>
                    <a:pt x="3191" y="2354"/>
                  </a:lnTo>
                  <a:lnTo>
                    <a:pt x="2109" y="2354"/>
                  </a:lnTo>
                  <a:lnTo>
                    <a:pt x="2192" y="2769"/>
                  </a:lnTo>
                  <a:lnTo>
                    <a:pt x="2220" y="2769"/>
                  </a:lnTo>
                  <a:lnTo>
                    <a:pt x="2238" y="2772"/>
                  </a:lnTo>
                  <a:lnTo>
                    <a:pt x="2255" y="2779"/>
                  </a:lnTo>
                  <a:lnTo>
                    <a:pt x="2268" y="2789"/>
                  </a:lnTo>
                  <a:lnTo>
                    <a:pt x="2280" y="2803"/>
                  </a:lnTo>
                  <a:lnTo>
                    <a:pt x="2287" y="2820"/>
                  </a:lnTo>
                  <a:lnTo>
                    <a:pt x="2290" y="2839"/>
                  </a:lnTo>
                  <a:lnTo>
                    <a:pt x="2287" y="2857"/>
                  </a:lnTo>
                  <a:lnTo>
                    <a:pt x="2280" y="2874"/>
                  </a:lnTo>
                  <a:lnTo>
                    <a:pt x="2268" y="2888"/>
                  </a:lnTo>
                  <a:lnTo>
                    <a:pt x="2255" y="2898"/>
                  </a:lnTo>
                  <a:lnTo>
                    <a:pt x="2238" y="2905"/>
                  </a:lnTo>
                  <a:lnTo>
                    <a:pt x="2220" y="2908"/>
                  </a:lnTo>
                  <a:lnTo>
                    <a:pt x="1110" y="2908"/>
                  </a:lnTo>
                  <a:lnTo>
                    <a:pt x="1092" y="2905"/>
                  </a:lnTo>
                  <a:lnTo>
                    <a:pt x="1075" y="2898"/>
                  </a:lnTo>
                  <a:lnTo>
                    <a:pt x="1061" y="2888"/>
                  </a:lnTo>
                  <a:lnTo>
                    <a:pt x="1050" y="2874"/>
                  </a:lnTo>
                  <a:lnTo>
                    <a:pt x="1043" y="2857"/>
                  </a:lnTo>
                  <a:lnTo>
                    <a:pt x="1040" y="2839"/>
                  </a:lnTo>
                  <a:lnTo>
                    <a:pt x="1043" y="2820"/>
                  </a:lnTo>
                  <a:lnTo>
                    <a:pt x="1050" y="2803"/>
                  </a:lnTo>
                  <a:lnTo>
                    <a:pt x="1061" y="2789"/>
                  </a:lnTo>
                  <a:lnTo>
                    <a:pt x="1075" y="2779"/>
                  </a:lnTo>
                  <a:lnTo>
                    <a:pt x="1092" y="2772"/>
                  </a:lnTo>
                  <a:lnTo>
                    <a:pt x="1110" y="2769"/>
                  </a:lnTo>
                  <a:lnTo>
                    <a:pt x="1137" y="2769"/>
                  </a:lnTo>
                  <a:lnTo>
                    <a:pt x="1221" y="2354"/>
                  </a:lnTo>
                  <a:lnTo>
                    <a:pt x="139" y="2354"/>
                  </a:lnTo>
                  <a:lnTo>
                    <a:pt x="111" y="2351"/>
                  </a:lnTo>
                  <a:lnTo>
                    <a:pt x="85" y="2343"/>
                  </a:lnTo>
                  <a:lnTo>
                    <a:pt x="62" y="2330"/>
                  </a:lnTo>
                  <a:lnTo>
                    <a:pt x="40" y="2314"/>
                  </a:lnTo>
                  <a:lnTo>
                    <a:pt x="24" y="2293"/>
                  </a:lnTo>
                  <a:lnTo>
                    <a:pt x="11" y="2270"/>
                  </a:lnTo>
                  <a:lnTo>
                    <a:pt x="3" y="2243"/>
                  </a:lnTo>
                  <a:lnTo>
                    <a:pt x="0" y="2215"/>
                  </a:lnTo>
                  <a:lnTo>
                    <a:pt x="0" y="139"/>
                  </a:lnTo>
                  <a:lnTo>
                    <a:pt x="3" y="111"/>
                  </a:lnTo>
                  <a:lnTo>
                    <a:pt x="11" y="85"/>
                  </a:lnTo>
                  <a:lnTo>
                    <a:pt x="24" y="61"/>
                  </a:lnTo>
                  <a:lnTo>
                    <a:pt x="40" y="41"/>
                  </a:lnTo>
                  <a:lnTo>
                    <a:pt x="62" y="24"/>
                  </a:lnTo>
                  <a:lnTo>
                    <a:pt x="85" y="11"/>
                  </a:lnTo>
                  <a:lnTo>
                    <a:pt x="111" y="3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7">
              <a:extLst>
                <a:ext uri="{FF2B5EF4-FFF2-40B4-BE49-F238E27FC236}">
                  <a16:creationId xmlns:a16="http://schemas.microsoft.com/office/drawing/2014/main" id="{D9459815-DB01-4147-A60B-70F1EA953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388" y="2305050"/>
              <a:ext cx="25400" cy="23812"/>
            </a:xfrm>
            <a:custGeom>
              <a:avLst/>
              <a:gdLst>
                <a:gd name="T0" fmla="*/ 69 w 140"/>
                <a:gd name="T1" fmla="*/ 0 h 138"/>
                <a:gd name="T2" fmla="*/ 88 w 140"/>
                <a:gd name="T3" fmla="*/ 2 h 138"/>
                <a:gd name="T4" fmla="*/ 105 w 140"/>
                <a:gd name="T5" fmla="*/ 9 h 138"/>
                <a:gd name="T6" fmla="*/ 118 w 140"/>
                <a:gd name="T7" fmla="*/ 20 h 138"/>
                <a:gd name="T8" fmla="*/ 130 w 140"/>
                <a:gd name="T9" fmla="*/ 35 h 138"/>
                <a:gd name="T10" fmla="*/ 137 w 140"/>
                <a:gd name="T11" fmla="*/ 51 h 138"/>
                <a:gd name="T12" fmla="*/ 140 w 140"/>
                <a:gd name="T13" fmla="*/ 69 h 138"/>
                <a:gd name="T14" fmla="*/ 137 w 140"/>
                <a:gd name="T15" fmla="*/ 88 h 138"/>
                <a:gd name="T16" fmla="*/ 130 w 140"/>
                <a:gd name="T17" fmla="*/ 104 h 138"/>
                <a:gd name="T18" fmla="*/ 118 w 140"/>
                <a:gd name="T19" fmla="*/ 118 h 138"/>
                <a:gd name="T20" fmla="*/ 105 w 140"/>
                <a:gd name="T21" fmla="*/ 129 h 138"/>
                <a:gd name="T22" fmla="*/ 88 w 140"/>
                <a:gd name="T23" fmla="*/ 136 h 138"/>
                <a:gd name="T24" fmla="*/ 69 w 140"/>
                <a:gd name="T25" fmla="*/ 138 h 138"/>
                <a:gd name="T26" fmla="*/ 52 w 140"/>
                <a:gd name="T27" fmla="*/ 136 h 138"/>
                <a:gd name="T28" fmla="*/ 35 w 140"/>
                <a:gd name="T29" fmla="*/ 129 h 138"/>
                <a:gd name="T30" fmla="*/ 21 w 140"/>
                <a:gd name="T31" fmla="*/ 118 h 138"/>
                <a:gd name="T32" fmla="*/ 10 w 140"/>
                <a:gd name="T33" fmla="*/ 104 h 138"/>
                <a:gd name="T34" fmla="*/ 3 w 140"/>
                <a:gd name="T35" fmla="*/ 88 h 138"/>
                <a:gd name="T36" fmla="*/ 0 w 140"/>
                <a:gd name="T37" fmla="*/ 69 h 138"/>
                <a:gd name="T38" fmla="*/ 3 w 140"/>
                <a:gd name="T39" fmla="*/ 51 h 138"/>
                <a:gd name="T40" fmla="*/ 10 w 140"/>
                <a:gd name="T41" fmla="*/ 35 h 138"/>
                <a:gd name="T42" fmla="*/ 21 w 140"/>
                <a:gd name="T43" fmla="*/ 20 h 138"/>
                <a:gd name="T44" fmla="*/ 35 w 140"/>
                <a:gd name="T45" fmla="*/ 9 h 138"/>
                <a:gd name="T46" fmla="*/ 52 w 140"/>
                <a:gd name="T47" fmla="*/ 2 h 138"/>
                <a:gd name="T48" fmla="*/ 69 w 140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138">
                  <a:moveTo>
                    <a:pt x="69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30" y="35"/>
                  </a:lnTo>
                  <a:lnTo>
                    <a:pt x="137" y="51"/>
                  </a:lnTo>
                  <a:lnTo>
                    <a:pt x="140" y="69"/>
                  </a:lnTo>
                  <a:lnTo>
                    <a:pt x="137" y="88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9" y="138"/>
                  </a:lnTo>
                  <a:lnTo>
                    <a:pt x="52" y="136"/>
                  </a:lnTo>
                  <a:lnTo>
                    <a:pt x="35" y="129"/>
                  </a:lnTo>
                  <a:lnTo>
                    <a:pt x="21" y="118"/>
                  </a:lnTo>
                  <a:lnTo>
                    <a:pt x="10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8">
              <a:extLst>
                <a:ext uri="{FF2B5EF4-FFF2-40B4-BE49-F238E27FC236}">
                  <a16:creationId xmlns:a16="http://schemas.microsoft.com/office/drawing/2014/main" id="{F98408AF-69DA-4DBC-A323-861B69EA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0" y="2035175"/>
              <a:ext cx="169863" cy="25400"/>
            </a:xfrm>
            <a:custGeom>
              <a:avLst/>
              <a:gdLst>
                <a:gd name="T0" fmla="*/ 69 w 971"/>
                <a:gd name="T1" fmla="*/ 0 h 139"/>
                <a:gd name="T2" fmla="*/ 901 w 971"/>
                <a:gd name="T3" fmla="*/ 0 h 139"/>
                <a:gd name="T4" fmla="*/ 920 w 971"/>
                <a:gd name="T5" fmla="*/ 3 h 139"/>
                <a:gd name="T6" fmla="*/ 937 w 971"/>
                <a:gd name="T7" fmla="*/ 10 h 139"/>
                <a:gd name="T8" fmla="*/ 951 w 971"/>
                <a:gd name="T9" fmla="*/ 21 h 139"/>
                <a:gd name="T10" fmla="*/ 962 w 971"/>
                <a:gd name="T11" fmla="*/ 34 h 139"/>
                <a:gd name="T12" fmla="*/ 969 w 971"/>
                <a:gd name="T13" fmla="*/ 51 h 139"/>
                <a:gd name="T14" fmla="*/ 971 w 971"/>
                <a:gd name="T15" fmla="*/ 69 h 139"/>
                <a:gd name="T16" fmla="*/ 969 w 971"/>
                <a:gd name="T17" fmla="*/ 87 h 139"/>
                <a:gd name="T18" fmla="*/ 962 w 971"/>
                <a:gd name="T19" fmla="*/ 105 h 139"/>
                <a:gd name="T20" fmla="*/ 951 w 971"/>
                <a:gd name="T21" fmla="*/ 119 h 139"/>
                <a:gd name="T22" fmla="*/ 937 w 971"/>
                <a:gd name="T23" fmla="*/ 129 h 139"/>
                <a:gd name="T24" fmla="*/ 920 w 971"/>
                <a:gd name="T25" fmla="*/ 136 h 139"/>
                <a:gd name="T26" fmla="*/ 901 w 971"/>
                <a:gd name="T27" fmla="*/ 139 h 139"/>
                <a:gd name="T28" fmla="*/ 69 w 971"/>
                <a:gd name="T29" fmla="*/ 139 h 139"/>
                <a:gd name="T30" fmla="*/ 51 w 971"/>
                <a:gd name="T31" fmla="*/ 136 h 139"/>
                <a:gd name="T32" fmla="*/ 34 w 971"/>
                <a:gd name="T33" fmla="*/ 129 h 139"/>
                <a:gd name="T34" fmla="*/ 20 w 971"/>
                <a:gd name="T35" fmla="*/ 119 h 139"/>
                <a:gd name="T36" fmla="*/ 9 w 971"/>
                <a:gd name="T37" fmla="*/ 105 h 139"/>
                <a:gd name="T38" fmla="*/ 2 w 971"/>
                <a:gd name="T39" fmla="*/ 87 h 139"/>
                <a:gd name="T40" fmla="*/ 0 w 971"/>
                <a:gd name="T41" fmla="*/ 69 h 139"/>
                <a:gd name="T42" fmla="*/ 2 w 971"/>
                <a:gd name="T43" fmla="*/ 51 h 139"/>
                <a:gd name="T44" fmla="*/ 9 w 971"/>
                <a:gd name="T45" fmla="*/ 34 h 139"/>
                <a:gd name="T46" fmla="*/ 20 w 971"/>
                <a:gd name="T47" fmla="*/ 21 h 139"/>
                <a:gd name="T48" fmla="*/ 34 w 971"/>
                <a:gd name="T49" fmla="*/ 10 h 139"/>
                <a:gd name="T50" fmla="*/ 51 w 971"/>
                <a:gd name="T51" fmla="*/ 3 h 139"/>
                <a:gd name="T52" fmla="*/ 69 w 971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9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1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5"/>
                  </a:lnTo>
                  <a:lnTo>
                    <a:pt x="951" y="119"/>
                  </a:lnTo>
                  <a:lnTo>
                    <a:pt x="937" y="129"/>
                  </a:lnTo>
                  <a:lnTo>
                    <a:pt x="920" y="136"/>
                  </a:lnTo>
                  <a:lnTo>
                    <a:pt x="901" y="139"/>
                  </a:lnTo>
                  <a:lnTo>
                    <a:pt x="69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9">
              <a:extLst>
                <a:ext uri="{FF2B5EF4-FFF2-40B4-BE49-F238E27FC236}">
                  <a16:creationId xmlns:a16="http://schemas.microsoft.com/office/drawing/2014/main" id="{67C85511-5EBA-467C-AFE0-142E2B808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0" y="2084388"/>
              <a:ext cx="169863" cy="25400"/>
            </a:xfrm>
            <a:custGeom>
              <a:avLst/>
              <a:gdLst>
                <a:gd name="T0" fmla="*/ 69 w 971"/>
                <a:gd name="T1" fmla="*/ 0 h 139"/>
                <a:gd name="T2" fmla="*/ 901 w 971"/>
                <a:gd name="T3" fmla="*/ 0 h 139"/>
                <a:gd name="T4" fmla="*/ 920 w 971"/>
                <a:gd name="T5" fmla="*/ 3 h 139"/>
                <a:gd name="T6" fmla="*/ 937 w 971"/>
                <a:gd name="T7" fmla="*/ 10 h 139"/>
                <a:gd name="T8" fmla="*/ 951 w 971"/>
                <a:gd name="T9" fmla="*/ 20 h 139"/>
                <a:gd name="T10" fmla="*/ 962 w 971"/>
                <a:gd name="T11" fmla="*/ 34 h 139"/>
                <a:gd name="T12" fmla="*/ 969 w 971"/>
                <a:gd name="T13" fmla="*/ 51 h 139"/>
                <a:gd name="T14" fmla="*/ 971 w 971"/>
                <a:gd name="T15" fmla="*/ 69 h 139"/>
                <a:gd name="T16" fmla="*/ 969 w 971"/>
                <a:gd name="T17" fmla="*/ 87 h 139"/>
                <a:gd name="T18" fmla="*/ 962 w 971"/>
                <a:gd name="T19" fmla="*/ 104 h 139"/>
                <a:gd name="T20" fmla="*/ 951 w 971"/>
                <a:gd name="T21" fmla="*/ 119 h 139"/>
                <a:gd name="T22" fmla="*/ 937 w 971"/>
                <a:gd name="T23" fmla="*/ 129 h 139"/>
                <a:gd name="T24" fmla="*/ 920 w 971"/>
                <a:gd name="T25" fmla="*/ 136 h 139"/>
                <a:gd name="T26" fmla="*/ 901 w 971"/>
                <a:gd name="T27" fmla="*/ 139 h 139"/>
                <a:gd name="T28" fmla="*/ 69 w 971"/>
                <a:gd name="T29" fmla="*/ 139 h 139"/>
                <a:gd name="T30" fmla="*/ 51 w 971"/>
                <a:gd name="T31" fmla="*/ 136 h 139"/>
                <a:gd name="T32" fmla="*/ 34 w 971"/>
                <a:gd name="T33" fmla="*/ 129 h 139"/>
                <a:gd name="T34" fmla="*/ 20 w 971"/>
                <a:gd name="T35" fmla="*/ 119 h 139"/>
                <a:gd name="T36" fmla="*/ 9 w 971"/>
                <a:gd name="T37" fmla="*/ 104 h 139"/>
                <a:gd name="T38" fmla="*/ 2 w 971"/>
                <a:gd name="T39" fmla="*/ 87 h 139"/>
                <a:gd name="T40" fmla="*/ 0 w 971"/>
                <a:gd name="T41" fmla="*/ 69 h 139"/>
                <a:gd name="T42" fmla="*/ 2 w 971"/>
                <a:gd name="T43" fmla="*/ 51 h 139"/>
                <a:gd name="T44" fmla="*/ 9 w 971"/>
                <a:gd name="T45" fmla="*/ 34 h 139"/>
                <a:gd name="T46" fmla="*/ 20 w 971"/>
                <a:gd name="T47" fmla="*/ 20 h 139"/>
                <a:gd name="T48" fmla="*/ 34 w 971"/>
                <a:gd name="T49" fmla="*/ 10 h 139"/>
                <a:gd name="T50" fmla="*/ 51 w 971"/>
                <a:gd name="T51" fmla="*/ 3 h 139"/>
                <a:gd name="T52" fmla="*/ 69 w 971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9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0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4"/>
                  </a:lnTo>
                  <a:lnTo>
                    <a:pt x="951" y="119"/>
                  </a:lnTo>
                  <a:lnTo>
                    <a:pt x="937" y="129"/>
                  </a:lnTo>
                  <a:lnTo>
                    <a:pt x="920" y="136"/>
                  </a:lnTo>
                  <a:lnTo>
                    <a:pt x="901" y="139"/>
                  </a:lnTo>
                  <a:lnTo>
                    <a:pt x="69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0">
              <a:extLst>
                <a:ext uri="{FF2B5EF4-FFF2-40B4-BE49-F238E27FC236}">
                  <a16:creationId xmlns:a16="http://schemas.microsoft.com/office/drawing/2014/main" id="{C7EFC1C6-CBE6-46A7-99D6-25509D3A4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0" y="2133600"/>
              <a:ext cx="169863" cy="23812"/>
            </a:xfrm>
            <a:custGeom>
              <a:avLst/>
              <a:gdLst>
                <a:gd name="T0" fmla="*/ 69 w 971"/>
                <a:gd name="T1" fmla="*/ 0 h 139"/>
                <a:gd name="T2" fmla="*/ 901 w 971"/>
                <a:gd name="T3" fmla="*/ 0 h 139"/>
                <a:gd name="T4" fmla="*/ 920 w 971"/>
                <a:gd name="T5" fmla="*/ 3 h 139"/>
                <a:gd name="T6" fmla="*/ 937 w 971"/>
                <a:gd name="T7" fmla="*/ 10 h 139"/>
                <a:gd name="T8" fmla="*/ 951 w 971"/>
                <a:gd name="T9" fmla="*/ 20 h 139"/>
                <a:gd name="T10" fmla="*/ 962 w 971"/>
                <a:gd name="T11" fmla="*/ 34 h 139"/>
                <a:gd name="T12" fmla="*/ 969 w 971"/>
                <a:gd name="T13" fmla="*/ 51 h 139"/>
                <a:gd name="T14" fmla="*/ 971 w 971"/>
                <a:gd name="T15" fmla="*/ 69 h 139"/>
                <a:gd name="T16" fmla="*/ 969 w 971"/>
                <a:gd name="T17" fmla="*/ 87 h 139"/>
                <a:gd name="T18" fmla="*/ 962 w 971"/>
                <a:gd name="T19" fmla="*/ 104 h 139"/>
                <a:gd name="T20" fmla="*/ 951 w 971"/>
                <a:gd name="T21" fmla="*/ 118 h 139"/>
                <a:gd name="T22" fmla="*/ 937 w 971"/>
                <a:gd name="T23" fmla="*/ 129 h 139"/>
                <a:gd name="T24" fmla="*/ 920 w 971"/>
                <a:gd name="T25" fmla="*/ 136 h 139"/>
                <a:gd name="T26" fmla="*/ 901 w 971"/>
                <a:gd name="T27" fmla="*/ 139 h 139"/>
                <a:gd name="T28" fmla="*/ 69 w 971"/>
                <a:gd name="T29" fmla="*/ 139 h 139"/>
                <a:gd name="T30" fmla="*/ 51 w 971"/>
                <a:gd name="T31" fmla="*/ 136 h 139"/>
                <a:gd name="T32" fmla="*/ 34 w 971"/>
                <a:gd name="T33" fmla="*/ 129 h 139"/>
                <a:gd name="T34" fmla="*/ 20 w 971"/>
                <a:gd name="T35" fmla="*/ 118 h 139"/>
                <a:gd name="T36" fmla="*/ 9 w 971"/>
                <a:gd name="T37" fmla="*/ 104 h 139"/>
                <a:gd name="T38" fmla="*/ 2 w 971"/>
                <a:gd name="T39" fmla="*/ 87 h 139"/>
                <a:gd name="T40" fmla="*/ 0 w 971"/>
                <a:gd name="T41" fmla="*/ 69 h 139"/>
                <a:gd name="T42" fmla="*/ 2 w 971"/>
                <a:gd name="T43" fmla="*/ 51 h 139"/>
                <a:gd name="T44" fmla="*/ 9 w 971"/>
                <a:gd name="T45" fmla="*/ 34 h 139"/>
                <a:gd name="T46" fmla="*/ 20 w 971"/>
                <a:gd name="T47" fmla="*/ 20 h 139"/>
                <a:gd name="T48" fmla="*/ 34 w 971"/>
                <a:gd name="T49" fmla="*/ 10 h 139"/>
                <a:gd name="T50" fmla="*/ 51 w 971"/>
                <a:gd name="T51" fmla="*/ 3 h 139"/>
                <a:gd name="T52" fmla="*/ 69 w 971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9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0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4"/>
                  </a:lnTo>
                  <a:lnTo>
                    <a:pt x="951" y="118"/>
                  </a:lnTo>
                  <a:lnTo>
                    <a:pt x="937" y="129"/>
                  </a:lnTo>
                  <a:lnTo>
                    <a:pt x="920" y="136"/>
                  </a:lnTo>
                  <a:lnTo>
                    <a:pt x="901" y="139"/>
                  </a:lnTo>
                  <a:lnTo>
                    <a:pt x="69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1">
              <a:extLst>
                <a:ext uri="{FF2B5EF4-FFF2-40B4-BE49-F238E27FC236}">
                  <a16:creationId xmlns:a16="http://schemas.microsoft.com/office/drawing/2014/main" id="{D4E627DA-B5A2-4324-A5EF-5DDB312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0" y="2182813"/>
              <a:ext cx="169863" cy="23812"/>
            </a:xfrm>
            <a:custGeom>
              <a:avLst/>
              <a:gdLst>
                <a:gd name="T0" fmla="*/ 69 w 971"/>
                <a:gd name="T1" fmla="*/ 0 h 138"/>
                <a:gd name="T2" fmla="*/ 901 w 971"/>
                <a:gd name="T3" fmla="*/ 0 h 138"/>
                <a:gd name="T4" fmla="*/ 920 w 971"/>
                <a:gd name="T5" fmla="*/ 3 h 138"/>
                <a:gd name="T6" fmla="*/ 937 w 971"/>
                <a:gd name="T7" fmla="*/ 10 h 138"/>
                <a:gd name="T8" fmla="*/ 951 w 971"/>
                <a:gd name="T9" fmla="*/ 20 h 138"/>
                <a:gd name="T10" fmla="*/ 962 w 971"/>
                <a:gd name="T11" fmla="*/ 34 h 138"/>
                <a:gd name="T12" fmla="*/ 969 w 971"/>
                <a:gd name="T13" fmla="*/ 51 h 138"/>
                <a:gd name="T14" fmla="*/ 971 w 971"/>
                <a:gd name="T15" fmla="*/ 69 h 138"/>
                <a:gd name="T16" fmla="*/ 969 w 971"/>
                <a:gd name="T17" fmla="*/ 87 h 138"/>
                <a:gd name="T18" fmla="*/ 962 w 971"/>
                <a:gd name="T19" fmla="*/ 104 h 138"/>
                <a:gd name="T20" fmla="*/ 951 w 971"/>
                <a:gd name="T21" fmla="*/ 118 h 138"/>
                <a:gd name="T22" fmla="*/ 937 w 971"/>
                <a:gd name="T23" fmla="*/ 128 h 138"/>
                <a:gd name="T24" fmla="*/ 920 w 971"/>
                <a:gd name="T25" fmla="*/ 135 h 138"/>
                <a:gd name="T26" fmla="*/ 901 w 971"/>
                <a:gd name="T27" fmla="*/ 138 h 138"/>
                <a:gd name="T28" fmla="*/ 69 w 971"/>
                <a:gd name="T29" fmla="*/ 138 h 138"/>
                <a:gd name="T30" fmla="*/ 51 w 971"/>
                <a:gd name="T31" fmla="*/ 135 h 138"/>
                <a:gd name="T32" fmla="*/ 34 w 971"/>
                <a:gd name="T33" fmla="*/ 128 h 138"/>
                <a:gd name="T34" fmla="*/ 20 w 971"/>
                <a:gd name="T35" fmla="*/ 118 h 138"/>
                <a:gd name="T36" fmla="*/ 9 w 971"/>
                <a:gd name="T37" fmla="*/ 104 h 138"/>
                <a:gd name="T38" fmla="*/ 2 w 971"/>
                <a:gd name="T39" fmla="*/ 87 h 138"/>
                <a:gd name="T40" fmla="*/ 0 w 971"/>
                <a:gd name="T41" fmla="*/ 69 h 138"/>
                <a:gd name="T42" fmla="*/ 2 w 971"/>
                <a:gd name="T43" fmla="*/ 51 h 138"/>
                <a:gd name="T44" fmla="*/ 9 w 971"/>
                <a:gd name="T45" fmla="*/ 34 h 138"/>
                <a:gd name="T46" fmla="*/ 20 w 971"/>
                <a:gd name="T47" fmla="*/ 20 h 138"/>
                <a:gd name="T48" fmla="*/ 34 w 971"/>
                <a:gd name="T49" fmla="*/ 10 h 138"/>
                <a:gd name="T50" fmla="*/ 51 w 971"/>
                <a:gd name="T51" fmla="*/ 3 h 138"/>
                <a:gd name="T52" fmla="*/ 69 w 971"/>
                <a:gd name="T5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1" h="138">
                  <a:moveTo>
                    <a:pt x="69" y="0"/>
                  </a:moveTo>
                  <a:lnTo>
                    <a:pt x="901" y="0"/>
                  </a:lnTo>
                  <a:lnTo>
                    <a:pt x="920" y="3"/>
                  </a:lnTo>
                  <a:lnTo>
                    <a:pt x="937" y="10"/>
                  </a:lnTo>
                  <a:lnTo>
                    <a:pt x="951" y="20"/>
                  </a:lnTo>
                  <a:lnTo>
                    <a:pt x="962" y="34"/>
                  </a:lnTo>
                  <a:lnTo>
                    <a:pt x="969" y="51"/>
                  </a:lnTo>
                  <a:lnTo>
                    <a:pt x="971" y="69"/>
                  </a:lnTo>
                  <a:lnTo>
                    <a:pt x="969" y="87"/>
                  </a:lnTo>
                  <a:lnTo>
                    <a:pt x="962" y="104"/>
                  </a:lnTo>
                  <a:lnTo>
                    <a:pt x="951" y="118"/>
                  </a:lnTo>
                  <a:lnTo>
                    <a:pt x="937" y="128"/>
                  </a:lnTo>
                  <a:lnTo>
                    <a:pt x="920" y="135"/>
                  </a:lnTo>
                  <a:lnTo>
                    <a:pt x="901" y="138"/>
                  </a:lnTo>
                  <a:lnTo>
                    <a:pt x="69" y="138"/>
                  </a:lnTo>
                  <a:lnTo>
                    <a:pt x="51" y="135"/>
                  </a:lnTo>
                  <a:lnTo>
                    <a:pt x="34" y="128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32">
              <a:extLst>
                <a:ext uri="{FF2B5EF4-FFF2-40B4-BE49-F238E27FC236}">
                  <a16:creationId xmlns:a16="http://schemas.microsoft.com/office/drawing/2014/main" id="{FBD329D4-D076-4C70-AE56-150F5C4CF1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7613" y="1987550"/>
              <a:ext cx="282575" cy="268287"/>
            </a:xfrm>
            <a:custGeom>
              <a:avLst/>
              <a:gdLst>
                <a:gd name="T0" fmla="*/ 594 w 1601"/>
                <a:gd name="T1" fmla="*/ 1149 h 1523"/>
                <a:gd name="T2" fmla="*/ 447 w 1601"/>
                <a:gd name="T3" fmla="*/ 1276 h 1523"/>
                <a:gd name="T4" fmla="*/ 273 w 1601"/>
                <a:gd name="T5" fmla="*/ 1352 h 1523"/>
                <a:gd name="T6" fmla="*/ 1343 w 1601"/>
                <a:gd name="T7" fmla="*/ 1362 h 1523"/>
                <a:gd name="T8" fmla="*/ 1192 w 1601"/>
                <a:gd name="T9" fmla="*/ 1299 h 1523"/>
                <a:gd name="T10" fmla="*/ 995 w 1601"/>
                <a:gd name="T11" fmla="*/ 1149 h 1523"/>
                <a:gd name="T12" fmla="*/ 979 w 1601"/>
                <a:gd name="T13" fmla="*/ 1115 h 1523"/>
                <a:gd name="T14" fmla="*/ 823 w 1601"/>
                <a:gd name="T15" fmla="*/ 1176 h 1523"/>
                <a:gd name="T16" fmla="*/ 642 w 1601"/>
                <a:gd name="T17" fmla="*/ 1126 h 1523"/>
                <a:gd name="T18" fmla="*/ 488 w 1601"/>
                <a:gd name="T19" fmla="*/ 578 h 1523"/>
                <a:gd name="T20" fmla="*/ 551 w 1601"/>
                <a:gd name="T21" fmla="*/ 837 h 1523"/>
                <a:gd name="T22" fmla="*/ 719 w 1601"/>
                <a:gd name="T23" fmla="*/ 1011 h 1523"/>
                <a:gd name="T24" fmla="*/ 826 w 1601"/>
                <a:gd name="T25" fmla="*/ 1033 h 1523"/>
                <a:gd name="T26" fmla="*/ 977 w 1601"/>
                <a:gd name="T27" fmla="*/ 917 h 1523"/>
                <a:gd name="T28" fmla="*/ 1100 w 1601"/>
                <a:gd name="T29" fmla="*/ 664 h 1523"/>
                <a:gd name="T30" fmla="*/ 1055 w 1601"/>
                <a:gd name="T31" fmla="*/ 427 h 1523"/>
                <a:gd name="T32" fmla="*/ 795 w 1601"/>
                <a:gd name="T33" fmla="*/ 451 h 1523"/>
                <a:gd name="T34" fmla="*/ 534 w 1601"/>
                <a:gd name="T35" fmla="*/ 426 h 1523"/>
                <a:gd name="T36" fmla="*/ 658 w 1601"/>
                <a:gd name="T37" fmla="*/ 184 h 1523"/>
                <a:gd name="T38" fmla="*/ 540 w 1601"/>
                <a:gd name="T39" fmla="*/ 287 h 1523"/>
                <a:gd name="T40" fmla="*/ 716 w 1601"/>
                <a:gd name="T41" fmla="*/ 310 h 1523"/>
                <a:gd name="T42" fmla="*/ 954 w 1601"/>
                <a:gd name="T43" fmla="*/ 302 h 1523"/>
                <a:gd name="T44" fmla="*/ 1011 w 1601"/>
                <a:gd name="T45" fmla="*/ 278 h 1523"/>
                <a:gd name="T46" fmla="*/ 914 w 1601"/>
                <a:gd name="T47" fmla="*/ 0 h 1523"/>
                <a:gd name="T48" fmla="*/ 1082 w 1601"/>
                <a:gd name="T49" fmla="*/ 17 h 1523"/>
                <a:gd name="T50" fmla="*/ 1062 w 1601"/>
                <a:gd name="T51" fmla="*/ 68 h 1523"/>
                <a:gd name="T52" fmla="*/ 1027 w 1601"/>
                <a:gd name="T53" fmla="*/ 139 h 1523"/>
                <a:gd name="T54" fmla="*/ 1084 w 1601"/>
                <a:gd name="T55" fmla="*/ 156 h 1523"/>
                <a:gd name="T56" fmla="*/ 1210 w 1601"/>
                <a:gd name="T57" fmla="*/ 250 h 1523"/>
                <a:gd name="T58" fmla="*/ 1591 w 1601"/>
                <a:gd name="T59" fmla="*/ 311 h 1523"/>
                <a:gd name="T60" fmla="*/ 1567 w 1601"/>
                <a:gd name="T61" fmla="*/ 406 h 1523"/>
                <a:gd name="T62" fmla="*/ 1259 w 1601"/>
                <a:gd name="T63" fmla="*/ 524 h 1523"/>
                <a:gd name="T64" fmla="*/ 1591 w 1601"/>
                <a:gd name="T65" fmla="*/ 588 h 1523"/>
                <a:gd name="T66" fmla="*/ 1567 w 1601"/>
                <a:gd name="T67" fmla="*/ 683 h 1523"/>
                <a:gd name="T68" fmla="*/ 1196 w 1601"/>
                <a:gd name="T69" fmla="*/ 831 h 1523"/>
                <a:gd name="T70" fmla="*/ 1598 w 1601"/>
                <a:gd name="T71" fmla="*/ 882 h 1523"/>
                <a:gd name="T72" fmla="*/ 1549 w 1601"/>
                <a:gd name="T73" fmla="*/ 967 h 1523"/>
                <a:gd name="T74" fmla="*/ 1129 w 1601"/>
                <a:gd name="T75" fmla="*/ 1099 h 1523"/>
                <a:gd name="T76" fmla="*/ 1591 w 1601"/>
                <a:gd name="T77" fmla="*/ 1142 h 1523"/>
                <a:gd name="T78" fmla="*/ 1567 w 1601"/>
                <a:gd name="T79" fmla="*/ 1236 h 1523"/>
                <a:gd name="T80" fmla="*/ 1487 w 1601"/>
                <a:gd name="T81" fmla="*/ 1266 h 1523"/>
                <a:gd name="T82" fmla="*/ 1588 w 1601"/>
                <a:gd name="T83" fmla="*/ 1404 h 1523"/>
                <a:gd name="T84" fmla="*/ 9 w 1601"/>
                <a:gd name="T85" fmla="*/ 1375 h 1523"/>
                <a:gd name="T86" fmla="*/ 131 w 1601"/>
                <a:gd name="T87" fmla="*/ 1254 h 1523"/>
                <a:gd name="T88" fmla="*/ 20 w 1601"/>
                <a:gd name="T89" fmla="*/ 1226 h 1523"/>
                <a:gd name="T90" fmla="*/ 20 w 1601"/>
                <a:gd name="T91" fmla="*/ 1128 h 1523"/>
                <a:gd name="T92" fmla="*/ 467 w 1601"/>
                <a:gd name="T93" fmla="*/ 1092 h 1523"/>
                <a:gd name="T94" fmla="*/ 34 w 1601"/>
                <a:gd name="T95" fmla="*/ 960 h 1523"/>
                <a:gd name="T96" fmla="*/ 9 w 1601"/>
                <a:gd name="T97" fmla="*/ 865 h 1523"/>
                <a:gd name="T98" fmla="*/ 376 w 1601"/>
                <a:gd name="T99" fmla="*/ 786 h 1523"/>
                <a:gd name="T100" fmla="*/ 20 w 1601"/>
                <a:gd name="T101" fmla="*/ 673 h 1523"/>
                <a:gd name="T102" fmla="*/ 20 w 1601"/>
                <a:gd name="T103" fmla="*/ 574 h 1523"/>
                <a:gd name="T104" fmla="*/ 334 w 1601"/>
                <a:gd name="T105" fmla="*/ 464 h 1523"/>
                <a:gd name="T106" fmla="*/ 9 w 1601"/>
                <a:gd name="T107" fmla="*/ 382 h 1523"/>
                <a:gd name="T108" fmla="*/ 34 w 1601"/>
                <a:gd name="T109" fmla="*/ 287 h 1523"/>
                <a:gd name="T110" fmla="*/ 442 w 1601"/>
                <a:gd name="T111" fmla="*/ 168 h 1523"/>
                <a:gd name="T112" fmla="*/ 649 w 1601"/>
                <a:gd name="T113" fmla="*/ 40 h 1523"/>
                <a:gd name="T114" fmla="*/ 878 w 1601"/>
                <a:gd name="T115" fmla="*/ 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1523">
                  <a:moveTo>
                    <a:pt x="610" y="1103"/>
                  </a:moveTo>
                  <a:lnTo>
                    <a:pt x="610" y="1115"/>
                  </a:lnTo>
                  <a:lnTo>
                    <a:pt x="598" y="1140"/>
                  </a:lnTo>
                  <a:lnTo>
                    <a:pt x="596" y="1144"/>
                  </a:lnTo>
                  <a:lnTo>
                    <a:pt x="594" y="1149"/>
                  </a:lnTo>
                  <a:lnTo>
                    <a:pt x="594" y="1149"/>
                  </a:lnTo>
                  <a:lnTo>
                    <a:pt x="594" y="1149"/>
                  </a:lnTo>
                  <a:lnTo>
                    <a:pt x="577" y="1176"/>
                  </a:lnTo>
                  <a:lnTo>
                    <a:pt x="553" y="1202"/>
                  </a:lnTo>
                  <a:lnTo>
                    <a:pt x="524" y="1227"/>
                  </a:lnTo>
                  <a:lnTo>
                    <a:pt x="489" y="1252"/>
                  </a:lnTo>
                  <a:lnTo>
                    <a:pt x="447" y="1276"/>
                  </a:lnTo>
                  <a:lnTo>
                    <a:pt x="396" y="1299"/>
                  </a:lnTo>
                  <a:lnTo>
                    <a:pt x="340" y="1322"/>
                  </a:lnTo>
                  <a:lnTo>
                    <a:pt x="328" y="1327"/>
                  </a:lnTo>
                  <a:lnTo>
                    <a:pt x="314" y="1333"/>
                  </a:lnTo>
                  <a:lnTo>
                    <a:pt x="295" y="1342"/>
                  </a:lnTo>
                  <a:lnTo>
                    <a:pt x="273" y="1352"/>
                  </a:lnTo>
                  <a:lnTo>
                    <a:pt x="247" y="1362"/>
                  </a:lnTo>
                  <a:lnTo>
                    <a:pt x="214" y="1373"/>
                  </a:lnTo>
                  <a:lnTo>
                    <a:pt x="177" y="1384"/>
                  </a:lnTo>
                  <a:lnTo>
                    <a:pt x="1412" y="1384"/>
                  </a:lnTo>
                  <a:lnTo>
                    <a:pt x="1374" y="1373"/>
                  </a:lnTo>
                  <a:lnTo>
                    <a:pt x="1343" y="1362"/>
                  </a:lnTo>
                  <a:lnTo>
                    <a:pt x="1316" y="1352"/>
                  </a:lnTo>
                  <a:lnTo>
                    <a:pt x="1293" y="1342"/>
                  </a:lnTo>
                  <a:lnTo>
                    <a:pt x="1275" y="1333"/>
                  </a:lnTo>
                  <a:lnTo>
                    <a:pt x="1261" y="1327"/>
                  </a:lnTo>
                  <a:lnTo>
                    <a:pt x="1250" y="1322"/>
                  </a:lnTo>
                  <a:lnTo>
                    <a:pt x="1192" y="1299"/>
                  </a:lnTo>
                  <a:lnTo>
                    <a:pt x="1143" y="1276"/>
                  </a:lnTo>
                  <a:lnTo>
                    <a:pt x="1100" y="1252"/>
                  </a:lnTo>
                  <a:lnTo>
                    <a:pt x="1065" y="1227"/>
                  </a:lnTo>
                  <a:lnTo>
                    <a:pt x="1036" y="1202"/>
                  </a:lnTo>
                  <a:lnTo>
                    <a:pt x="1013" y="1176"/>
                  </a:lnTo>
                  <a:lnTo>
                    <a:pt x="995" y="1149"/>
                  </a:lnTo>
                  <a:lnTo>
                    <a:pt x="995" y="1149"/>
                  </a:lnTo>
                  <a:lnTo>
                    <a:pt x="995" y="1149"/>
                  </a:lnTo>
                  <a:lnTo>
                    <a:pt x="993" y="1146"/>
                  </a:lnTo>
                  <a:lnTo>
                    <a:pt x="992" y="1143"/>
                  </a:lnTo>
                  <a:lnTo>
                    <a:pt x="991" y="1140"/>
                  </a:lnTo>
                  <a:lnTo>
                    <a:pt x="979" y="1115"/>
                  </a:lnTo>
                  <a:lnTo>
                    <a:pt x="979" y="1103"/>
                  </a:lnTo>
                  <a:lnTo>
                    <a:pt x="947" y="1126"/>
                  </a:lnTo>
                  <a:lnTo>
                    <a:pt x="915" y="1144"/>
                  </a:lnTo>
                  <a:lnTo>
                    <a:pt x="883" y="1159"/>
                  </a:lnTo>
                  <a:lnTo>
                    <a:pt x="852" y="1170"/>
                  </a:lnTo>
                  <a:lnTo>
                    <a:pt x="823" y="1176"/>
                  </a:lnTo>
                  <a:lnTo>
                    <a:pt x="795" y="1179"/>
                  </a:lnTo>
                  <a:lnTo>
                    <a:pt x="766" y="1176"/>
                  </a:lnTo>
                  <a:lnTo>
                    <a:pt x="736" y="1170"/>
                  </a:lnTo>
                  <a:lnTo>
                    <a:pt x="706" y="1159"/>
                  </a:lnTo>
                  <a:lnTo>
                    <a:pt x="674" y="1144"/>
                  </a:lnTo>
                  <a:lnTo>
                    <a:pt x="642" y="1126"/>
                  </a:lnTo>
                  <a:lnTo>
                    <a:pt x="610" y="1103"/>
                  </a:lnTo>
                  <a:close/>
                  <a:moveTo>
                    <a:pt x="534" y="426"/>
                  </a:moveTo>
                  <a:lnTo>
                    <a:pt x="517" y="460"/>
                  </a:lnTo>
                  <a:lnTo>
                    <a:pt x="504" y="497"/>
                  </a:lnTo>
                  <a:lnTo>
                    <a:pt x="494" y="537"/>
                  </a:lnTo>
                  <a:lnTo>
                    <a:pt x="488" y="578"/>
                  </a:lnTo>
                  <a:lnTo>
                    <a:pt x="486" y="621"/>
                  </a:lnTo>
                  <a:lnTo>
                    <a:pt x="489" y="664"/>
                  </a:lnTo>
                  <a:lnTo>
                    <a:pt x="497" y="707"/>
                  </a:lnTo>
                  <a:lnTo>
                    <a:pt x="510" y="750"/>
                  </a:lnTo>
                  <a:lnTo>
                    <a:pt x="528" y="793"/>
                  </a:lnTo>
                  <a:lnTo>
                    <a:pt x="551" y="837"/>
                  </a:lnTo>
                  <a:lnTo>
                    <a:pt x="580" y="878"/>
                  </a:lnTo>
                  <a:lnTo>
                    <a:pt x="611" y="917"/>
                  </a:lnTo>
                  <a:lnTo>
                    <a:pt x="639" y="947"/>
                  </a:lnTo>
                  <a:lnTo>
                    <a:pt x="667" y="973"/>
                  </a:lnTo>
                  <a:lnTo>
                    <a:pt x="694" y="994"/>
                  </a:lnTo>
                  <a:lnTo>
                    <a:pt x="719" y="1011"/>
                  </a:lnTo>
                  <a:lnTo>
                    <a:pt x="742" y="1024"/>
                  </a:lnTo>
                  <a:lnTo>
                    <a:pt x="763" y="1033"/>
                  </a:lnTo>
                  <a:lnTo>
                    <a:pt x="781" y="1038"/>
                  </a:lnTo>
                  <a:lnTo>
                    <a:pt x="795" y="1040"/>
                  </a:lnTo>
                  <a:lnTo>
                    <a:pt x="809" y="1038"/>
                  </a:lnTo>
                  <a:lnTo>
                    <a:pt x="826" y="1033"/>
                  </a:lnTo>
                  <a:lnTo>
                    <a:pt x="847" y="1024"/>
                  </a:lnTo>
                  <a:lnTo>
                    <a:pt x="870" y="1011"/>
                  </a:lnTo>
                  <a:lnTo>
                    <a:pt x="896" y="994"/>
                  </a:lnTo>
                  <a:lnTo>
                    <a:pt x="922" y="973"/>
                  </a:lnTo>
                  <a:lnTo>
                    <a:pt x="950" y="947"/>
                  </a:lnTo>
                  <a:lnTo>
                    <a:pt x="977" y="917"/>
                  </a:lnTo>
                  <a:lnTo>
                    <a:pt x="1010" y="878"/>
                  </a:lnTo>
                  <a:lnTo>
                    <a:pt x="1038" y="837"/>
                  </a:lnTo>
                  <a:lnTo>
                    <a:pt x="1061" y="793"/>
                  </a:lnTo>
                  <a:lnTo>
                    <a:pt x="1079" y="750"/>
                  </a:lnTo>
                  <a:lnTo>
                    <a:pt x="1092" y="707"/>
                  </a:lnTo>
                  <a:lnTo>
                    <a:pt x="1100" y="664"/>
                  </a:lnTo>
                  <a:lnTo>
                    <a:pt x="1103" y="621"/>
                  </a:lnTo>
                  <a:lnTo>
                    <a:pt x="1101" y="578"/>
                  </a:lnTo>
                  <a:lnTo>
                    <a:pt x="1095" y="537"/>
                  </a:lnTo>
                  <a:lnTo>
                    <a:pt x="1085" y="497"/>
                  </a:lnTo>
                  <a:lnTo>
                    <a:pt x="1072" y="461"/>
                  </a:lnTo>
                  <a:lnTo>
                    <a:pt x="1055" y="427"/>
                  </a:lnTo>
                  <a:lnTo>
                    <a:pt x="1022" y="432"/>
                  </a:lnTo>
                  <a:lnTo>
                    <a:pt x="983" y="438"/>
                  </a:lnTo>
                  <a:lnTo>
                    <a:pt x="941" y="443"/>
                  </a:lnTo>
                  <a:lnTo>
                    <a:pt x="895" y="447"/>
                  </a:lnTo>
                  <a:lnTo>
                    <a:pt x="845" y="450"/>
                  </a:lnTo>
                  <a:lnTo>
                    <a:pt x="795" y="451"/>
                  </a:lnTo>
                  <a:lnTo>
                    <a:pt x="743" y="450"/>
                  </a:lnTo>
                  <a:lnTo>
                    <a:pt x="694" y="447"/>
                  </a:lnTo>
                  <a:lnTo>
                    <a:pt x="647" y="442"/>
                  </a:lnTo>
                  <a:lnTo>
                    <a:pt x="604" y="437"/>
                  </a:lnTo>
                  <a:lnTo>
                    <a:pt x="567" y="432"/>
                  </a:lnTo>
                  <a:lnTo>
                    <a:pt x="534" y="426"/>
                  </a:lnTo>
                  <a:close/>
                  <a:moveTo>
                    <a:pt x="889" y="139"/>
                  </a:moveTo>
                  <a:lnTo>
                    <a:pt x="847" y="142"/>
                  </a:lnTo>
                  <a:lnTo>
                    <a:pt x="802" y="146"/>
                  </a:lnTo>
                  <a:lnTo>
                    <a:pt x="754" y="155"/>
                  </a:lnTo>
                  <a:lnTo>
                    <a:pt x="706" y="167"/>
                  </a:lnTo>
                  <a:lnTo>
                    <a:pt x="658" y="184"/>
                  </a:lnTo>
                  <a:lnTo>
                    <a:pt x="626" y="200"/>
                  </a:lnTo>
                  <a:lnTo>
                    <a:pt x="596" y="217"/>
                  </a:lnTo>
                  <a:lnTo>
                    <a:pt x="570" y="238"/>
                  </a:lnTo>
                  <a:lnTo>
                    <a:pt x="546" y="260"/>
                  </a:lnTo>
                  <a:lnTo>
                    <a:pt x="526" y="284"/>
                  </a:lnTo>
                  <a:lnTo>
                    <a:pt x="540" y="287"/>
                  </a:lnTo>
                  <a:lnTo>
                    <a:pt x="561" y="290"/>
                  </a:lnTo>
                  <a:lnTo>
                    <a:pt x="585" y="294"/>
                  </a:lnTo>
                  <a:lnTo>
                    <a:pt x="613" y="299"/>
                  </a:lnTo>
                  <a:lnTo>
                    <a:pt x="644" y="303"/>
                  </a:lnTo>
                  <a:lnTo>
                    <a:pt x="680" y="307"/>
                  </a:lnTo>
                  <a:lnTo>
                    <a:pt x="716" y="310"/>
                  </a:lnTo>
                  <a:lnTo>
                    <a:pt x="755" y="312"/>
                  </a:lnTo>
                  <a:lnTo>
                    <a:pt x="795" y="312"/>
                  </a:lnTo>
                  <a:lnTo>
                    <a:pt x="837" y="312"/>
                  </a:lnTo>
                  <a:lnTo>
                    <a:pt x="878" y="309"/>
                  </a:lnTo>
                  <a:lnTo>
                    <a:pt x="917" y="306"/>
                  </a:lnTo>
                  <a:lnTo>
                    <a:pt x="954" y="302"/>
                  </a:lnTo>
                  <a:lnTo>
                    <a:pt x="987" y="297"/>
                  </a:lnTo>
                  <a:lnTo>
                    <a:pt x="1017" y="293"/>
                  </a:lnTo>
                  <a:lnTo>
                    <a:pt x="1042" y="289"/>
                  </a:lnTo>
                  <a:lnTo>
                    <a:pt x="1030" y="284"/>
                  </a:lnTo>
                  <a:lnTo>
                    <a:pt x="1019" y="281"/>
                  </a:lnTo>
                  <a:lnTo>
                    <a:pt x="1011" y="278"/>
                  </a:lnTo>
                  <a:lnTo>
                    <a:pt x="1007" y="277"/>
                  </a:lnTo>
                  <a:lnTo>
                    <a:pt x="907" y="266"/>
                  </a:lnTo>
                  <a:lnTo>
                    <a:pt x="891" y="167"/>
                  </a:lnTo>
                  <a:lnTo>
                    <a:pt x="890" y="156"/>
                  </a:lnTo>
                  <a:lnTo>
                    <a:pt x="889" y="139"/>
                  </a:lnTo>
                  <a:close/>
                  <a:moveTo>
                    <a:pt x="914" y="0"/>
                  </a:moveTo>
                  <a:lnTo>
                    <a:pt x="949" y="1"/>
                  </a:lnTo>
                  <a:lnTo>
                    <a:pt x="982" y="3"/>
                  </a:lnTo>
                  <a:lnTo>
                    <a:pt x="1013" y="6"/>
                  </a:lnTo>
                  <a:lnTo>
                    <a:pt x="1040" y="9"/>
                  </a:lnTo>
                  <a:lnTo>
                    <a:pt x="1063" y="13"/>
                  </a:lnTo>
                  <a:lnTo>
                    <a:pt x="1082" y="17"/>
                  </a:lnTo>
                  <a:lnTo>
                    <a:pt x="1097" y="22"/>
                  </a:lnTo>
                  <a:lnTo>
                    <a:pt x="1106" y="26"/>
                  </a:lnTo>
                  <a:lnTo>
                    <a:pt x="1111" y="29"/>
                  </a:lnTo>
                  <a:lnTo>
                    <a:pt x="1110" y="33"/>
                  </a:lnTo>
                  <a:lnTo>
                    <a:pt x="1082" y="51"/>
                  </a:lnTo>
                  <a:lnTo>
                    <a:pt x="1062" y="68"/>
                  </a:lnTo>
                  <a:lnTo>
                    <a:pt x="1047" y="85"/>
                  </a:lnTo>
                  <a:lnTo>
                    <a:pt x="1037" y="101"/>
                  </a:lnTo>
                  <a:lnTo>
                    <a:pt x="1031" y="114"/>
                  </a:lnTo>
                  <a:lnTo>
                    <a:pt x="1028" y="125"/>
                  </a:lnTo>
                  <a:lnTo>
                    <a:pt x="1027" y="133"/>
                  </a:lnTo>
                  <a:lnTo>
                    <a:pt x="1027" y="139"/>
                  </a:lnTo>
                  <a:lnTo>
                    <a:pt x="1027" y="141"/>
                  </a:lnTo>
                  <a:lnTo>
                    <a:pt x="1030" y="141"/>
                  </a:lnTo>
                  <a:lnTo>
                    <a:pt x="1038" y="143"/>
                  </a:lnTo>
                  <a:lnTo>
                    <a:pt x="1050" y="145"/>
                  </a:lnTo>
                  <a:lnTo>
                    <a:pt x="1065" y="150"/>
                  </a:lnTo>
                  <a:lnTo>
                    <a:pt x="1084" y="156"/>
                  </a:lnTo>
                  <a:lnTo>
                    <a:pt x="1104" y="165"/>
                  </a:lnTo>
                  <a:lnTo>
                    <a:pt x="1126" y="176"/>
                  </a:lnTo>
                  <a:lnTo>
                    <a:pt x="1148" y="190"/>
                  </a:lnTo>
                  <a:lnTo>
                    <a:pt x="1170" y="206"/>
                  </a:lnTo>
                  <a:lnTo>
                    <a:pt x="1191" y="226"/>
                  </a:lnTo>
                  <a:lnTo>
                    <a:pt x="1210" y="250"/>
                  </a:lnTo>
                  <a:lnTo>
                    <a:pt x="1228" y="277"/>
                  </a:lnTo>
                  <a:lnTo>
                    <a:pt x="1531" y="277"/>
                  </a:lnTo>
                  <a:lnTo>
                    <a:pt x="1549" y="280"/>
                  </a:lnTo>
                  <a:lnTo>
                    <a:pt x="1567" y="287"/>
                  </a:lnTo>
                  <a:lnTo>
                    <a:pt x="1581" y="298"/>
                  </a:lnTo>
                  <a:lnTo>
                    <a:pt x="1591" y="311"/>
                  </a:lnTo>
                  <a:lnTo>
                    <a:pt x="1598" y="328"/>
                  </a:lnTo>
                  <a:lnTo>
                    <a:pt x="1601" y="346"/>
                  </a:lnTo>
                  <a:lnTo>
                    <a:pt x="1598" y="364"/>
                  </a:lnTo>
                  <a:lnTo>
                    <a:pt x="1591" y="382"/>
                  </a:lnTo>
                  <a:lnTo>
                    <a:pt x="1581" y="396"/>
                  </a:lnTo>
                  <a:lnTo>
                    <a:pt x="1567" y="406"/>
                  </a:lnTo>
                  <a:lnTo>
                    <a:pt x="1549" y="413"/>
                  </a:lnTo>
                  <a:lnTo>
                    <a:pt x="1531" y="416"/>
                  </a:lnTo>
                  <a:lnTo>
                    <a:pt x="1262" y="416"/>
                  </a:lnTo>
                  <a:lnTo>
                    <a:pt x="1263" y="453"/>
                  </a:lnTo>
                  <a:lnTo>
                    <a:pt x="1262" y="489"/>
                  </a:lnTo>
                  <a:lnTo>
                    <a:pt x="1259" y="524"/>
                  </a:lnTo>
                  <a:lnTo>
                    <a:pt x="1255" y="554"/>
                  </a:lnTo>
                  <a:lnTo>
                    <a:pt x="1531" y="554"/>
                  </a:lnTo>
                  <a:lnTo>
                    <a:pt x="1549" y="557"/>
                  </a:lnTo>
                  <a:lnTo>
                    <a:pt x="1567" y="564"/>
                  </a:lnTo>
                  <a:lnTo>
                    <a:pt x="1581" y="574"/>
                  </a:lnTo>
                  <a:lnTo>
                    <a:pt x="1591" y="588"/>
                  </a:lnTo>
                  <a:lnTo>
                    <a:pt x="1598" y="605"/>
                  </a:lnTo>
                  <a:lnTo>
                    <a:pt x="1601" y="623"/>
                  </a:lnTo>
                  <a:lnTo>
                    <a:pt x="1598" y="641"/>
                  </a:lnTo>
                  <a:lnTo>
                    <a:pt x="1591" y="658"/>
                  </a:lnTo>
                  <a:lnTo>
                    <a:pt x="1581" y="673"/>
                  </a:lnTo>
                  <a:lnTo>
                    <a:pt x="1567" y="683"/>
                  </a:lnTo>
                  <a:lnTo>
                    <a:pt x="1549" y="690"/>
                  </a:lnTo>
                  <a:lnTo>
                    <a:pt x="1531" y="693"/>
                  </a:lnTo>
                  <a:lnTo>
                    <a:pt x="1237" y="693"/>
                  </a:lnTo>
                  <a:lnTo>
                    <a:pt x="1227" y="740"/>
                  </a:lnTo>
                  <a:lnTo>
                    <a:pt x="1213" y="786"/>
                  </a:lnTo>
                  <a:lnTo>
                    <a:pt x="1196" y="831"/>
                  </a:lnTo>
                  <a:lnTo>
                    <a:pt x="1531" y="831"/>
                  </a:lnTo>
                  <a:lnTo>
                    <a:pt x="1549" y="834"/>
                  </a:lnTo>
                  <a:lnTo>
                    <a:pt x="1567" y="841"/>
                  </a:lnTo>
                  <a:lnTo>
                    <a:pt x="1581" y="851"/>
                  </a:lnTo>
                  <a:lnTo>
                    <a:pt x="1591" y="865"/>
                  </a:lnTo>
                  <a:lnTo>
                    <a:pt x="1598" y="882"/>
                  </a:lnTo>
                  <a:lnTo>
                    <a:pt x="1601" y="900"/>
                  </a:lnTo>
                  <a:lnTo>
                    <a:pt x="1598" y="918"/>
                  </a:lnTo>
                  <a:lnTo>
                    <a:pt x="1591" y="935"/>
                  </a:lnTo>
                  <a:lnTo>
                    <a:pt x="1581" y="949"/>
                  </a:lnTo>
                  <a:lnTo>
                    <a:pt x="1567" y="960"/>
                  </a:lnTo>
                  <a:lnTo>
                    <a:pt x="1549" y="967"/>
                  </a:lnTo>
                  <a:lnTo>
                    <a:pt x="1531" y="970"/>
                  </a:lnTo>
                  <a:lnTo>
                    <a:pt x="1118" y="970"/>
                  </a:lnTo>
                  <a:lnTo>
                    <a:pt x="1118" y="1084"/>
                  </a:lnTo>
                  <a:lnTo>
                    <a:pt x="1119" y="1086"/>
                  </a:lnTo>
                  <a:lnTo>
                    <a:pt x="1123" y="1092"/>
                  </a:lnTo>
                  <a:lnTo>
                    <a:pt x="1129" y="1099"/>
                  </a:lnTo>
                  <a:lnTo>
                    <a:pt x="1137" y="1108"/>
                  </a:lnTo>
                  <a:lnTo>
                    <a:pt x="1531" y="1108"/>
                  </a:lnTo>
                  <a:lnTo>
                    <a:pt x="1549" y="1111"/>
                  </a:lnTo>
                  <a:lnTo>
                    <a:pt x="1567" y="1118"/>
                  </a:lnTo>
                  <a:lnTo>
                    <a:pt x="1581" y="1128"/>
                  </a:lnTo>
                  <a:lnTo>
                    <a:pt x="1591" y="1142"/>
                  </a:lnTo>
                  <a:lnTo>
                    <a:pt x="1598" y="1159"/>
                  </a:lnTo>
                  <a:lnTo>
                    <a:pt x="1601" y="1177"/>
                  </a:lnTo>
                  <a:lnTo>
                    <a:pt x="1598" y="1195"/>
                  </a:lnTo>
                  <a:lnTo>
                    <a:pt x="1591" y="1212"/>
                  </a:lnTo>
                  <a:lnTo>
                    <a:pt x="1581" y="1226"/>
                  </a:lnTo>
                  <a:lnTo>
                    <a:pt x="1567" y="1236"/>
                  </a:lnTo>
                  <a:lnTo>
                    <a:pt x="1549" y="1243"/>
                  </a:lnTo>
                  <a:lnTo>
                    <a:pt x="1531" y="1246"/>
                  </a:lnTo>
                  <a:lnTo>
                    <a:pt x="1431" y="1246"/>
                  </a:lnTo>
                  <a:lnTo>
                    <a:pt x="1453" y="1253"/>
                  </a:lnTo>
                  <a:lnTo>
                    <a:pt x="1459" y="1254"/>
                  </a:lnTo>
                  <a:lnTo>
                    <a:pt x="1487" y="1266"/>
                  </a:lnTo>
                  <a:lnTo>
                    <a:pt x="1512" y="1282"/>
                  </a:lnTo>
                  <a:lnTo>
                    <a:pt x="1534" y="1301"/>
                  </a:lnTo>
                  <a:lnTo>
                    <a:pt x="1554" y="1323"/>
                  </a:lnTo>
                  <a:lnTo>
                    <a:pt x="1569" y="1348"/>
                  </a:lnTo>
                  <a:lnTo>
                    <a:pt x="1581" y="1375"/>
                  </a:lnTo>
                  <a:lnTo>
                    <a:pt x="1588" y="1404"/>
                  </a:lnTo>
                  <a:lnTo>
                    <a:pt x="1590" y="1434"/>
                  </a:lnTo>
                  <a:lnTo>
                    <a:pt x="1590" y="1523"/>
                  </a:lnTo>
                  <a:lnTo>
                    <a:pt x="0" y="1523"/>
                  </a:lnTo>
                  <a:lnTo>
                    <a:pt x="0" y="1434"/>
                  </a:lnTo>
                  <a:lnTo>
                    <a:pt x="2" y="1404"/>
                  </a:lnTo>
                  <a:lnTo>
                    <a:pt x="9" y="1375"/>
                  </a:lnTo>
                  <a:lnTo>
                    <a:pt x="21" y="1348"/>
                  </a:lnTo>
                  <a:lnTo>
                    <a:pt x="36" y="1323"/>
                  </a:lnTo>
                  <a:lnTo>
                    <a:pt x="55" y="1301"/>
                  </a:lnTo>
                  <a:lnTo>
                    <a:pt x="77" y="1282"/>
                  </a:lnTo>
                  <a:lnTo>
                    <a:pt x="102" y="1266"/>
                  </a:lnTo>
                  <a:lnTo>
                    <a:pt x="131" y="1254"/>
                  </a:lnTo>
                  <a:lnTo>
                    <a:pt x="137" y="1253"/>
                  </a:lnTo>
                  <a:lnTo>
                    <a:pt x="158" y="1246"/>
                  </a:lnTo>
                  <a:lnTo>
                    <a:pt x="69" y="1246"/>
                  </a:lnTo>
                  <a:lnTo>
                    <a:pt x="50" y="1243"/>
                  </a:lnTo>
                  <a:lnTo>
                    <a:pt x="34" y="1236"/>
                  </a:lnTo>
                  <a:lnTo>
                    <a:pt x="20" y="1226"/>
                  </a:lnTo>
                  <a:lnTo>
                    <a:pt x="9" y="1212"/>
                  </a:lnTo>
                  <a:lnTo>
                    <a:pt x="2" y="1195"/>
                  </a:lnTo>
                  <a:lnTo>
                    <a:pt x="0" y="1177"/>
                  </a:lnTo>
                  <a:lnTo>
                    <a:pt x="2" y="1159"/>
                  </a:lnTo>
                  <a:lnTo>
                    <a:pt x="9" y="1142"/>
                  </a:lnTo>
                  <a:lnTo>
                    <a:pt x="20" y="1128"/>
                  </a:lnTo>
                  <a:lnTo>
                    <a:pt x="34" y="1118"/>
                  </a:lnTo>
                  <a:lnTo>
                    <a:pt x="50" y="1111"/>
                  </a:lnTo>
                  <a:lnTo>
                    <a:pt x="69" y="1108"/>
                  </a:lnTo>
                  <a:lnTo>
                    <a:pt x="452" y="1108"/>
                  </a:lnTo>
                  <a:lnTo>
                    <a:pt x="461" y="1099"/>
                  </a:lnTo>
                  <a:lnTo>
                    <a:pt x="467" y="1092"/>
                  </a:lnTo>
                  <a:lnTo>
                    <a:pt x="471" y="1086"/>
                  </a:lnTo>
                  <a:lnTo>
                    <a:pt x="471" y="1084"/>
                  </a:lnTo>
                  <a:lnTo>
                    <a:pt x="472" y="970"/>
                  </a:lnTo>
                  <a:lnTo>
                    <a:pt x="69" y="970"/>
                  </a:lnTo>
                  <a:lnTo>
                    <a:pt x="50" y="967"/>
                  </a:lnTo>
                  <a:lnTo>
                    <a:pt x="34" y="960"/>
                  </a:lnTo>
                  <a:lnTo>
                    <a:pt x="20" y="949"/>
                  </a:lnTo>
                  <a:lnTo>
                    <a:pt x="9" y="935"/>
                  </a:lnTo>
                  <a:lnTo>
                    <a:pt x="2" y="918"/>
                  </a:lnTo>
                  <a:lnTo>
                    <a:pt x="0" y="900"/>
                  </a:lnTo>
                  <a:lnTo>
                    <a:pt x="2" y="882"/>
                  </a:lnTo>
                  <a:lnTo>
                    <a:pt x="9" y="865"/>
                  </a:lnTo>
                  <a:lnTo>
                    <a:pt x="20" y="851"/>
                  </a:lnTo>
                  <a:lnTo>
                    <a:pt x="34" y="841"/>
                  </a:lnTo>
                  <a:lnTo>
                    <a:pt x="50" y="834"/>
                  </a:lnTo>
                  <a:lnTo>
                    <a:pt x="69" y="831"/>
                  </a:lnTo>
                  <a:lnTo>
                    <a:pt x="393" y="831"/>
                  </a:lnTo>
                  <a:lnTo>
                    <a:pt x="376" y="786"/>
                  </a:lnTo>
                  <a:lnTo>
                    <a:pt x="362" y="740"/>
                  </a:lnTo>
                  <a:lnTo>
                    <a:pt x="353" y="693"/>
                  </a:lnTo>
                  <a:lnTo>
                    <a:pt x="69" y="693"/>
                  </a:lnTo>
                  <a:lnTo>
                    <a:pt x="50" y="690"/>
                  </a:lnTo>
                  <a:lnTo>
                    <a:pt x="34" y="683"/>
                  </a:lnTo>
                  <a:lnTo>
                    <a:pt x="20" y="673"/>
                  </a:lnTo>
                  <a:lnTo>
                    <a:pt x="9" y="658"/>
                  </a:lnTo>
                  <a:lnTo>
                    <a:pt x="2" y="641"/>
                  </a:lnTo>
                  <a:lnTo>
                    <a:pt x="0" y="623"/>
                  </a:lnTo>
                  <a:lnTo>
                    <a:pt x="2" y="605"/>
                  </a:lnTo>
                  <a:lnTo>
                    <a:pt x="9" y="588"/>
                  </a:lnTo>
                  <a:lnTo>
                    <a:pt x="20" y="574"/>
                  </a:lnTo>
                  <a:lnTo>
                    <a:pt x="34" y="564"/>
                  </a:lnTo>
                  <a:lnTo>
                    <a:pt x="50" y="557"/>
                  </a:lnTo>
                  <a:lnTo>
                    <a:pt x="69" y="554"/>
                  </a:lnTo>
                  <a:lnTo>
                    <a:pt x="336" y="554"/>
                  </a:lnTo>
                  <a:lnTo>
                    <a:pt x="334" y="510"/>
                  </a:lnTo>
                  <a:lnTo>
                    <a:pt x="334" y="464"/>
                  </a:lnTo>
                  <a:lnTo>
                    <a:pt x="337" y="416"/>
                  </a:lnTo>
                  <a:lnTo>
                    <a:pt x="69" y="416"/>
                  </a:lnTo>
                  <a:lnTo>
                    <a:pt x="50" y="413"/>
                  </a:lnTo>
                  <a:lnTo>
                    <a:pt x="34" y="406"/>
                  </a:lnTo>
                  <a:lnTo>
                    <a:pt x="20" y="396"/>
                  </a:lnTo>
                  <a:lnTo>
                    <a:pt x="9" y="382"/>
                  </a:lnTo>
                  <a:lnTo>
                    <a:pt x="2" y="364"/>
                  </a:lnTo>
                  <a:lnTo>
                    <a:pt x="0" y="346"/>
                  </a:lnTo>
                  <a:lnTo>
                    <a:pt x="2" y="328"/>
                  </a:lnTo>
                  <a:lnTo>
                    <a:pt x="9" y="311"/>
                  </a:lnTo>
                  <a:lnTo>
                    <a:pt x="20" y="298"/>
                  </a:lnTo>
                  <a:lnTo>
                    <a:pt x="34" y="287"/>
                  </a:lnTo>
                  <a:lnTo>
                    <a:pt x="50" y="280"/>
                  </a:lnTo>
                  <a:lnTo>
                    <a:pt x="69" y="277"/>
                  </a:lnTo>
                  <a:lnTo>
                    <a:pt x="371" y="277"/>
                  </a:lnTo>
                  <a:lnTo>
                    <a:pt x="392" y="237"/>
                  </a:lnTo>
                  <a:lnTo>
                    <a:pt x="415" y="200"/>
                  </a:lnTo>
                  <a:lnTo>
                    <a:pt x="442" y="168"/>
                  </a:lnTo>
                  <a:lnTo>
                    <a:pt x="473" y="139"/>
                  </a:lnTo>
                  <a:lnTo>
                    <a:pt x="504" y="113"/>
                  </a:lnTo>
                  <a:lnTo>
                    <a:pt x="538" y="91"/>
                  </a:lnTo>
                  <a:lnTo>
                    <a:pt x="574" y="71"/>
                  </a:lnTo>
                  <a:lnTo>
                    <a:pt x="611" y="54"/>
                  </a:lnTo>
                  <a:lnTo>
                    <a:pt x="649" y="40"/>
                  </a:lnTo>
                  <a:lnTo>
                    <a:pt x="688" y="28"/>
                  </a:lnTo>
                  <a:lnTo>
                    <a:pt x="726" y="19"/>
                  </a:lnTo>
                  <a:lnTo>
                    <a:pt x="765" y="12"/>
                  </a:lnTo>
                  <a:lnTo>
                    <a:pt x="804" y="7"/>
                  </a:lnTo>
                  <a:lnTo>
                    <a:pt x="841" y="3"/>
                  </a:lnTo>
                  <a:lnTo>
                    <a:pt x="878" y="1"/>
                  </a:lnTo>
                  <a:lnTo>
                    <a:pt x="9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3D569F-4A51-4F0C-93CB-8F20FF8BB452}"/>
              </a:ext>
            </a:extLst>
          </p:cNvPr>
          <p:cNvGrpSpPr/>
          <p:nvPr/>
        </p:nvGrpSpPr>
        <p:grpSpPr>
          <a:xfrm>
            <a:off x="4303486" y="1745807"/>
            <a:ext cx="722265" cy="777080"/>
            <a:chOff x="5287963" y="2673350"/>
            <a:chExt cx="587375" cy="585788"/>
          </a:xfrm>
          <a:solidFill>
            <a:schemeClr val="bg1"/>
          </a:solidFill>
        </p:grpSpPr>
        <p:sp>
          <p:nvSpPr>
            <p:cNvPr id="80" name="Freeform 238">
              <a:extLst>
                <a:ext uri="{FF2B5EF4-FFF2-40B4-BE49-F238E27FC236}">
                  <a16:creationId xmlns:a16="http://schemas.microsoft.com/office/drawing/2014/main" id="{3262367F-92CF-478E-877A-35CF3195D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3" y="2673350"/>
              <a:ext cx="587375" cy="585788"/>
            </a:xfrm>
            <a:custGeom>
              <a:avLst/>
              <a:gdLst>
                <a:gd name="T0" fmla="*/ 141 w 3330"/>
                <a:gd name="T1" fmla="*/ 3017 h 3321"/>
                <a:gd name="T2" fmla="*/ 180 w 3330"/>
                <a:gd name="T3" fmla="*/ 3142 h 3321"/>
                <a:gd name="T4" fmla="*/ 305 w 3330"/>
                <a:gd name="T5" fmla="*/ 3180 h 3321"/>
                <a:gd name="T6" fmla="*/ 836 w 3330"/>
                <a:gd name="T7" fmla="*/ 2292 h 3321"/>
                <a:gd name="T8" fmla="*/ 1198 w 3330"/>
                <a:gd name="T9" fmla="*/ 2126 h 3321"/>
                <a:gd name="T10" fmla="*/ 1863 w 3330"/>
                <a:gd name="T11" fmla="*/ 160 h 3321"/>
                <a:gd name="T12" fmla="*/ 1527 w 3330"/>
                <a:gd name="T13" fmla="*/ 286 h 3321"/>
                <a:gd name="T14" fmla="*/ 1246 w 3330"/>
                <a:gd name="T15" fmla="*/ 516 h 3321"/>
                <a:gd name="T16" fmla="*/ 1056 w 3330"/>
                <a:gd name="T17" fmla="*/ 821 h 3321"/>
                <a:gd name="T18" fmla="*/ 974 w 3330"/>
                <a:gd name="T19" fmla="*/ 1172 h 3321"/>
                <a:gd name="T20" fmla="*/ 1009 w 3330"/>
                <a:gd name="T21" fmla="*/ 1534 h 3321"/>
                <a:gd name="T22" fmla="*/ 1157 w 3330"/>
                <a:gd name="T23" fmla="*/ 1860 h 3321"/>
                <a:gd name="T24" fmla="*/ 1407 w 3330"/>
                <a:gd name="T25" fmla="*/ 2124 h 3321"/>
                <a:gd name="T26" fmla="*/ 1724 w 3330"/>
                <a:gd name="T27" fmla="*/ 2295 h 3321"/>
                <a:gd name="T28" fmla="*/ 2081 w 3330"/>
                <a:gd name="T29" fmla="*/ 2353 h 3321"/>
                <a:gd name="T30" fmla="*/ 2439 w 3330"/>
                <a:gd name="T31" fmla="*/ 2295 h 3321"/>
                <a:gd name="T32" fmla="*/ 2756 w 3330"/>
                <a:gd name="T33" fmla="*/ 2124 h 3321"/>
                <a:gd name="T34" fmla="*/ 3005 w 3330"/>
                <a:gd name="T35" fmla="*/ 1860 h 3321"/>
                <a:gd name="T36" fmla="*/ 3153 w 3330"/>
                <a:gd name="T37" fmla="*/ 1534 h 3321"/>
                <a:gd name="T38" fmla="*/ 3189 w 3330"/>
                <a:gd name="T39" fmla="*/ 1172 h 3321"/>
                <a:gd name="T40" fmla="*/ 3107 w 3330"/>
                <a:gd name="T41" fmla="*/ 821 h 3321"/>
                <a:gd name="T42" fmla="*/ 2916 w 3330"/>
                <a:gd name="T43" fmla="*/ 516 h 3321"/>
                <a:gd name="T44" fmla="*/ 2636 w 3330"/>
                <a:gd name="T45" fmla="*/ 286 h 3321"/>
                <a:gd name="T46" fmla="*/ 2300 w 3330"/>
                <a:gd name="T47" fmla="*/ 160 h 3321"/>
                <a:gd name="T48" fmla="*/ 2165 w 3330"/>
                <a:gd name="T49" fmla="*/ 3 h 3321"/>
                <a:gd name="T50" fmla="*/ 2559 w 3330"/>
                <a:gd name="T51" fmla="*/ 95 h 3321"/>
                <a:gd name="T52" fmla="*/ 2903 w 3330"/>
                <a:gd name="T53" fmla="*/ 308 h 3321"/>
                <a:gd name="T54" fmla="*/ 3164 w 3330"/>
                <a:gd name="T55" fmla="*/ 624 h 3321"/>
                <a:gd name="T56" fmla="*/ 3306 w 3330"/>
                <a:gd name="T57" fmla="*/ 1000 h 3321"/>
                <a:gd name="T58" fmla="*/ 3319 w 3330"/>
                <a:gd name="T59" fmla="*/ 1410 h 3321"/>
                <a:gd name="T60" fmla="*/ 3202 w 3330"/>
                <a:gd name="T61" fmla="*/ 1796 h 3321"/>
                <a:gd name="T62" fmla="*/ 2965 w 3330"/>
                <a:gd name="T63" fmla="*/ 2126 h 3321"/>
                <a:gd name="T64" fmla="*/ 2633 w 3330"/>
                <a:gd name="T65" fmla="*/ 2363 h 3321"/>
                <a:gd name="T66" fmla="*/ 2246 w 3330"/>
                <a:gd name="T67" fmla="*/ 2481 h 3321"/>
                <a:gd name="T68" fmla="*/ 1839 w 3330"/>
                <a:gd name="T69" fmla="*/ 2468 h 3321"/>
                <a:gd name="T70" fmla="*/ 1463 w 3330"/>
                <a:gd name="T71" fmla="*/ 2329 h 3321"/>
                <a:gd name="T72" fmla="*/ 1190 w 3330"/>
                <a:gd name="T73" fmla="*/ 2454 h 3321"/>
                <a:gd name="T74" fmla="*/ 1179 w 3330"/>
                <a:gd name="T75" fmla="*/ 2537 h 3321"/>
                <a:gd name="T76" fmla="*/ 349 w 3330"/>
                <a:gd name="T77" fmla="*/ 3312 h 3321"/>
                <a:gd name="T78" fmla="*/ 172 w 3330"/>
                <a:gd name="T79" fmla="*/ 3300 h 3321"/>
                <a:gd name="T80" fmla="*/ 37 w 3330"/>
                <a:gd name="T81" fmla="*/ 3182 h 3321"/>
                <a:gd name="T82" fmla="*/ 2 w 3330"/>
                <a:gd name="T83" fmla="*/ 3008 h 3321"/>
                <a:gd name="T84" fmla="*/ 82 w 3330"/>
                <a:gd name="T85" fmla="*/ 2849 h 3321"/>
                <a:gd name="T86" fmla="*/ 854 w 3330"/>
                <a:gd name="T87" fmla="*/ 2127 h 3321"/>
                <a:gd name="T88" fmla="*/ 1037 w 3330"/>
                <a:gd name="T89" fmla="*/ 1929 h 3321"/>
                <a:gd name="T90" fmla="*/ 874 w 3330"/>
                <a:gd name="T91" fmla="*/ 1566 h 3321"/>
                <a:gd name="T92" fmla="*/ 836 w 3330"/>
                <a:gd name="T93" fmla="*/ 1162 h 3321"/>
                <a:gd name="T94" fmla="*/ 927 w 3330"/>
                <a:gd name="T95" fmla="*/ 769 h 3321"/>
                <a:gd name="T96" fmla="*/ 1141 w 3330"/>
                <a:gd name="T97" fmla="*/ 426 h 3321"/>
                <a:gd name="T98" fmla="*/ 1458 w 3330"/>
                <a:gd name="T99" fmla="*/ 166 h 3321"/>
                <a:gd name="T100" fmla="*/ 1836 w 3330"/>
                <a:gd name="T101" fmla="*/ 24 h 3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30" h="3321">
                  <a:moveTo>
                    <a:pt x="836" y="2292"/>
                  </a:moveTo>
                  <a:lnTo>
                    <a:pt x="180" y="2947"/>
                  </a:lnTo>
                  <a:lnTo>
                    <a:pt x="161" y="2968"/>
                  </a:lnTo>
                  <a:lnTo>
                    <a:pt x="149" y="2991"/>
                  </a:lnTo>
                  <a:lnTo>
                    <a:pt x="141" y="3017"/>
                  </a:lnTo>
                  <a:lnTo>
                    <a:pt x="138" y="3044"/>
                  </a:lnTo>
                  <a:lnTo>
                    <a:pt x="141" y="3071"/>
                  </a:lnTo>
                  <a:lnTo>
                    <a:pt x="149" y="3098"/>
                  </a:lnTo>
                  <a:lnTo>
                    <a:pt x="161" y="3121"/>
                  </a:lnTo>
                  <a:lnTo>
                    <a:pt x="180" y="3142"/>
                  </a:lnTo>
                  <a:lnTo>
                    <a:pt x="201" y="3159"/>
                  </a:lnTo>
                  <a:lnTo>
                    <a:pt x="224" y="3172"/>
                  </a:lnTo>
                  <a:lnTo>
                    <a:pt x="250" y="3180"/>
                  </a:lnTo>
                  <a:lnTo>
                    <a:pt x="278" y="3182"/>
                  </a:lnTo>
                  <a:lnTo>
                    <a:pt x="305" y="3180"/>
                  </a:lnTo>
                  <a:lnTo>
                    <a:pt x="331" y="3172"/>
                  </a:lnTo>
                  <a:lnTo>
                    <a:pt x="354" y="3159"/>
                  </a:lnTo>
                  <a:lnTo>
                    <a:pt x="375" y="3142"/>
                  </a:lnTo>
                  <a:lnTo>
                    <a:pt x="1031" y="2488"/>
                  </a:lnTo>
                  <a:lnTo>
                    <a:pt x="836" y="2292"/>
                  </a:lnTo>
                  <a:close/>
                  <a:moveTo>
                    <a:pt x="1174" y="2101"/>
                  </a:moveTo>
                  <a:lnTo>
                    <a:pt x="1007" y="2267"/>
                  </a:lnTo>
                  <a:lnTo>
                    <a:pt x="1057" y="2317"/>
                  </a:lnTo>
                  <a:lnTo>
                    <a:pt x="1223" y="2150"/>
                  </a:lnTo>
                  <a:lnTo>
                    <a:pt x="1198" y="2126"/>
                  </a:lnTo>
                  <a:lnTo>
                    <a:pt x="1174" y="2101"/>
                  </a:lnTo>
                  <a:close/>
                  <a:moveTo>
                    <a:pt x="2081" y="139"/>
                  </a:moveTo>
                  <a:lnTo>
                    <a:pt x="2007" y="141"/>
                  </a:lnTo>
                  <a:lnTo>
                    <a:pt x="1934" y="148"/>
                  </a:lnTo>
                  <a:lnTo>
                    <a:pt x="1863" y="160"/>
                  </a:lnTo>
                  <a:lnTo>
                    <a:pt x="1792" y="176"/>
                  </a:lnTo>
                  <a:lnTo>
                    <a:pt x="1724" y="197"/>
                  </a:lnTo>
                  <a:lnTo>
                    <a:pt x="1656" y="222"/>
                  </a:lnTo>
                  <a:lnTo>
                    <a:pt x="1590" y="252"/>
                  </a:lnTo>
                  <a:lnTo>
                    <a:pt x="1527" y="286"/>
                  </a:lnTo>
                  <a:lnTo>
                    <a:pt x="1466" y="324"/>
                  </a:lnTo>
                  <a:lnTo>
                    <a:pt x="1407" y="366"/>
                  </a:lnTo>
                  <a:lnTo>
                    <a:pt x="1350" y="413"/>
                  </a:lnTo>
                  <a:lnTo>
                    <a:pt x="1297" y="463"/>
                  </a:lnTo>
                  <a:lnTo>
                    <a:pt x="1246" y="516"/>
                  </a:lnTo>
                  <a:lnTo>
                    <a:pt x="1200" y="573"/>
                  </a:lnTo>
                  <a:lnTo>
                    <a:pt x="1157" y="632"/>
                  </a:lnTo>
                  <a:lnTo>
                    <a:pt x="1119" y="693"/>
                  </a:lnTo>
                  <a:lnTo>
                    <a:pt x="1085" y="757"/>
                  </a:lnTo>
                  <a:lnTo>
                    <a:pt x="1056" y="821"/>
                  </a:lnTo>
                  <a:lnTo>
                    <a:pt x="1030" y="889"/>
                  </a:lnTo>
                  <a:lnTo>
                    <a:pt x="1009" y="958"/>
                  </a:lnTo>
                  <a:lnTo>
                    <a:pt x="993" y="1027"/>
                  </a:lnTo>
                  <a:lnTo>
                    <a:pt x="981" y="1099"/>
                  </a:lnTo>
                  <a:lnTo>
                    <a:pt x="974" y="1172"/>
                  </a:lnTo>
                  <a:lnTo>
                    <a:pt x="971" y="1246"/>
                  </a:lnTo>
                  <a:lnTo>
                    <a:pt x="974" y="1319"/>
                  </a:lnTo>
                  <a:lnTo>
                    <a:pt x="981" y="1392"/>
                  </a:lnTo>
                  <a:lnTo>
                    <a:pt x="993" y="1463"/>
                  </a:lnTo>
                  <a:lnTo>
                    <a:pt x="1009" y="1534"/>
                  </a:lnTo>
                  <a:lnTo>
                    <a:pt x="1030" y="1602"/>
                  </a:lnTo>
                  <a:lnTo>
                    <a:pt x="1056" y="1670"/>
                  </a:lnTo>
                  <a:lnTo>
                    <a:pt x="1085" y="1735"/>
                  </a:lnTo>
                  <a:lnTo>
                    <a:pt x="1119" y="1798"/>
                  </a:lnTo>
                  <a:lnTo>
                    <a:pt x="1157" y="1860"/>
                  </a:lnTo>
                  <a:lnTo>
                    <a:pt x="1200" y="1918"/>
                  </a:lnTo>
                  <a:lnTo>
                    <a:pt x="1246" y="1974"/>
                  </a:lnTo>
                  <a:lnTo>
                    <a:pt x="1297" y="2028"/>
                  </a:lnTo>
                  <a:lnTo>
                    <a:pt x="1350" y="2078"/>
                  </a:lnTo>
                  <a:lnTo>
                    <a:pt x="1407" y="2124"/>
                  </a:lnTo>
                  <a:lnTo>
                    <a:pt x="1466" y="2167"/>
                  </a:lnTo>
                  <a:lnTo>
                    <a:pt x="1527" y="2205"/>
                  </a:lnTo>
                  <a:lnTo>
                    <a:pt x="1590" y="2239"/>
                  </a:lnTo>
                  <a:lnTo>
                    <a:pt x="1656" y="2269"/>
                  </a:lnTo>
                  <a:lnTo>
                    <a:pt x="1724" y="2295"/>
                  </a:lnTo>
                  <a:lnTo>
                    <a:pt x="1792" y="2315"/>
                  </a:lnTo>
                  <a:lnTo>
                    <a:pt x="1863" y="2332"/>
                  </a:lnTo>
                  <a:lnTo>
                    <a:pt x="1934" y="2343"/>
                  </a:lnTo>
                  <a:lnTo>
                    <a:pt x="2007" y="2350"/>
                  </a:lnTo>
                  <a:lnTo>
                    <a:pt x="2081" y="2353"/>
                  </a:lnTo>
                  <a:lnTo>
                    <a:pt x="2154" y="2350"/>
                  </a:lnTo>
                  <a:lnTo>
                    <a:pt x="2228" y="2343"/>
                  </a:lnTo>
                  <a:lnTo>
                    <a:pt x="2300" y="2332"/>
                  </a:lnTo>
                  <a:lnTo>
                    <a:pt x="2369" y="2315"/>
                  </a:lnTo>
                  <a:lnTo>
                    <a:pt x="2439" y="2295"/>
                  </a:lnTo>
                  <a:lnTo>
                    <a:pt x="2507" y="2268"/>
                  </a:lnTo>
                  <a:lnTo>
                    <a:pt x="2572" y="2239"/>
                  </a:lnTo>
                  <a:lnTo>
                    <a:pt x="2636" y="2205"/>
                  </a:lnTo>
                  <a:lnTo>
                    <a:pt x="2696" y="2167"/>
                  </a:lnTo>
                  <a:lnTo>
                    <a:pt x="2756" y="2124"/>
                  </a:lnTo>
                  <a:lnTo>
                    <a:pt x="2812" y="2078"/>
                  </a:lnTo>
                  <a:lnTo>
                    <a:pt x="2866" y="2028"/>
                  </a:lnTo>
                  <a:lnTo>
                    <a:pt x="2916" y="1974"/>
                  </a:lnTo>
                  <a:lnTo>
                    <a:pt x="2963" y="1918"/>
                  </a:lnTo>
                  <a:lnTo>
                    <a:pt x="3005" y="1860"/>
                  </a:lnTo>
                  <a:lnTo>
                    <a:pt x="3043" y="1798"/>
                  </a:lnTo>
                  <a:lnTo>
                    <a:pt x="3078" y="1735"/>
                  </a:lnTo>
                  <a:lnTo>
                    <a:pt x="3107" y="1670"/>
                  </a:lnTo>
                  <a:lnTo>
                    <a:pt x="3132" y="1602"/>
                  </a:lnTo>
                  <a:lnTo>
                    <a:pt x="3153" y="1534"/>
                  </a:lnTo>
                  <a:lnTo>
                    <a:pt x="3170" y="1463"/>
                  </a:lnTo>
                  <a:lnTo>
                    <a:pt x="3182" y="1392"/>
                  </a:lnTo>
                  <a:lnTo>
                    <a:pt x="3189" y="1319"/>
                  </a:lnTo>
                  <a:lnTo>
                    <a:pt x="3191" y="1246"/>
                  </a:lnTo>
                  <a:lnTo>
                    <a:pt x="3189" y="1172"/>
                  </a:lnTo>
                  <a:lnTo>
                    <a:pt x="3182" y="1099"/>
                  </a:lnTo>
                  <a:lnTo>
                    <a:pt x="3170" y="1027"/>
                  </a:lnTo>
                  <a:lnTo>
                    <a:pt x="3153" y="958"/>
                  </a:lnTo>
                  <a:lnTo>
                    <a:pt x="3132" y="889"/>
                  </a:lnTo>
                  <a:lnTo>
                    <a:pt x="3107" y="821"/>
                  </a:lnTo>
                  <a:lnTo>
                    <a:pt x="3078" y="757"/>
                  </a:lnTo>
                  <a:lnTo>
                    <a:pt x="3043" y="693"/>
                  </a:lnTo>
                  <a:lnTo>
                    <a:pt x="3005" y="632"/>
                  </a:lnTo>
                  <a:lnTo>
                    <a:pt x="2963" y="573"/>
                  </a:lnTo>
                  <a:lnTo>
                    <a:pt x="2916" y="516"/>
                  </a:lnTo>
                  <a:lnTo>
                    <a:pt x="2866" y="463"/>
                  </a:lnTo>
                  <a:lnTo>
                    <a:pt x="2812" y="413"/>
                  </a:lnTo>
                  <a:lnTo>
                    <a:pt x="2756" y="366"/>
                  </a:lnTo>
                  <a:lnTo>
                    <a:pt x="2696" y="324"/>
                  </a:lnTo>
                  <a:lnTo>
                    <a:pt x="2636" y="286"/>
                  </a:lnTo>
                  <a:lnTo>
                    <a:pt x="2572" y="252"/>
                  </a:lnTo>
                  <a:lnTo>
                    <a:pt x="2507" y="222"/>
                  </a:lnTo>
                  <a:lnTo>
                    <a:pt x="2439" y="197"/>
                  </a:lnTo>
                  <a:lnTo>
                    <a:pt x="2370" y="176"/>
                  </a:lnTo>
                  <a:lnTo>
                    <a:pt x="2300" y="160"/>
                  </a:lnTo>
                  <a:lnTo>
                    <a:pt x="2228" y="148"/>
                  </a:lnTo>
                  <a:lnTo>
                    <a:pt x="2154" y="141"/>
                  </a:lnTo>
                  <a:lnTo>
                    <a:pt x="2081" y="139"/>
                  </a:lnTo>
                  <a:close/>
                  <a:moveTo>
                    <a:pt x="2081" y="0"/>
                  </a:moveTo>
                  <a:lnTo>
                    <a:pt x="2165" y="3"/>
                  </a:lnTo>
                  <a:lnTo>
                    <a:pt x="2246" y="11"/>
                  </a:lnTo>
                  <a:lnTo>
                    <a:pt x="2327" y="24"/>
                  </a:lnTo>
                  <a:lnTo>
                    <a:pt x="2406" y="42"/>
                  </a:lnTo>
                  <a:lnTo>
                    <a:pt x="2483" y="66"/>
                  </a:lnTo>
                  <a:lnTo>
                    <a:pt x="2559" y="95"/>
                  </a:lnTo>
                  <a:lnTo>
                    <a:pt x="2633" y="128"/>
                  </a:lnTo>
                  <a:lnTo>
                    <a:pt x="2704" y="166"/>
                  </a:lnTo>
                  <a:lnTo>
                    <a:pt x="2774" y="208"/>
                  </a:lnTo>
                  <a:lnTo>
                    <a:pt x="2840" y="257"/>
                  </a:lnTo>
                  <a:lnTo>
                    <a:pt x="2903" y="308"/>
                  </a:lnTo>
                  <a:lnTo>
                    <a:pt x="2965" y="365"/>
                  </a:lnTo>
                  <a:lnTo>
                    <a:pt x="3021" y="426"/>
                  </a:lnTo>
                  <a:lnTo>
                    <a:pt x="3073" y="489"/>
                  </a:lnTo>
                  <a:lnTo>
                    <a:pt x="3121" y="555"/>
                  </a:lnTo>
                  <a:lnTo>
                    <a:pt x="3164" y="624"/>
                  </a:lnTo>
                  <a:lnTo>
                    <a:pt x="3202" y="695"/>
                  </a:lnTo>
                  <a:lnTo>
                    <a:pt x="3235" y="769"/>
                  </a:lnTo>
                  <a:lnTo>
                    <a:pt x="3264" y="844"/>
                  </a:lnTo>
                  <a:lnTo>
                    <a:pt x="3288" y="922"/>
                  </a:lnTo>
                  <a:lnTo>
                    <a:pt x="3306" y="1000"/>
                  </a:lnTo>
                  <a:lnTo>
                    <a:pt x="3319" y="1081"/>
                  </a:lnTo>
                  <a:lnTo>
                    <a:pt x="3327" y="1162"/>
                  </a:lnTo>
                  <a:lnTo>
                    <a:pt x="3330" y="1246"/>
                  </a:lnTo>
                  <a:lnTo>
                    <a:pt x="3327" y="1328"/>
                  </a:lnTo>
                  <a:lnTo>
                    <a:pt x="3319" y="1410"/>
                  </a:lnTo>
                  <a:lnTo>
                    <a:pt x="3306" y="1490"/>
                  </a:lnTo>
                  <a:lnTo>
                    <a:pt x="3288" y="1569"/>
                  </a:lnTo>
                  <a:lnTo>
                    <a:pt x="3264" y="1646"/>
                  </a:lnTo>
                  <a:lnTo>
                    <a:pt x="3235" y="1722"/>
                  </a:lnTo>
                  <a:lnTo>
                    <a:pt x="3202" y="1796"/>
                  </a:lnTo>
                  <a:lnTo>
                    <a:pt x="3164" y="1867"/>
                  </a:lnTo>
                  <a:lnTo>
                    <a:pt x="3121" y="1936"/>
                  </a:lnTo>
                  <a:lnTo>
                    <a:pt x="3073" y="2003"/>
                  </a:lnTo>
                  <a:lnTo>
                    <a:pt x="3021" y="2066"/>
                  </a:lnTo>
                  <a:lnTo>
                    <a:pt x="2965" y="2126"/>
                  </a:lnTo>
                  <a:lnTo>
                    <a:pt x="2903" y="2183"/>
                  </a:lnTo>
                  <a:lnTo>
                    <a:pt x="2840" y="2235"/>
                  </a:lnTo>
                  <a:lnTo>
                    <a:pt x="2774" y="2282"/>
                  </a:lnTo>
                  <a:lnTo>
                    <a:pt x="2704" y="2326"/>
                  </a:lnTo>
                  <a:lnTo>
                    <a:pt x="2633" y="2363"/>
                  </a:lnTo>
                  <a:lnTo>
                    <a:pt x="2559" y="2397"/>
                  </a:lnTo>
                  <a:lnTo>
                    <a:pt x="2483" y="2425"/>
                  </a:lnTo>
                  <a:lnTo>
                    <a:pt x="2406" y="2448"/>
                  </a:lnTo>
                  <a:lnTo>
                    <a:pt x="2327" y="2467"/>
                  </a:lnTo>
                  <a:lnTo>
                    <a:pt x="2246" y="2481"/>
                  </a:lnTo>
                  <a:lnTo>
                    <a:pt x="2165" y="2488"/>
                  </a:lnTo>
                  <a:lnTo>
                    <a:pt x="2081" y="2491"/>
                  </a:lnTo>
                  <a:lnTo>
                    <a:pt x="1999" y="2489"/>
                  </a:lnTo>
                  <a:lnTo>
                    <a:pt x="1918" y="2481"/>
                  </a:lnTo>
                  <a:lnTo>
                    <a:pt x="1839" y="2468"/>
                  </a:lnTo>
                  <a:lnTo>
                    <a:pt x="1760" y="2449"/>
                  </a:lnTo>
                  <a:lnTo>
                    <a:pt x="1683" y="2426"/>
                  </a:lnTo>
                  <a:lnTo>
                    <a:pt x="1607" y="2398"/>
                  </a:lnTo>
                  <a:lnTo>
                    <a:pt x="1535" y="2366"/>
                  </a:lnTo>
                  <a:lnTo>
                    <a:pt x="1463" y="2329"/>
                  </a:lnTo>
                  <a:lnTo>
                    <a:pt x="1396" y="2286"/>
                  </a:lnTo>
                  <a:lnTo>
                    <a:pt x="1329" y="2240"/>
                  </a:lnTo>
                  <a:lnTo>
                    <a:pt x="1154" y="2414"/>
                  </a:lnTo>
                  <a:lnTo>
                    <a:pt x="1179" y="2438"/>
                  </a:lnTo>
                  <a:lnTo>
                    <a:pt x="1190" y="2454"/>
                  </a:lnTo>
                  <a:lnTo>
                    <a:pt x="1197" y="2470"/>
                  </a:lnTo>
                  <a:lnTo>
                    <a:pt x="1199" y="2488"/>
                  </a:lnTo>
                  <a:lnTo>
                    <a:pt x="1197" y="2506"/>
                  </a:lnTo>
                  <a:lnTo>
                    <a:pt x="1190" y="2522"/>
                  </a:lnTo>
                  <a:lnTo>
                    <a:pt x="1179" y="2537"/>
                  </a:lnTo>
                  <a:lnTo>
                    <a:pt x="473" y="3239"/>
                  </a:lnTo>
                  <a:lnTo>
                    <a:pt x="446" y="3264"/>
                  </a:lnTo>
                  <a:lnTo>
                    <a:pt x="416" y="3284"/>
                  </a:lnTo>
                  <a:lnTo>
                    <a:pt x="383" y="3300"/>
                  </a:lnTo>
                  <a:lnTo>
                    <a:pt x="349" y="3312"/>
                  </a:lnTo>
                  <a:lnTo>
                    <a:pt x="314" y="3319"/>
                  </a:lnTo>
                  <a:lnTo>
                    <a:pt x="278" y="3321"/>
                  </a:lnTo>
                  <a:lnTo>
                    <a:pt x="241" y="3319"/>
                  </a:lnTo>
                  <a:lnTo>
                    <a:pt x="205" y="3312"/>
                  </a:lnTo>
                  <a:lnTo>
                    <a:pt x="172" y="3300"/>
                  </a:lnTo>
                  <a:lnTo>
                    <a:pt x="139" y="3284"/>
                  </a:lnTo>
                  <a:lnTo>
                    <a:pt x="109" y="3264"/>
                  </a:lnTo>
                  <a:lnTo>
                    <a:pt x="82" y="3239"/>
                  </a:lnTo>
                  <a:lnTo>
                    <a:pt x="58" y="3212"/>
                  </a:lnTo>
                  <a:lnTo>
                    <a:pt x="37" y="3182"/>
                  </a:lnTo>
                  <a:lnTo>
                    <a:pt x="21" y="3150"/>
                  </a:lnTo>
                  <a:lnTo>
                    <a:pt x="9" y="3117"/>
                  </a:lnTo>
                  <a:lnTo>
                    <a:pt x="2" y="3080"/>
                  </a:lnTo>
                  <a:lnTo>
                    <a:pt x="0" y="3044"/>
                  </a:lnTo>
                  <a:lnTo>
                    <a:pt x="2" y="3008"/>
                  </a:lnTo>
                  <a:lnTo>
                    <a:pt x="9" y="2973"/>
                  </a:lnTo>
                  <a:lnTo>
                    <a:pt x="21" y="2939"/>
                  </a:lnTo>
                  <a:lnTo>
                    <a:pt x="37" y="2906"/>
                  </a:lnTo>
                  <a:lnTo>
                    <a:pt x="58" y="2876"/>
                  </a:lnTo>
                  <a:lnTo>
                    <a:pt x="82" y="2849"/>
                  </a:lnTo>
                  <a:lnTo>
                    <a:pt x="786" y="2146"/>
                  </a:lnTo>
                  <a:lnTo>
                    <a:pt x="801" y="2134"/>
                  </a:lnTo>
                  <a:lnTo>
                    <a:pt x="817" y="2127"/>
                  </a:lnTo>
                  <a:lnTo>
                    <a:pt x="836" y="2125"/>
                  </a:lnTo>
                  <a:lnTo>
                    <a:pt x="854" y="2127"/>
                  </a:lnTo>
                  <a:lnTo>
                    <a:pt x="870" y="2134"/>
                  </a:lnTo>
                  <a:lnTo>
                    <a:pt x="885" y="2146"/>
                  </a:lnTo>
                  <a:lnTo>
                    <a:pt x="909" y="2170"/>
                  </a:lnTo>
                  <a:lnTo>
                    <a:pt x="1084" y="1996"/>
                  </a:lnTo>
                  <a:lnTo>
                    <a:pt x="1037" y="1929"/>
                  </a:lnTo>
                  <a:lnTo>
                    <a:pt x="995" y="1861"/>
                  </a:lnTo>
                  <a:lnTo>
                    <a:pt x="958" y="1790"/>
                  </a:lnTo>
                  <a:lnTo>
                    <a:pt x="925" y="1718"/>
                  </a:lnTo>
                  <a:lnTo>
                    <a:pt x="897" y="1642"/>
                  </a:lnTo>
                  <a:lnTo>
                    <a:pt x="874" y="1566"/>
                  </a:lnTo>
                  <a:lnTo>
                    <a:pt x="856" y="1487"/>
                  </a:lnTo>
                  <a:lnTo>
                    <a:pt x="843" y="1408"/>
                  </a:lnTo>
                  <a:lnTo>
                    <a:pt x="836" y="1327"/>
                  </a:lnTo>
                  <a:lnTo>
                    <a:pt x="833" y="1246"/>
                  </a:lnTo>
                  <a:lnTo>
                    <a:pt x="836" y="1162"/>
                  </a:lnTo>
                  <a:lnTo>
                    <a:pt x="844" y="1081"/>
                  </a:lnTo>
                  <a:lnTo>
                    <a:pt x="857" y="1000"/>
                  </a:lnTo>
                  <a:lnTo>
                    <a:pt x="875" y="922"/>
                  </a:lnTo>
                  <a:lnTo>
                    <a:pt x="898" y="844"/>
                  </a:lnTo>
                  <a:lnTo>
                    <a:pt x="927" y="769"/>
                  </a:lnTo>
                  <a:lnTo>
                    <a:pt x="961" y="695"/>
                  </a:lnTo>
                  <a:lnTo>
                    <a:pt x="999" y="624"/>
                  </a:lnTo>
                  <a:lnTo>
                    <a:pt x="1041" y="555"/>
                  </a:lnTo>
                  <a:lnTo>
                    <a:pt x="1089" y="489"/>
                  </a:lnTo>
                  <a:lnTo>
                    <a:pt x="1141" y="426"/>
                  </a:lnTo>
                  <a:lnTo>
                    <a:pt x="1198" y="365"/>
                  </a:lnTo>
                  <a:lnTo>
                    <a:pt x="1258" y="308"/>
                  </a:lnTo>
                  <a:lnTo>
                    <a:pt x="1322" y="257"/>
                  </a:lnTo>
                  <a:lnTo>
                    <a:pt x="1389" y="208"/>
                  </a:lnTo>
                  <a:lnTo>
                    <a:pt x="1458" y="166"/>
                  </a:lnTo>
                  <a:lnTo>
                    <a:pt x="1530" y="128"/>
                  </a:lnTo>
                  <a:lnTo>
                    <a:pt x="1603" y="95"/>
                  </a:lnTo>
                  <a:lnTo>
                    <a:pt x="1679" y="66"/>
                  </a:lnTo>
                  <a:lnTo>
                    <a:pt x="1757" y="42"/>
                  </a:lnTo>
                  <a:lnTo>
                    <a:pt x="1836" y="24"/>
                  </a:lnTo>
                  <a:lnTo>
                    <a:pt x="1916" y="11"/>
                  </a:lnTo>
                  <a:lnTo>
                    <a:pt x="1998" y="3"/>
                  </a:lnTo>
                  <a:lnTo>
                    <a:pt x="20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9">
              <a:extLst>
                <a:ext uri="{FF2B5EF4-FFF2-40B4-BE49-F238E27FC236}">
                  <a16:creationId xmlns:a16="http://schemas.microsoft.com/office/drawing/2014/main" id="{244B411F-DE43-40CA-AEF1-0994FA2F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1" y="2792413"/>
              <a:ext cx="215900" cy="231775"/>
            </a:xfrm>
            <a:custGeom>
              <a:avLst/>
              <a:gdLst>
                <a:gd name="T0" fmla="*/ 672 w 1227"/>
                <a:gd name="T1" fmla="*/ 13 h 1317"/>
                <a:gd name="T2" fmla="*/ 817 w 1227"/>
                <a:gd name="T3" fmla="*/ 77 h 1317"/>
                <a:gd name="T4" fmla="*/ 947 w 1227"/>
                <a:gd name="T5" fmla="*/ 184 h 1317"/>
                <a:gd name="T6" fmla="*/ 1055 w 1227"/>
                <a:gd name="T7" fmla="*/ 328 h 1317"/>
                <a:gd name="T8" fmla="*/ 1141 w 1227"/>
                <a:gd name="T9" fmla="*/ 505 h 1317"/>
                <a:gd name="T10" fmla="*/ 1205 w 1227"/>
                <a:gd name="T11" fmla="*/ 732 h 1317"/>
                <a:gd name="T12" fmla="*/ 1227 w 1227"/>
                <a:gd name="T13" fmla="*/ 968 h 1317"/>
                <a:gd name="T14" fmla="*/ 1213 w 1227"/>
                <a:gd name="T15" fmla="*/ 1082 h 1317"/>
                <a:gd name="T16" fmla="*/ 1169 w 1227"/>
                <a:gd name="T17" fmla="*/ 1111 h 1317"/>
                <a:gd name="T18" fmla="*/ 1116 w 1227"/>
                <a:gd name="T19" fmla="*/ 1101 h 1317"/>
                <a:gd name="T20" fmla="*/ 1086 w 1227"/>
                <a:gd name="T21" fmla="*/ 1058 h 1317"/>
                <a:gd name="T22" fmla="*/ 1085 w 1227"/>
                <a:gd name="T23" fmla="*/ 899 h 1317"/>
                <a:gd name="T24" fmla="*/ 1054 w 1227"/>
                <a:gd name="T25" fmla="*/ 693 h 1317"/>
                <a:gd name="T26" fmla="*/ 991 w 1227"/>
                <a:gd name="T27" fmla="*/ 502 h 1317"/>
                <a:gd name="T28" fmla="*/ 898 w 1227"/>
                <a:gd name="T29" fmla="*/ 341 h 1317"/>
                <a:gd name="T30" fmla="*/ 780 w 1227"/>
                <a:gd name="T31" fmla="*/ 219 h 1317"/>
                <a:gd name="T32" fmla="*/ 647 w 1227"/>
                <a:gd name="T33" fmla="*/ 150 h 1317"/>
                <a:gd name="T34" fmla="*/ 509 w 1227"/>
                <a:gd name="T35" fmla="*/ 144 h 1317"/>
                <a:gd name="T36" fmla="*/ 354 w 1227"/>
                <a:gd name="T37" fmla="*/ 200 h 1317"/>
                <a:gd name="T38" fmla="*/ 234 w 1227"/>
                <a:gd name="T39" fmla="*/ 279 h 1317"/>
                <a:gd name="T40" fmla="*/ 163 w 1227"/>
                <a:gd name="T41" fmla="*/ 379 h 1317"/>
                <a:gd name="T42" fmla="*/ 139 w 1227"/>
                <a:gd name="T43" fmla="*/ 501 h 1317"/>
                <a:gd name="T44" fmla="*/ 149 w 1227"/>
                <a:gd name="T45" fmla="*/ 640 h 1317"/>
                <a:gd name="T46" fmla="*/ 178 w 1227"/>
                <a:gd name="T47" fmla="*/ 784 h 1317"/>
                <a:gd name="T48" fmla="*/ 205 w 1227"/>
                <a:gd name="T49" fmla="*/ 915 h 1317"/>
                <a:gd name="T50" fmla="*/ 219 w 1227"/>
                <a:gd name="T51" fmla="*/ 1044 h 1317"/>
                <a:gd name="T52" fmla="*/ 209 w 1227"/>
                <a:gd name="T53" fmla="*/ 1168 h 1317"/>
                <a:gd name="T54" fmla="*/ 161 w 1227"/>
                <a:gd name="T55" fmla="*/ 1284 h 1317"/>
                <a:gd name="T56" fmla="*/ 120 w 1227"/>
                <a:gd name="T57" fmla="*/ 1315 h 1317"/>
                <a:gd name="T58" fmla="*/ 66 w 1227"/>
                <a:gd name="T59" fmla="*/ 1306 h 1317"/>
                <a:gd name="T60" fmla="*/ 35 w 1227"/>
                <a:gd name="T61" fmla="*/ 1262 h 1317"/>
                <a:gd name="T62" fmla="*/ 44 w 1227"/>
                <a:gd name="T63" fmla="*/ 1211 h 1317"/>
                <a:gd name="T64" fmla="*/ 76 w 1227"/>
                <a:gd name="T65" fmla="*/ 1119 h 1317"/>
                <a:gd name="T66" fmla="*/ 77 w 1227"/>
                <a:gd name="T67" fmla="*/ 1014 h 1317"/>
                <a:gd name="T68" fmla="*/ 60 w 1227"/>
                <a:gd name="T69" fmla="*/ 896 h 1317"/>
                <a:gd name="T70" fmla="*/ 31 w 1227"/>
                <a:gd name="T71" fmla="*/ 760 h 1317"/>
                <a:gd name="T72" fmla="*/ 4 w 1227"/>
                <a:gd name="T73" fmla="*/ 596 h 1317"/>
                <a:gd name="T74" fmla="*/ 6 w 1227"/>
                <a:gd name="T75" fmla="*/ 434 h 1317"/>
                <a:gd name="T76" fmla="*/ 49 w 1227"/>
                <a:gd name="T77" fmla="*/ 295 h 1317"/>
                <a:gd name="T78" fmla="*/ 132 w 1227"/>
                <a:gd name="T79" fmla="*/ 185 h 1317"/>
                <a:gd name="T80" fmla="*/ 255 w 1227"/>
                <a:gd name="T81" fmla="*/ 96 h 1317"/>
                <a:gd name="T82" fmla="*/ 418 w 1227"/>
                <a:gd name="T83" fmla="*/ 24 h 1317"/>
                <a:gd name="T84" fmla="*/ 572 w 1227"/>
                <a:gd name="T85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27" h="1317">
                  <a:moveTo>
                    <a:pt x="572" y="0"/>
                  </a:moveTo>
                  <a:lnTo>
                    <a:pt x="622" y="4"/>
                  </a:lnTo>
                  <a:lnTo>
                    <a:pt x="672" y="13"/>
                  </a:lnTo>
                  <a:lnTo>
                    <a:pt x="721" y="29"/>
                  </a:lnTo>
                  <a:lnTo>
                    <a:pt x="770" y="50"/>
                  </a:lnTo>
                  <a:lnTo>
                    <a:pt x="817" y="77"/>
                  </a:lnTo>
                  <a:lnTo>
                    <a:pt x="864" y="109"/>
                  </a:lnTo>
                  <a:lnTo>
                    <a:pt x="907" y="145"/>
                  </a:lnTo>
                  <a:lnTo>
                    <a:pt x="947" y="184"/>
                  </a:lnTo>
                  <a:lnTo>
                    <a:pt x="986" y="229"/>
                  </a:lnTo>
                  <a:lnTo>
                    <a:pt x="1022" y="277"/>
                  </a:lnTo>
                  <a:lnTo>
                    <a:pt x="1055" y="328"/>
                  </a:lnTo>
                  <a:lnTo>
                    <a:pt x="1086" y="385"/>
                  </a:lnTo>
                  <a:lnTo>
                    <a:pt x="1116" y="443"/>
                  </a:lnTo>
                  <a:lnTo>
                    <a:pt x="1141" y="505"/>
                  </a:lnTo>
                  <a:lnTo>
                    <a:pt x="1167" y="579"/>
                  </a:lnTo>
                  <a:lnTo>
                    <a:pt x="1188" y="655"/>
                  </a:lnTo>
                  <a:lnTo>
                    <a:pt x="1205" y="732"/>
                  </a:lnTo>
                  <a:lnTo>
                    <a:pt x="1217" y="810"/>
                  </a:lnTo>
                  <a:lnTo>
                    <a:pt x="1224" y="890"/>
                  </a:lnTo>
                  <a:lnTo>
                    <a:pt x="1227" y="968"/>
                  </a:lnTo>
                  <a:lnTo>
                    <a:pt x="1224" y="1048"/>
                  </a:lnTo>
                  <a:lnTo>
                    <a:pt x="1221" y="1066"/>
                  </a:lnTo>
                  <a:lnTo>
                    <a:pt x="1213" y="1082"/>
                  </a:lnTo>
                  <a:lnTo>
                    <a:pt x="1201" y="1096"/>
                  </a:lnTo>
                  <a:lnTo>
                    <a:pt x="1185" y="1105"/>
                  </a:lnTo>
                  <a:lnTo>
                    <a:pt x="1169" y="1111"/>
                  </a:lnTo>
                  <a:lnTo>
                    <a:pt x="1150" y="1113"/>
                  </a:lnTo>
                  <a:lnTo>
                    <a:pt x="1132" y="1109"/>
                  </a:lnTo>
                  <a:lnTo>
                    <a:pt x="1116" y="1101"/>
                  </a:lnTo>
                  <a:lnTo>
                    <a:pt x="1103" y="1090"/>
                  </a:lnTo>
                  <a:lnTo>
                    <a:pt x="1093" y="1075"/>
                  </a:lnTo>
                  <a:lnTo>
                    <a:pt x="1086" y="1058"/>
                  </a:lnTo>
                  <a:lnTo>
                    <a:pt x="1085" y="1040"/>
                  </a:lnTo>
                  <a:lnTo>
                    <a:pt x="1087" y="969"/>
                  </a:lnTo>
                  <a:lnTo>
                    <a:pt x="1085" y="899"/>
                  </a:lnTo>
                  <a:lnTo>
                    <a:pt x="1079" y="829"/>
                  </a:lnTo>
                  <a:lnTo>
                    <a:pt x="1068" y="760"/>
                  </a:lnTo>
                  <a:lnTo>
                    <a:pt x="1054" y="693"/>
                  </a:lnTo>
                  <a:lnTo>
                    <a:pt x="1037" y="627"/>
                  </a:lnTo>
                  <a:lnTo>
                    <a:pt x="1015" y="564"/>
                  </a:lnTo>
                  <a:lnTo>
                    <a:pt x="991" y="502"/>
                  </a:lnTo>
                  <a:lnTo>
                    <a:pt x="962" y="445"/>
                  </a:lnTo>
                  <a:lnTo>
                    <a:pt x="931" y="392"/>
                  </a:lnTo>
                  <a:lnTo>
                    <a:pt x="898" y="341"/>
                  </a:lnTo>
                  <a:lnTo>
                    <a:pt x="860" y="295"/>
                  </a:lnTo>
                  <a:lnTo>
                    <a:pt x="821" y="255"/>
                  </a:lnTo>
                  <a:lnTo>
                    <a:pt x="780" y="219"/>
                  </a:lnTo>
                  <a:lnTo>
                    <a:pt x="735" y="189"/>
                  </a:lnTo>
                  <a:lnTo>
                    <a:pt x="692" y="166"/>
                  </a:lnTo>
                  <a:lnTo>
                    <a:pt x="647" y="150"/>
                  </a:lnTo>
                  <a:lnTo>
                    <a:pt x="601" y="141"/>
                  </a:lnTo>
                  <a:lnTo>
                    <a:pt x="556" y="139"/>
                  </a:lnTo>
                  <a:lnTo>
                    <a:pt x="509" y="144"/>
                  </a:lnTo>
                  <a:lnTo>
                    <a:pt x="463" y="156"/>
                  </a:lnTo>
                  <a:lnTo>
                    <a:pt x="405" y="177"/>
                  </a:lnTo>
                  <a:lnTo>
                    <a:pt x="354" y="200"/>
                  </a:lnTo>
                  <a:lnTo>
                    <a:pt x="308" y="225"/>
                  </a:lnTo>
                  <a:lnTo>
                    <a:pt x="268" y="251"/>
                  </a:lnTo>
                  <a:lnTo>
                    <a:pt x="234" y="279"/>
                  </a:lnTo>
                  <a:lnTo>
                    <a:pt x="206" y="310"/>
                  </a:lnTo>
                  <a:lnTo>
                    <a:pt x="181" y="343"/>
                  </a:lnTo>
                  <a:lnTo>
                    <a:pt x="163" y="379"/>
                  </a:lnTo>
                  <a:lnTo>
                    <a:pt x="150" y="417"/>
                  </a:lnTo>
                  <a:lnTo>
                    <a:pt x="142" y="458"/>
                  </a:lnTo>
                  <a:lnTo>
                    <a:pt x="139" y="501"/>
                  </a:lnTo>
                  <a:lnTo>
                    <a:pt x="139" y="547"/>
                  </a:lnTo>
                  <a:lnTo>
                    <a:pt x="143" y="593"/>
                  </a:lnTo>
                  <a:lnTo>
                    <a:pt x="149" y="640"/>
                  </a:lnTo>
                  <a:lnTo>
                    <a:pt x="158" y="689"/>
                  </a:lnTo>
                  <a:lnTo>
                    <a:pt x="167" y="737"/>
                  </a:lnTo>
                  <a:lnTo>
                    <a:pt x="178" y="784"/>
                  </a:lnTo>
                  <a:lnTo>
                    <a:pt x="187" y="828"/>
                  </a:lnTo>
                  <a:lnTo>
                    <a:pt x="196" y="872"/>
                  </a:lnTo>
                  <a:lnTo>
                    <a:pt x="205" y="915"/>
                  </a:lnTo>
                  <a:lnTo>
                    <a:pt x="212" y="958"/>
                  </a:lnTo>
                  <a:lnTo>
                    <a:pt x="216" y="1002"/>
                  </a:lnTo>
                  <a:lnTo>
                    <a:pt x="219" y="1044"/>
                  </a:lnTo>
                  <a:lnTo>
                    <a:pt x="219" y="1086"/>
                  </a:lnTo>
                  <a:lnTo>
                    <a:pt x="216" y="1127"/>
                  </a:lnTo>
                  <a:lnTo>
                    <a:pt x="209" y="1168"/>
                  </a:lnTo>
                  <a:lnTo>
                    <a:pt x="197" y="1208"/>
                  </a:lnTo>
                  <a:lnTo>
                    <a:pt x="182" y="1246"/>
                  </a:lnTo>
                  <a:lnTo>
                    <a:pt x="161" y="1284"/>
                  </a:lnTo>
                  <a:lnTo>
                    <a:pt x="150" y="1298"/>
                  </a:lnTo>
                  <a:lnTo>
                    <a:pt x="136" y="1309"/>
                  </a:lnTo>
                  <a:lnTo>
                    <a:pt x="120" y="1315"/>
                  </a:lnTo>
                  <a:lnTo>
                    <a:pt x="103" y="1317"/>
                  </a:lnTo>
                  <a:lnTo>
                    <a:pt x="83" y="1314"/>
                  </a:lnTo>
                  <a:lnTo>
                    <a:pt x="66" y="1306"/>
                  </a:lnTo>
                  <a:lnTo>
                    <a:pt x="51" y="1294"/>
                  </a:lnTo>
                  <a:lnTo>
                    <a:pt x="41" y="1279"/>
                  </a:lnTo>
                  <a:lnTo>
                    <a:pt x="35" y="1262"/>
                  </a:lnTo>
                  <a:lnTo>
                    <a:pt x="33" y="1245"/>
                  </a:lnTo>
                  <a:lnTo>
                    <a:pt x="36" y="1227"/>
                  </a:lnTo>
                  <a:lnTo>
                    <a:pt x="44" y="1211"/>
                  </a:lnTo>
                  <a:lnTo>
                    <a:pt x="59" y="1182"/>
                  </a:lnTo>
                  <a:lnTo>
                    <a:pt x="69" y="1152"/>
                  </a:lnTo>
                  <a:lnTo>
                    <a:pt x="76" y="1119"/>
                  </a:lnTo>
                  <a:lnTo>
                    <a:pt x="79" y="1086"/>
                  </a:lnTo>
                  <a:lnTo>
                    <a:pt x="80" y="1050"/>
                  </a:lnTo>
                  <a:lnTo>
                    <a:pt x="77" y="1014"/>
                  </a:lnTo>
                  <a:lnTo>
                    <a:pt x="73" y="975"/>
                  </a:lnTo>
                  <a:lnTo>
                    <a:pt x="67" y="936"/>
                  </a:lnTo>
                  <a:lnTo>
                    <a:pt x="60" y="896"/>
                  </a:lnTo>
                  <a:lnTo>
                    <a:pt x="51" y="856"/>
                  </a:lnTo>
                  <a:lnTo>
                    <a:pt x="42" y="814"/>
                  </a:lnTo>
                  <a:lnTo>
                    <a:pt x="31" y="760"/>
                  </a:lnTo>
                  <a:lnTo>
                    <a:pt x="20" y="705"/>
                  </a:lnTo>
                  <a:lnTo>
                    <a:pt x="11" y="650"/>
                  </a:lnTo>
                  <a:lnTo>
                    <a:pt x="4" y="596"/>
                  </a:lnTo>
                  <a:lnTo>
                    <a:pt x="0" y="542"/>
                  </a:lnTo>
                  <a:lnTo>
                    <a:pt x="0" y="487"/>
                  </a:lnTo>
                  <a:lnTo>
                    <a:pt x="6" y="434"/>
                  </a:lnTo>
                  <a:lnTo>
                    <a:pt x="17" y="381"/>
                  </a:lnTo>
                  <a:lnTo>
                    <a:pt x="31" y="336"/>
                  </a:lnTo>
                  <a:lnTo>
                    <a:pt x="49" y="295"/>
                  </a:lnTo>
                  <a:lnTo>
                    <a:pt x="72" y="257"/>
                  </a:lnTo>
                  <a:lnTo>
                    <a:pt x="100" y="220"/>
                  </a:lnTo>
                  <a:lnTo>
                    <a:pt x="132" y="185"/>
                  </a:lnTo>
                  <a:lnTo>
                    <a:pt x="168" y="153"/>
                  </a:lnTo>
                  <a:lnTo>
                    <a:pt x="210" y="123"/>
                  </a:lnTo>
                  <a:lnTo>
                    <a:pt x="255" y="96"/>
                  </a:lnTo>
                  <a:lnTo>
                    <a:pt x="304" y="70"/>
                  </a:lnTo>
                  <a:lnTo>
                    <a:pt x="360" y="47"/>
                  </a:lnTo>
                  <a:lnTo>
                    <a:pt x="418" y="24"/>
                  </a:lnTo>
                  <a:lnTo>
                    <a:pt x="470" y="11"/>
                  </a:lnTo>
                  <a:lnTo>
                    <a:pt x="521" y="3"/>
                  </a:lnTo>
                  <a:lnTo>
                    <a:pt x="5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40">
              <a:extLst>
                <a:ext uri="{FF2B5EF4-FFF2-40B4-BE49-F238E27FC236}">
                  <a16:creationId xmlns:a16="http://schemas.microsoft.com/office/drawing/2014/main" id="{200C2387-E8AF-4177-8764-8ADEECBDF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1" y="2843213"/>
              <a:ext cx="123825" cy="200025"/>
            </a:xfrm>
            <a:custGeom>
              <a:avLst/>
              <a:gdLst>
                <a:gd name="T0" fmla="*/ 311 w 702"/>
                <a:gd name="T1" fmla="*/ 2 h 1129"/>
                <a:gd name="T2" fmla="*/ 379 w 702"/>
                <a:gd name="T3" fmla="*/ 20 h 1129"/>
                <a:gd name="T4" fmla="*/ 441 w 702"/>
                <a:gd name="T5" fmla="*/ 57 h 1129"/>
                <a:gd name="T6" fmla="*/ 478 w 702"/>
                <a:gd name="T7" fmla="*/ 91 h 1129"/>
                <a:gd name="T8" fmla="*/ 518 w 702"/>
                <a:gd name="T9" fmla="*/ 138 h 1129"/>
                <a:gd name="T10" fmla="*/ 558 w 702"/>
                <a:gd name="T11" fmla="*/ 203 h 1129"/>
                <a:gd name="T12" fmla="*/ 598 w 702"/>
                <a:gd name="T13" fmla="*/ 287 h 1129"/>
                <a:gd name="T14" fmla="*/ 634 w 702"/>
                <a:gd name="T15" fmla="*/ 394 h 1129"/>
                <a:gd name="T16" fmla="*/ 668 w 702"/>
                <a:gd name="T17" fmla="*/ 536 h 1129"/>
                <a:gd name="T18" fmla="*/ 693 w 702"/>
                <a:gd name="T19" fmla="*/ 707 h 1129"/>
                <a:gd name="T20" fmla="*/ 702 w 702"/>
                <a:gd name="T21" fmla="*/ 878 h 1129"/>
                <a:gd name="T22" fmla="*/ 698 w 702"/>
                <a:gd name="T23" fmla="*/ 979 h 1129"/>
                <a:gd name="T24" fmla="*/ 678 w 702"/>
                <a:gd name="T25" fmla="*/ 1009 h 1129"/>
                <a:gd name="T26" fmla="*/ 647 w 702"/>
                <a:gd name="T27" fmla="*/ 1026 h 1129"/>
                <a:gd name="T28" fmla="*/ 610 w 702"/>
                <a:gd name="T29" fmla="*/ 1025 h 1129"/>
                <a:gd name="T30" fmla="*/ 579 w 702"/>
                <a:gd name="T31" fmla="*/ 1005 h 1129"/>
                <a:gd name="T32" fmla="*/ 563 w 702"/>
                <a:gd name="T33" fmla="*/ 974 h 1129"/>
                <a:gd name="T34" fmla="*/ 563 w 702"/>
                <a:gd name="T35" fmla="*/ 900 h 1129"/>
                <a:gd name="T36" fmla="*/ 559 w 702"/>
                <a:gd name="T37" fmla="*/ 783 h 1129"/>
                <a:gd name="T38" fmla="*/ 548 w 702"/>
                <a:gd name="T39" fmla="*/ 665 h 1129"/>
                <a:gd name="T40" fmla="*/ 529 w 702"/>
                <a:gd name="T41" fmla="*/ 549 h 1129"/>
                <a:gd name="T42" fmla="*/ 503 w 702"/>
                <a:gd name="T43" fmla="*/ 439 h 1129"/>
                <a:gd name="T44" fmla="*/ 470 w 702"/>
                <a:gd name="T45" fmla="*/ 339 h 1129"/>
                <a:gd name="T46" fmla="*/ 429 w 702"/>
                <a:gd name="T47" fmla="*/ 256 h 1129"/>
                <a:gd name="T48" fmla="*/ 382 w 702"/>
                <a:gd name="T49" fmla="*/ 190 h 1129"/>
                <a:gd name="T50" fmla="*/ 335 w 702"/>
                <a:gd name="T51" fmla="*/ 153 h 1129"/>
                <a:gd name="T52" fmla="*/ 291 w 702"/>
                <a:gd name="T53" fmla="*/ 139 h 1129"/>
                <a:gd name="T54" fmla="*/ 243 w 702"/>
                <a:gd name="T55" fmla="*/ 145 h 1129"/>
                <a:gd name="T56" fmla="*/ 196 w 702"/>
                <a:gd name="T57" fmla="*/ 167 h 1129"/>
                <a:gd name="T58" fmla="*/ 164 w 702"/>
                <a:gd name="T59" fmla="*/ 200 h 1129"/>
                <a:gd name="T60" fmla="*/ 146 w 702"/>
                <a:gd name="T61" fmla="*/ 248 h 1129"/>
                <a:gd name="T62" fmla="*/ 140 w 702"/>
                <a:gd name="T63" fmla="*/ 310 h 1129"/>
                <a:gd name="T64" fmla="*/ 143 w 702"/>
                <a:gd name="T65" fmla="*/ 389 h 1129"/>
                <a:gd name="T66" fmla="*/ 155 w 702"/>
                <a:gd name="T67" fmla="*/ 486 h 1129"/>
                <a:gd name="T68" fmla="*/ 170 w 702"/>
                <a:gd name="T69" fmla="*/ 595 h 1129"/>
                <a:gd name="T70" fmla="*/ 184 w 702"/>
                <a:gd name="T71" fmla="*/ 702 h 1129"/>
                <a:gd name="T72" fmla="*/ 191 w 702"/>
                <a:gd name="T73" fmla="*/ 812 h 1129"/>
                <a:gd name="T74" fmla="*/ 188 w 702"/>
                <a:gd name="T75" fmla="*/ 922 h 1129"/>
                <a:gd name="T76" fmla="*/ 170 w 702"/>
                <a:gd name="T77" fmla="*/ 1031 h 1129"/>
                <a:gd name="T78" fmla="*/ 146 w 702"/>
                <a:gd name="T79" fmla="*/ 1099 h 1129"/>
                <a:gd name="T80" fmla="*/ 120 w 702"/>
                <a:gd name="T81" fmla="*/ 1121 h 1129"/>
                <a:gd name="T82" fmla="*/ 88 w 702"/>
                <a:gd name="T83" fmla="*/ 1129 h 1129"/>
                <a:gd name="T84" fmla="*/ 65 w 702"/>
                <a:gd name="T85" fmla="*/ 1125 h 1129"/>
                <a:gd name="T86" fmla="*/ 35 w 702"/>
                <a:gd name="T87" fmla="*/ 1104 h 1129"/>
                <a:gd name="T88" fmla="*/ 19 w 702"/>
                <a:gd name="T89" fmla="*/ 1072 h 1129"/>
                <a:gd name="T90" fmla="*/ 22 w 702"/>
                <a:gd name="T91" fmla="*/ 1037 h 1129"/>
                <a:gd name="T92" fmla="*/ 47 w 702"/>
                <a:gd name="T93" fmla="*/ 938 h 1129"/>
                <a:gd name="T94" fmla="*/ 53 w 702"/>
                <a:gd name="T95" fmla="*/ 834 h 1129"/>
                <a:gd name="T96" fmla="*/ 47 w 702"/>
                <a:gd name="T97" fmla="*/ 727 h 1129"/>
                <a:gd name="T98" fmla="*/ 34 w 702"/>
                <a:gd name="T99" fmla="*/ 617 h 1129"/>
                <a:gd name="T100" fmla="*/ 16 w 702"/>
                <a:gd name="T101" fmla="*/ 505 h 1129"/>
                <a:gd name="T102" fmla="*/ 3 w 702"/>
                <a:gd name="T103" fmla="*/ 394 h 1129"/>
                <a:gd name="T104" fmla="*/ 1 w 702"/>
                <a:gd name="T105" fmla="*/ 291 h 1129"/>
                <a:gd name="T106" fmla="*/ 13 w 702"/>
                <a:gd name="T107" fmla="*/ 204 h 1129"/>
                <a:gd name="T108" fmla="*/ 40 w 702"/>
                <a:gd name="T109" fmla="*/ 137 h 1129"/>
                <a:gd name="T110" fmla="*/ 81 w 702"/>
                <a:gd name="T111" fmla="*/ 83 h 1129"/>
                <a:gd name="T112" fmla="*/ 135 w 702"/>
                <a:gd name="T113" fmla="*/ 41 h 1129"/>
                <a:gd name="T114" fmla="*/ 204 w 702"/>
                <a:gd name="T115" fmla="*/ 12 h 1129"/>
                <a:gd name="T116" fmla="*/ 276 w 702"/>
                <a:gd name="T117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02" h="1129">
                  <a:moveTo>
                    <a:pt x="276" y="0"/>
                  </a:moveTo>
                  <a:lnTo>
                    <a:pt x="311" y="2"/>
                  </a:lnTo>
                  <a:lnTo>
                    <a:pt x="345" y="9"/>
                  </a:lnTo>
                  <a:lnTo>
                    <a:pt x="379" y="20"/>
                  </a:lnTo>
                  <a:lnTo>
                    <a:pt x="411" y="36"/>
                  </a:lnTo>
                  <a:lnTo>
                    <a:pt x="441" y="57"/>
                  </a:lnTo>
                  <a:lnTo>
                    <a:pt x="459" y="73"/>
                  </a:lnTo>
                  <a:lnTo>
                    <a:pt x="478" y="91"/>
                  </a:lnTo>
                  <a:lnTo>
                    <a:pt x="498" y="113"/>
                  </a:lnTo>
                  <a:lnTo>
                    <a:pt x="518" y="138"/>
                  </a:lnTo>
                  <a:lnTo>
                    <a:pt x="538" y="168"/>
                  </a:lnTo>
                  <a:lnTo>
                    <a:pt x="558" y="203"/>
                  </a:lnTo>
                  <a:lnTo>
                    <a:pt x="578" y="243"/>
                  </a:lnTo>
                  <a:lnTo>
                    <a:pt x="598" y="287"/>
                  </a:lnTo>
                  <a:lnTo>
                    <a:pt x="617" y="337"/>
                  </a:lnTo>
                  <a:lnTo>
                    <a:pt x="634" y="394"/>
                  </a:lnTo>
                  <a:lnTo>
                    <a:pt x="651" y="456"/>
                  </a:lnTo>
                  <a:lnTo>
                    <a:pt x="668" y="536"/>
                  </a:lnTo>
                  <a:lnTo>
                    <a:pt x="682" y="621"/>
                  </a:lnTo>
                  <a:lnTo>
                    <a:pt x="693" y="707"/>
                  </a:lnTo>
                  <a:lnTo>
                    <a:pt x="700" y="793"/>
                  </a:lnTo>
                  <a:lnTo>
                    <a:pt x="702" y="878"/>
                  </a:lnTo>
                  <a:lnTo>
                    <a:pt x="701" y="961"/>
                  </a:lnTo>
                  <a:lnTo>
                    <a:pt x="698" y="979"/>
                  </a:lnTo>
                  <a:lnTo>
                    <a:pt x="689" y="995"/>
                  </a:lnTo>
                  <a:lnTo>
                    <a:pt x="678" y="1009"/>
                  </a:lnTo>
                  <a:lnTo>
                    <a:pt x="663" y="1020"/>
                  </a:lnTo>
                  <a:lnTo>
                    <a:pt x="647" y="1026"/>
                  </a:lnTo>
                  <a:lnTo>
                    <a:pt x="628" y="1028"/>
                  </a:lnTo>
                  <a:lnTo>
                    <a:pt x="610" y="1025"/>
                  </a:lnTo>
                  <a:lnTo>
                    <a:pt x="594" y="1017"/>
                  </a:lnTo>
                  <a:lnTo>
                    <a:pt x="579" y="1005"/>
                  </a:lnTo>
                  <a:lnTo>
                    <a:pt x="569" y="990"/>
                  </a:lnTo>
                  <a:lnTo>
                    <a:pt x="563" y="974"/>
                  </a:lnTo>
                  <a:lnTo>
                    <a:pt x="561" y="955"/>
                  </a:lnTo>
                  <a:lnTo>
                    <a:pt x="563" y="900"/>
                  </a:lnTo>
                  <a:lnTo>
                    <a:pt x="562" y="842"/>
                  </a:lnTo>
                  <a:lnTo>
                    <a:pt x="559" y="783"/>
                  </a:lnTo>
                  <a:lnTo>
                    <a:pt x="555" y="724"/>
                  </a:lnTo>
                  <a:lnTo>
                    <a:pt x="548" y="665"/>
                  </a:lnTo>
                  <a:lnTo>
                    <a:pt x="540" y="606"/>
                  </a:lnTo>
                  <a:lnTo>
                    <a:pt x="529" y="549"/>
                  </a:lnTo>
                  <a:lnTo>
                    <a:pt x="517" y="493"/>
                  </a:lnTo>
                  <a:lnTo>
                    <a:pt x="503" y="439"/>
                  </a:lnTo>
                  <a:lnTo>
                    <a:pt x="488" y="388"/>
                  </a:lnTo>
                  <a:lnTo>
                    <a:pt x="470" y="339"/>
                  </a:lnTo>
                  <a:lnTo>
                    <a:pt x="450" y="295"/>
                  </a:lnTo>
                  <a:lnTo>
                    <a:pt x="429" y="256"/>
                  </a:lnTo>
                  <a:lnTo>
                    <a:pt x="407" y="220"/>
                  </a:lnTo>
                  <a:lnTo>
                    <a:pt x="382" y="190"/>
                  </a:lnTo>
                  <a:lnTo>
                    <a:pt x="356" y="166"/>
                  </a:lnTo>
                  <a:lnTo>
                    <a:pt x="335" y="153"/>
                  </a:lnTo>
                  <a:lnTo>
                    <a:pt x="313" y="144"/>
                  </a:lnTo>
                  <a:lnTo>
                    <a:pt x="291" y="139"/>
                  </a:lnTo>
                  <a:lnTo>
                    <a:pt x="268" y="140"/>
                  </a:lnTo>
                  <a:lnTo>
                    <a:pt x="243" y="145"/>
                  </a:lnTo>
                  <a:lnTo>
                    <a:pt x="217" y="154"/>
                  </a:lnTo>
                  <a:lnTo>
                    <a:pt x="196" y="167"/>
                  </a:lnTo>
                  <a:lnTo>
                    <a:pt x="178" y="182"/>
                  </a:lnTo>
                  <a:lnTo>
                    <a:pt x="164" y="200"/>
                  </a:lnTo>
                  <a:lnTo>
                    <a:pt x="153" y="223"/>
                  </a:lnTo>
                  <a:lnTo>
                    <a:pt x="146" y="248"/>
                  </a:lnTo>
                  <a:lnTo>
                    <a:pt x="142" y="277"/>
                  </a:lnTo>
                  <a:lnTo>
                    <a:pt x="140" y="310"/>
                  </a:lnTo>
                  <a:lnTo>
                    <a:pt x="140" y="347"/>
                  </a:lnTo>
                  <a:lnTo>
                    <a:pt x="143" y="389"/>
                  </a:lnTo>
                  <a:lnTo>
                    <a:pt x="148" y="435"/>
                  </a:lnTo>
                  <a:lnTo>
                    <a:pt x="155" y="486"/>
                  </a:lnTo>
                  <a:lnTo>
                    <a:pt x="163" y="543"/>
                  </a:lnTo>
                  <a:lnTo>
                    <a:pt x="170" y="595"/>
                  </a:lnTo>
                  <a:lnTo>
                    <a:pt x="178" y="648"/>
                  </a:lnTo>
                  <a:lnTo>
                    <a:pt x="184" y="702"/>
                  </a:lnTo>
                  <a:lnTo>
                    <a:pt x="189" y="757"/>
                  </a:lnTo>
                  <a:lnTo>
                    <a:pt x="191" y="812"/>
                  </a:lnTo>
                  <a:lnTo>
                    <a:pt x="191" y="867"/>
                  </a:lnTo>
                  <a:lnTo>
                    <a:pt x="188" y="922"/>
                  </a:lnTo>
                  <a:lnTo>
                    <a:pt x="181" y="976"/>
                  </a:lnTo>
                  <a:lnTo>
                    <a:pt x="170" y="1031"/>
                  </a:lnTo>
                  <a:lnTo>
                    <a:pt x="154" y="1084"/>
                  </a:lnTo>
                  <a:lnTo>
                    <a:pt x="146" y="1099"/>
                  </a:lnTo>
                  <a:lnTo>
                    <a:pt x="134" y="1111"/>
                  </a:lnTo>
                  <a:lnTo>
                    <a:pt x="120" y="1121"/>
                  </a:lnTo>
                  <a:lnTo>
                    <a:pt x="105" y="1127"/>
                  </a:lnTo>
                  <a:lnTo>
                    <a:pt x="88" y="1129"/>
                  </a:lnTo>
                  <a:lnTo>
                    <a:pt x="76" y="1128"/>
                  </a:lnTo>
                  <a:lnTo>
                    <a:pt x="65" y="1125"/>
                  </a:lnTo>
                  <a:lnTo>
                    <a:pt x="48" y="1116"/>
                  </a:lnTo>
                  <a:lnTo>
                    <a:pt x="35" y="1104"/>
                  </a:lnTo>
                  <a:lnTo>
                    <a:pt x="26" y="1089"/>
                  </a:lnTo>
                  <a:lnTo>
                    <a:pt x="19" y="1072"/>
                  </a:lnTo>
                  <a:lnTo>
                    <a:pt x="19" y="1055"/>
                  </a:lnTo>
                  <a:lnTo>
                    <a:pt x="22" y="1037"/>
                  </a:lnTo>
                  <a:lnTo>
                    <a:pt x="38" y="988"/>
                  </a:lnTo>
                  <a:lnTo>
                    <a:pt x="47" y="938"/>
                  </a:lnTo>
                  <a:lnTo>
                    <a:pt x="52" y="887"/>
                  </a:lnTo>
                  <a:lnTo>
                    <a:pt x="53" y="834"/>
                  </a:lnTo>
                  <a:lnTo>
                    <a:pt x="52" y="781"/>
                  </a:lnTo>
                  <a:lnTo>
                    <a:pt x="47" y="727"/>
                  </a:lnTo>
                  <a:lnTo>
                    <a:pt x="41" y="671"/>
                  </a:lnTo>
                  <a:lnTo>
                    <a:pt x="34" y="617"/>
                  </a:lnTo>
                  <a:lnTo>
                    <a:pt x="26" y="563"/>
                  </a:lnTo>
                  <a:lnTo>
                    <a:pt x="16" y="505"/>
                  </a:lnTo>
                  <a:lnTo>
                    <a:pt x="9" y="449"/>
                  </a:lnTo>
                  <a:lnTo>
                    <a:pt x="3" y="394"/>
                  </a:lnTo>
                  <a:lnTo>
                    <a:pt x="0" y="341"/>
                  </a:lnTo>
                  <a:lnTo>
                    <a:pt x="1" y="291"/>
                  </a:lnTo>
                  <a:lnTo>
                    <a:pt x="5" y="243"/>
                  </a:lnTo>
                  <a:lnTo>
                    <a:pt x="13" y="204"/>
                  </a:lnTo>
                  <a:lnTo>
                    <a:pt x="24" y="169"/>
                  </a:lnTo>
                  <a:lnTo>
                    <a:pt x="40" y="137"/>
                  </a:lnTo>
                  <a:lnTo>
                    <a:pt x="59" y="109"/>
                  </a:lnTo>
                  <a:lnTo>
                    <a:pt x="81" y="83"/>
                  </a:lnTo>
                  <a:lnTo>
                    <a:pt x="106" y="60"/>
                  </a:lnTo>
                  <a:lnTo>
                    <a:pt x="135" y="41"/>
                  </a:lnTo>
                  <a:lnTo>
                    <a:pt x="168" y="25"/>
                  </a:lnTo>
                  <a:lnTo>
                    <a:pt x="204" y="12"/>
                  </a:lnTo>
                  <a:lnTo>
                    <a:pt x="240" y="4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41">
              <a:extLst>
                <a:ext uri="{FF2B5EF4-FFF2-40B4-BE49-F238E27FC236}">
                  <a16:creationId xmlns:a16="http://schemas.microsoft.com/office/drawing/2014/main" id="{CB12F20E-24FF-4D93-8C60-D2E6C51ED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1" y="2905125"/>
              <a:ext cx="34925" cy="138113"/>
            </a:xfrm>
            <a:custGeom>
              <a:avLst/>
              <a:gdLst>
                <a:gd name="T0" fmla="*/ 65 w 197"/>
                <a:gd name="T1" fmla="*/ 0 h 782"/>
                <a:gd name="T2" fmla="*/ 83 w 197"/>
                <a:gd name="T3" fmla="*/ 2 h 782"/>
                <a:gd name="T4" fmla="*/ 99 w 197"/>
                <a:gd name="T5" fmla="*/ 8 h 782"/>
                <a:gd name="T6" fmla="*/ 115 w 197"/>
                <a:gd name="T7" fmla="*/ 18 h 782"/>
                <a:gd name="T8" fmla="*/ 127 w 197"/>
                <a:gd name="T9" fmla="*/ 31 h 782"/>
                <a:gd name="T10" fmla="*/ 135 w 197"/>
                <a:gd name="T11" fmla="*/ 49 h 782"/>
                <a:gd name="T12" fmla="*/ 136 w 197"/>
                <a:gd name="T13" fmla="*/ 54 h 782"/>
                <a:gd name="T14" fmla="*/ 140 w 197"/>
                <a:gd name="T15" fmla="*/ 64 h 782"/>
                <a:gd name="T16" fmla="*/ 144 w 197"/>
                <a:gd name="T17" fmla="*/ 80 h 782"/>
                <a:gd name="T18" fmla="*/ 150 w 197"/>
                <a:gd name="T19" fmla="*/ 101 h 782"/>
                <a:gd name="T20" fmla="*/ 156 w 197"/>
                <a:gd name="T21" fmla="*/ 126 h 782"/>
                <a:gd name="T22" fmla="*/ 163 w 197"/>
                <a:gd name="T23" fmla="*/ 156 h 782"/>
                <a:gd name="T24" fmla="*/ 170 w 197"/>
                <a:gd name="T25" fmla="*/ 189 h 782"/>
                <a:gd name="T26" fmla="*/ 176 w 197"/>
                <a:gd name="T27" fmla="*/ 227 h 782"/>
                <a:gd name="T28" fmla="*/ 182 w 197"/>
                <a:gd name="T29" fmla="*/ 267 h 782"/>
                <a:gd name="T30" fmla="*/ 188 w 197"/>
                <a:gd name="T31" fmla="*/ 310 h 782"/>
                <a:gd name="T32" fmla="*/ 192 w 197"/>
                <a:gd name="T33" fmla="*/ 357 h 782"/>
                <a:gd name="T34" fmla="*/ 196 w 197"/>
                <a:gd name="T35" fmla="*/ 406 h 782"/>
                <a:gd name="T36" fmla="*/ 197 w 197"/>
                <a:gd name="T37" fmla="*/ 456 h 782"/>
                <a:gd name="T38" fmla="*/ 197 w 197"/>
                <a:gd name="T39" fmla="*/ 509 h 782"/>
                <a:gd name="T40" fmla="*/ 194 w 197"/>
                <a:gd name="T41" fmla="*/ 562 h 782"/>
                <a:gd name="T42" fmla="*/ 189 w 197"/>
                <a:gd name="T43" fmla="*/ 616 h 782"/>
                <a:gd name="T44" fmla="*/ 181 w 197"/>
                <a:gd name="T45" fmla="*/ 673 h 782"/>
                <a:gd name="T46" fmla="*/ 170 w 197"/>
                <a:gd name="T47" fmla="*/ 728 h 782"/>
                <a:gd name="T48" fmla="*/ 163 w 197"/>
                <a:gd name="T49" fmla="*/ 746 h 782"/>
                <a:gd name="T50" fmla="*/ 153 w 197"/>
                <a:gd name="T51" fmla="*/ 761 h 782"/>
                <a:gd name="T52" fmla="*/ 138 w 197"/>
                <a:gd name="T53" fmla="*/ 772 h 782"/>
                <a:gd name="T54" fmla="*/ 122 w 197"/>
                <a:gd name="T55" fmla="*/ 779 h 782"/>
                <a:gd name="T56" fmla="*/ 103 w 197"/>
                <a:gd name="T57" fmla="*/ 782 h 782"/>
                <a:gd name="T58" fmla="*/ 95 w 197"/>
                <a:gd name="T59" fmla="*/ 781 h 782"/>
                <a:gd name="T60" fmla="*/ 87 w 197"/>
                <a:gd name="T61" fmla="*/ 780 h 782"/>
                <a:gd name="T62" fmla="*/ 70 w 197"/>
                <a:gd name="T63" fmla="*/ 774 h 782"/>
                <a:gd name="T64" fmla="*/ 55 w 197"/>
                <a:gd name="T65" fmla="*/ 763 h 782"/>
                <a:gd name="T66" fmla="*/ 44 w 197"/>
                <a:gd name="T67" fmla="*/ 750 h 782"/>
                <a:gd name="T68" fmla="*/ 37 w 197"/>
                <a:gd name="T69" fmla="*/ 734 h 782"/>
                <a:gd name="T70" fmla="*/ 33 w 197"/>
                <a:gd name="T71" fmla="*/ 716 h 782"/>
                <a:gd name="T72" fmla="*/ 35 w 197"/>
                <a:gd name="T73" fmla="*/ 698 h 782"/>
                <a:gd name="T74" fmla="*/ 45 w 197"/>
                <a:gd name="T75" fmla="*/ 647 h 782"/>
                <a:gd name="T76" fmla="*/ 52 w 197"/>
                <a:gd name="T77" fmla="*/ 598 h 782"/>
                <a:gd name="T78" fmla="*/ 56 w 197"/>
                <a:gd name="T79" fmla="*/ 549 h 782"/>
                <a:gd name="T80" fmla="*/ 58 w 197"/>
                <a:gd name="T81" fmla="*/ 500 h 782"/>
                <a:gd name="T82" fmla="*/ 58 w 197"/>
                <a:gd name="T83" fmla="*/ 454 h 782"/>
                <a:gd name="T84" fmla="*/ 57 w 197"/>
                <a:gd name="T85" fmla="*/ 408 h 782"/>
                <a:gd name="T86" fmla="*/ 54 w 197"/>
                <a:gd name="T87" fmla="*/ 365 h 782"/>
                <a:gd name="T88" fmla="*/ 50 w 197"/>
                <a:gd name="T89" fmla="*/ 322 h 782"/>
                <a:gd name="T90" fmla="*/ 45 w 197"/>
                <a:gd name="T91" fmla="*/ 283 h 782"/>
                <a:gd name="T92" fmla="*/ 39 w 197"/>
                <a:gd name="T93" fmla="*/ 247 h 782"/>
                <a:gd name="T94" fmla="*/ 33 w 197"/>
                <a:gd name="T95" fmla="*/ 214 h 782"/>
                <a:gd name="T96" fmla="*/ 27 w 197"/>
                <a:gd name="T97" fmla="*/ 183 h 782"/>
                <a:gd name="T98" fmla="*/ 21 w 197"/>
                <a:gd name="T99" fmla="*/ 157 h 782"/>
                <a:gd name="T100" fmla="*/ 15 w 197"/>
                <a:gd name="T101" fmla="*/ 135 h 782"/>
                <a:gd name="T102" fmla="*/ 11 w 197"/>
                <a:gd name="T103" fmla="*/ 117 h 782"/>
                <a:gd name="T104" fmla="*/ 7 w 197"/>
                <a:gd name="T105" fmla="*/ 103 h 782"/>
                <a:gd name="T106" fmla="*/ 4 w 197"/>
                <a:gd name="T107" fmla="*/ 95 h 782"/>
                <a:gd name="T108" fmla="*/ 3 w 197"/>
                <a:gd name="T109" fmla="*/ 92 h 782"/>
                <a:gd name="T110" fmla="*/ 0 w 197"/>
                <a:gd name="T111" fmla="*/ 74 h 782"/>
                <a:gd name="T112" fmla="*/ 1 w 197"/>
                <a:gd name="T113" fmla="*/ 56 h 782"/>
                <a:gd name="T114" fmla="*/ 7 w 197"/>
                <a:gd name="T115" fmla="*/ 39 h 782"/>
                <a:gd name="T116" fmla="*/ 17 w 197"/>
                <a:gd name="T117" fmla="*/ 24 h 782"/>
                <a:gd name="T118" fmla="*/ 30 w 197"/>
                <a:gd name="T119" fmla="*/ 12 h 782"/>
                <a:gd name="T120" fmla="*/ 47 w 197"/>
                <a:gd name="T121" fmla="*/ 4 h 782"/>
                <a:gd name="T122" fmla="*/ 65 w 197"/>
                <a:gd name="T123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7" h="782">
                  <a:moveTo>
                    <a:pt x="65" y="0"/>
                  </a:moveTo>
                  <a:lnTo>
                    <a:pt x="83" y="2"/>
                  </a:lnTo>
                  <a:lnTo>
                    <a:pt x="99" y="8"/>
                  </a:lnTo>
                  <a:lnTo>
                    <a:pt x="115" y="18"/>
                  </a:lnTo>
                  <a:lnTo>
                    <a:pt x="127" y="31"/>
                  </a:lnTo>
                  <a:lnTo>
                    <a:pt x="135" y="49"/>
                  </a:lnTo>
                  <a:lnTo>
                    <a:pt x="136" y="54"/>
                  </a:lnTo>
                  <a:lnTo>
                    <a:pt x="140" y="64"/>
                  </a:lnTo>
                  <a:lnTo>
                    <a:pt x="144" y="80"/>
                  </a:lnTo>
                  <a:lnTo>
                    <a:pt x="150" y="101"/>
                  </a:lnTo>
                  <a:lnTo>
                    <a:pt x="156" y="126"/>
                  </a:lnTo>
                  <a:lnTo>
                    <a:pt x="163" y="156"/>
                  </a:lnTo>
                  <a:lnTo>
                    <a:pt x="170" y="189"/>
                  </a:lnTo>
                  <a:lnTo>
                    <a:pt x="176" y="227"/>
                  </a:lnTo>
                  <a:lnTo>
                    <a:pt x="182" y="267"/>
                  </a:lnTo>
                  <a:lnTo>
                    <a:pt x="188" y="310"/>
                  </a:lnTo>
                  <a:lnTo>
                    <a:pt x="192" y="357"/>
                  </a:lnTo>
                  <a:lnTo>
                    <a:pt x="196" y="406"/>
                  </a:lnTo>
                  <a:lnTo>
                    <a:pt x="197" y="456"/>
                  </a:lnTo>
                  <a:lnTo>
                    <a:pt x="197" y="509"/>
                  </a:lnTo>
                  <a:lnTo>
                    <a:pt x="194" y="562"/>
                  </a:lnTo>
                  <a:lnTo>
                    <a:pt x="189" y="616"/>
                  </a:lnTo>
                  <a:lnTo>
                    <a:pt x="181" y="673"/>
                  </a:lnTo>
                  <a:lnTo>
                    <a:pt x="170" y="728"/>
                  </a:lnTo>
                  <a:lnTo>
                    <a:pt x="163" y="746"/>
                  </a:lnTo>
                  <a:lnTo>
                    <a:pt x="153" y="761"/>
                  </a:lnTo>
                  <a:lnTo>
                    <a:pt x="138" y="772"/>
                  </a:lnTo>
                  <a:lnTo>
                    <a:pt x="122" y="779"/>
                  </a:lnTo>
                  <a:lnTo>
                    <a:pt x="103" y="782"/>
                  </a:lnTo>
                  <a:lnTo>
                    <a:pt x="95" y="781"/>
                  </a:lnTo>
                  <a:lnTo>
                    <a:pt x="87" y="780"/>
                  </a:lnTo>
                  <a:lnTo>
                    <a:pt x="70" y="774"/>
                  </a:lnTo>
                  <a:lnTo>
                    <a:pt x="55" y="763"/>
                  </a:lnTo>
                  <a:lnTo>
                    <a:pt x="44" y="750"/>
                  </a:lnTo>
                  <a:lnTo>
                    <a:pt x="37" y="734"/>
                  </a:lnTo>
                  <a:lnTo>
                    <a:pt x="33" y="716"/>
                  </a:lnTo>
                  <a:lnTo>
                    <a:pt x="35" y="698"/>
                  </a:lnTo>
                  <a:lnTo>
                    <a:pt x="45" y="647"/>
                  </a:lnTo>
                  <a:lnTo>
                    <a:pt x="52" y="598"/>
                  </a:lnTo>
                  <a:lnTo>
                    <a:pt x="56" y="549"/>
                  </a:lnTo>
                  <a:lnTo>
                    <a:pt x="58" y="500"/>
                  </a:lnTo>
                  <a:lnTo>
                    <a:pt x="58" y="454"/>
                  </a:lnTo>
                  <a:lnTo>
                    <a:pt x="57" y="408"/>
                  </a:lnTo>
                  <a:lnTo>
                    <a:pt x="54" y="365"/>
                  </a:lnTo>
                  <a:lnTo>
                    <a:pt x="50" y="322"/>
                  </a:lnTo>
                  <a:lnTo>
                    <a:pt x="45" y="283"/>
                  </a:lnTo>
                  <a:lnTo>
                    <a:pt x="39" y="247"/>
                  </a:lnTo>
                  <a:lnTo>
                    <a:pt x="33" y="214"/>
                  </a:lnTo>
                  <a:lnTo>
                    <a:pt x="27" y="183"/>
                  </a:lnTo>
                  <a:lnTo>
                    <a:pt x="21" y="157"/>
                  </a:lnTo>
                  <a:lnTo>
                    <a:pt x="15" y="135"/>
                  </a:lnTo>
                  <a:lnTo>
                    <a:pt x="11" y="117"/>
                  </a:lnTo>
                  <a:lnTo>
                    <a:pt x="7" y="103"/>
                  </a:lnTo>
                  <a:lnTo>
                    <a:pt x="4" y="95"/>
                  </a:lnTo>
                  <a:lnTo>
                    <a:pt x="3" y="92"/>
                  </a:lnTo>
                  <a:lnTo>
                    <a:pt x="0" y="74"/>
                  </a:lnTo>
                  <a:lnTo>
                    <a:pt x="1" y="56"/>
                  </a:lnTo>
                  <a:lnTo>
                    <a:pt x="7" y="39"/>
                  </a:lnTo>
                  <a:lnTo>
                    <a:pt x="17" y="24"/>
                  </a:lnTo>
                  <a:lnTo>
                    <a:pt x="30" y="12"/>
                  </a:lnTo>
                  <a:lnTo>
                    <a:pt x="47" y="4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42">
              <a:extLst>
                <a:ext uri="{FF2B5EF4-FFF2-40B4-BE49-F238E27FC236}">
                  <a16:creationId xmlns:a16="http://schemas.microsoft.com/office/drawing/2014/main" id="{E09B305E-B36F-4F71-84F3-0A35358F1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6" y="2743200"/>
              <a:ext cx="293688" cy="239713"/>
            </a:xfrm>
            <a:custGeom>
              <a:avLst/>
              <a:gdLst>
                <a:gd name="T0" fmla="*/ 951 w 1664"/>
                <a:gd name="T1" fmla="*/ 3 h 1355"/>
                <a:gd name="T2" fmla="*/ 1072 w 1664"/>
                <a:gd name="T3" fmla="*/ 26 h 1355"/>
                <a:gd name="T4" fmla="*/ 1187 w 1664"/>
                <a:gd name="T5" fmla="*/ 67 h 1355"/>
                <a:gd name="T6" fmla="*/ 1294 w 1664"/>
                <a:gd name="T7" fmla="*/ 129 h 1355"/>
                <a:gd name="T8" fmla="*/ 1390 w 1664"/>
                <a:gd name="T9" fmla="*/ 208 h 1355"/>
                <a:gd name="T10" fmla="*/ 1476 w 1664"/>
                <a:gd name="T11" fmla="*/ 302 h 1355"/>
                <a:gd name="T12" fmla="*/ 1548 w 1664"/>
                <a:gd name="T13" fmla="*/ 410 h 1355"/>
                <a:gd name="T14" fmla="*/ 1611 w 1664"/>
                <a:gd name="T15" fmla="*/ 538 h 1355"/>
                <a:gd name="T16" fmla="*/ 1652 w 1664"/>
                <a:gd name="T17" fmla="*/ 670 h 1355"/>
                <a:gd name="T18" fmla="*/ 1664 w 1664"/>
                <a:gd name="T19" fmla="*/ 753 h 1355"/>
                <a:gd name="T20" fmla="*/ 1651 w 1664"/>
                <a:gd name="T21" fmla="*/ 786 h 1355"/>
                <a:gd name="T22" fmla="*/ 1623 w 1664"/>
                <a:gd name="T23" fmla="*/ 809 h 1355"/>
                <a:gd name="T24" fmla="*/ 1587 w 1664"/>
                <a:gd name="T25" fmla="*/ 814 h 1355"/>
                <a:gd name="T26" fmla="*/ 1553 w 1664"/>
                <a:gd name="T27" fmla="*/ 801 h 1355"/>
                <a:gd name="T28" fmla="*/ 1532 w 1664"/>
                <a:gd name="T29" fmla="*/ 772 h 1355"/>
                <a:gd name="T30" fmla="*/ 1520 w 1664"/>
                <a:gd name="T31" fmla="*/ 715 h 1355"/>
                <a:gd name="T32" fmla="*/ 1496 w 1664"/>
                <a:gd name="T33" fmla="*/ 630 h 1355"/>
                <a:gd name="T34" fmla="*/ 1459 w 1664"/>
                <a:gd name="T35" fmla="*/ 539 h 1355"/>
                <a:gd name="T36" fmla="*/ 1409 w 1664"/>
                <a:gd name="T37" fmla="*/ 447 h 1355"/>
                <a:gd name="T38" fmla="*/ 1342 w 1664"/>
                <a:gd name="T39" fmla="*/ 359 h 1355"/>
                <a:gd name="T40" fmla="*/ 1262 w 1664"/>
                <a:gd name="T41" fmla="*/ 278 h 1355"/>
                <a:gd name="T42" fmla="*/ 1167 w 1664"/>
                <a:gd name="T43" fmla="*/ 213 h 1355"/>
                <a:gd name="T44" fmla="*/ 1065 w 1664"/>
                <a:gd name="T45" fmla="*/ 168 h 1355"/>
                <a:gd name="T46" fmla="*/ 958 w 1664"/>
                <a:gd name="T47" fmla="*/ 142 h 1355"/>
                <a:gd name="T48" fmla="*/ 844 w 1664"/>
                <a:gd name="T49" fmla="*/ 138 h 1355"/>
                <a:gd name="T50" fmla="*/ 725 w 1664"/>
                <a:gd name="T51" fmla="*/ 155 h 1355"/>
                <a:gd name="T52" fmla="*/ 581 w 1664"/>
                <a:gd name="T53" fmla="*/ 193 h 1355"/>
                <a:gd name="T54" fmla="*/ 458 w 1664"/>
                <a:gd name="T55" fmla="*/ 242 h 1355"/>
                <a:gd name="T56" fmla="*/ 356 w 1664"/>
                <a:gd name="T57" fmla="*/ 301 h 1355"/>
                <a:gd name="T58" fmla="*/ 275 w 1664"/>
                <a:gd name="T59" fmla="*/ 373 h 1355"/>
                <a:gd name="T60" fmla="*/ 212 w 1664"/>
                <a:gd name="T61" fmla="*/ 454 h 1355"/>
                <a:gd name="T62" fmla="*/ 170 w 1664"/>
                <a:gd name="T63" fmla="*/ 548 h 1355"/>
                <a:gd name="T64" fmla="*/ 145 w 1664"/>
                <a:gd name="T65" fmla="*/ 657 h 1355"/>
                <a:gd name="T66" fmla="*/ 139 w 1664"/>
                <a:gd name="T67" fmla="*/ 770 h 1355"/>
                <a:gd name="T68" fmla="*/ 146 w 1664"/>
                <a:gd name="T69" fmla="*/ 886 h 1355"/>
                <a:gd name="T70" fmla="*/ 161 w 1664"/>
                <a:gd name="T71" fmla="*/ 1001 h 1355"/>
                <a:gd name="T72" fmla="*/ 179 w 1664"/>
                <a:gd name="T73" fmla="*/ 1114 h 1355"/>
                <a:gd name="T74" fmla="*/ 198 w 1664"/>
                <a:gd name="T75" fmla="*/ 1225 h 1355"/>
                <a:gd name="T76" fmla="*/ 205 w 1664"/>
                <a:gd name="T77" fmla="*/ 1297 h 1355"/>
                <a:gd name="T78" fmla="*/ 191 w 1664"/>
                <a:gd name="T79" fmla="*/ 1329 h 1355"/>
                <a:gd name="T80" fmla="*/ 163 w 1664"/>
                <a:gd name="T81" fmla="*/ 1350 h 1355"/>
                <a:gd name="T82" fmla="*/ 136 w 1664"/>
                <a:gd name="T83" fmla="*/ 1355 h 1355"/>
                <a:gd name="T84" fmla="*/ 104 w 1664"/>
                <a:gd name="T85" fmla="*/ 1347 h 1355"/>
                <a:gd name="T86" fmla="*/ 79 w 1664"/>
                <a:gd name="T87" fmla="*/ 1326 h 1355"/>
                <a:gd name="T88" fmla="*/ 67 w 1664"/>
                <a:gd name="T89" fmla="*/ 1295 h 1355"/>
                <a:gd name="T90" fmla="*/ 52 w 1664"/>
                <a:gd name="T91" fmla="*/ 1192 h 1355"/>
                <a:gd name="T92" fmla="*/ 34 w 1664"/>
                <a:gd name="T93" fmla="*/ 1084 h 1355"/>
                <a:gd name="T94" fmla="*/ 16 w 1664"/>
                <a:gd name="T95" fmla="*/ 974 h 1355"/>
                <a:gd name="T96" fmla="*/ 3 w 1664"/>
                <a:gd name="T97" fmla="*/ 857 h 1355"/>
                <a:gd name="T98" fmla="*/ 0 w 1664"/>
                <a:gd name="T99" fmla="*/ 739 h 1355"/>
                <a:gd name="T100" fmla="*/ 10 w 1664"/>
                <a:gd name="T101" fmla="*/ 620 h 1355"/>
                <a:gd name="T102" fmla="*/ 38 w 1664"/>
                <a:gd name="T103" fmla="*/ 504 h 1355"/>
                <a:gd name="T104" fmla="*/ 79 w 1664"/>
                <a:gd name="T105" fmla="*/ 408 h 1355"/>
                <a:gd name="T106" fmla="*/ 135 w 1664"/>
                <a:gd name="T107" fmla="*/ 322 h 1355"/>
                <a:gd name="T108" fmla="*/ 206 w 1664"/>
                <a:gd name="T109" fmla="*/ 245 h 1355"/>
                <a:gd name="T110" fmla="*/ 297 w 1664"/>
                <a:gd name="T111" fmla="*/ 175 h 1355"/>
                <a:gd name="T112" fmla="*/ 411 w 1664"/>
                <a:gd name="T113" fmla="*/ 111 h 1355"/>
                <a:gd name="T114" fmla="*/ 544 w 1664"/>
                <a:gd name="T115" fmla="*/ 60 h 1355"/>
                <a:gd name="T116" fmla="*/ 696 w 1664"/>
                <a:gd name="T117" fmla="*/ 19 h 1355"/>
                <a:gd name="T118" fmla="*/ 826 w 1664"/>
                <a:gd name="T119" fmla="*/ 1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64" h="1355">
                  <a:moveTo>
                    <a:pt x="888" y="0"/>
                  </a:moveTo>
                  <a:lnTo>
                    <a:pt x="951" y="3"/>
                  </a:lnTo>
                  <a:lnTo>
                    <a:pt x="1012" y="12"/>
                  </a:lnTo>
                  <a:lnTo>
                    <a:pt x="1072" y="26"/>
                  </a:lnTo>
                  <a:lnTo>
                    <a:pt x="1130" y="44"/>
                  </a:lnTo>
                  <a:lnTo>
                    <a:pt x="1187" y="67"/>
                  </a:lnTo>
                  <a:lnTo>
                    <a:pt x="1241" y="96"/>
                  </a:lnTo>
                  <a:lnTo>
                    <a:pt x="1294" y="129"/>
                  </a:lnTo>
                  <a:lnTo>
                    <a:pt x="1343" y="167"/>
                  </a:lnTo>
                  <a:lnTo>
                    <a:pt x="1390" y="208"/>
                  </a:lnTo>
                  <a:lnTo>
                    <a:pt x="1434" y="253"/>
                  </a:lnTo>
                  <a:lnTo>
                    <a:pt x="1476" y="302"/>
                  </a:lnTo>
                  <a:lnTo>
                    <a:pt x="1514" y="355"/>
                  </a:lnTo>
                  <a:lnTo>
                    <a:pt x="1548" y="410"/>
                  </a:lnTo>
                  <a:lnTo>
                    <a:pt x="1582" y="474"/>
                  </a:lnTo>
                  <a:lnTo>
                    <a:pt x="1611" y="538"/>
                  </a:lnTo>
                  <a:lnTo>
                    <a:pt x="1634" y="603"/>
                  </a:lnTo>
                  <a:lnTo>
                    <a:pt x="1652" y="670"/>
                  </a:lnTo>
                  <a:lnTo>
                    <a:pt x="1664" y="735"/>
                  </a:lnTo>
                  <a:lnTo>
                    <a:pt x="1664" y="753"/>
                  </a:lnTo>
                  <a:lnTo>
                    <a:pt x="1659" y="771"/>
                  </a:lnTo>
                  <a:lnTo>
                    <a:pt x="1651" y="786"/>
                  </a:lnTo>
                  <a:lnTo>
                    <a:pt x="1638" y="800"/>
                  </a:lnTo>
                  <a:lnTo>
                    <a:pt x="1623" y="809"/>
                  </a:lnTo>
                  <a:lnTo>
                    <a:pt x="1605" y="814"/>
                  </a:lnTo>
                  <a:lnTo>
                    <a:pt x="1587" y="814"/>
                  </a:lnTo>
                  <a:lnTo>
                    <a:pt x="1569" y="809"/>
                  </a:lnTo>
                  <a:lnTo>
                    <a:pt x="1553" y="801"/>
                  </a:lnTo>
                  <a:lnTo>
                    <a:pt x="1541" y="789"/>
                  </a:lnTo>
                  <a:lnTo>
                    <a:pt x="1532" y="772"/>
                  </a:lnTo>
                  <a:lnTo>
                    <a:pt x="1527" y="754"/>
                  </a:lnTo>
                  <a:lnTo>
                    <a:pt x="1520" y="715"/>
                  </a:lnTo>
                  <a:lnTo>
                    <a:pt x="1510" y="674"/>
                  </a:lnTo>
                  <a:lnTo>
                    <a:pt x="1496" y="630"/>
                  </a:lnTo>
                  <a:lnTo>
                    <a:pt x="1480" y="585"/>
                  </a:lnTo>
                  <a:lnTo>
                    <a:pt x="1459" y="539"/>
                  </a:lnTo>
                  <a:lnTo>
                    <a:pt x="1436" y="493"/>
                  </a:lnTo>
                  <a:lnTo>
                    <a:pt x="1409" y="447"/>
                  </a:lnTo>
                  <a:lnTo>
                    <a:pt x="1378" y="402"/>
                  </a:lnTo>
                  <a:lnTo>
                    <a:pt x="1342" y="359"/>
                  </a:lnTo>
                  <a:lnTo>
                    <a:pt x="1304" y="318"/>
                  </a:lnTo>
                  <a:lnTo>
                    <a:pt x="1262" y="278"/>
                  </a:lnTo>
                  <a:lnTo>
                    <a:pt x="1214" y="243"/>
                  </a:lnTo>
                  <a:lnTo>
                    <a:pt x="1167" y="213"/>
                  </a:lnTo>
                  <a:lnTo>
                    <a:pt x="1116" y="188"/>
                  </a:lnTo>
                  <a:lnTo>
                    <a:pt x="1065" y="168"/>
                  </a:lnTo>
                  <a:lnTo>
                    <a:pt x="1012" y="152"/>
                  </a:lnTo>
                  <a:lnTo>
                    <a:pt x="958" y="142"/>
                  </a:lnTo>
                  <a:lnTo>
                    <a:pt x="901" y="137"/>
                  </a:lnTo>
                  <a:lnTo>
                    <a:pt x="844" y="138"/>
                  </a:lnTo>
                  <a:lnTo>
                    <a:pt x="785" y="143"/>
                  </a:lnTo>
                  <a:lnTo>
                    <a:pt x="725" y="155"/>
                  </a:lnTo>
                  <a:lnTo>
                    <a:pt x="651" y="173"/>
                  </a:lnTo>
                  <a:lnTo>
                    <a:pt x="581" y="193"/>
                  </a:lnTo>
                  <a:lnTo>
                    <a:pt x="518" y="216"/>
                  </a:lnTo>
                  <a:lnTo>
                    <a:pt x="458" y="242"/>
                  </a:lnTo>
                  <a:lnTo>
                    <a:pt x="405" y="270"/>
                  </a:lnTo>
                  <a:lnTo>
                    <a:pt x="356" y="301"/>
                  </a:lnTo>
                  <a:lnTo>
                    <a:pt x="313" y="336"/>
                  </a:lnTo>
                  <a:lnTo>
                    <a:pt x="275" y="373"/>
                  </a:lnTo>
                  <a:lnTo>
                    <a:pt x="240" y="412"/>
                  </a:lnTo>
                  <a:lnTo>
                    <a:pt x="212" y="454"/>
                  </a:lnTo>
                  <a:lnTo>
                    <a:pt x="188" y="500"/>
                  </a:lnTo>
                  <a:lnTo>
                    <a:pt x="170" y="548"/>
                  </a:lnTo>
                  <a:lnTo>
                    <a:pt x="155" y="601"/>
                  </a:lnTo>
                  <a:lnTo>
                    <a:pt x="145" y="657"/>
                  </a:lnTo>
                  <a:lnTo>
                    <a:pt x="140" y="713"/>
                  </a:lnTo>
                  <a:lnTo>
                    <a:pt x="139" y="770"/>
                  </a:lnTo>
                  <a:lnTo>
                    <a:pt x="141" y="828"/>
                  </a:lnTo>
                  <a:lnTo>
                    <a:pt x="146" y="886"/>
                  </a:lnTo>
                  <a:lnTo>
                    <a:pt x="152" y="943"/>
                  </a:lnTo>
                  <a:lnTo>
                    <a:pt x="161" y="1001"/>
                  </a:lnTo>
                  <a:lnTo>
                    <a:pt x="170" y="1057"/>
                  </a:lnTo>
                  <a:lnTo>
                    <a:pt x="179" y="1114"/>
                  </a:lnTo>
                  <a:lnTo>
                    <a:pt x="189" y="1170"/>
                  </a:lnTo>
                  <a:lnTo>
                    <a:pt x="198" y="1225"/>
                  </a:lnTo>
                  <a:lnTo>
                    <a:pt x="205" y="1278"/>
                  </a:lnTo>
                  <a:lnTo>
                    <a:pt x="205" y="1297"/>
                  </a:lnTo>
                  <a:lnTo>
                    <a:pt x="200" y="1314"/>
                  </a:lnTo>
                  <a:lnTo>
                    <a:pt x="191" y="1329"/>
                  </a:lnTo>
                  <a:lnTo>
                    <a:pt x="178" y="1341"/>
                  </a:lnTo>
                  <a:lnTo>
                    <a:pt x="163" y="1350"/>
                  </a:lnTo>
                  <a:lnTo>
                    <a:pt x="145" y="1355"/>
                  </a:lnTo>
                  <a:lnTo>
                    <a:pt x="136" y="1355"/>
                  </a:lnTo>
                  <a:lnTo>
                    <a:pt x="119" y="1353"/>
                  </a:lnTo>
                  <a:lnTo>
                    <a:pt x="104" y="1347"/>
                  </a:lnTo>
                  <a:lnTo>
                    <a:pt x="90" y="1338"/>
                  </a:lnTo>
                  <a:lnTo>
                    <a:pt x="79" y="1326"/>
                  </a:lnTo>
                  <a:lnTo>
                    <a:pt x="72" y="1311"/>
                  </a:lnTo>
                  <a:lnTo>
                    <a:pt x="67" y="1295"/>
                  </a:lnTo>
                  <a:lnTo>
                    <a:pt x="61" y="1244"/>
                  </a:lnTo>
                  <a:lnTo>
                    <a:pt x="52" y="1192"/>
                  </a:lnTo>
                  <a:lnTo>
                    <a:pt x="43" y="1137"/>
                  </a:lnTo>
                  <a:lnTo>
                    <a:pt x="34" y="1084"/>
                  </a:lnTo>
                  <a:lnTo>
                    <a:pt x="24" y="1030"/>
                  </a:lnTo>
                  <a:lnTo>
                    <a:pt x="16" y="974"/>
                  </a:lnTo>
                  <a:lnTo>
                    <a:pt x="9" y="916"/>
                  </a:lnTo>
                  <a:lnTo>
                    <a:pt x="3" y="857"/>
                  </a:lnTo>
                  <a:lnTo>
                    <a:pt x="0" y="799"/>
                  </a:lnTo>
                  <a:lnTo>
                    <a:pt x="0" y="739"/>
                  </a:lnTo>
                  <a:lnTo>
                    <a:pt x="3" y="679"/>
                  </a:lnTo>
                  <a:lnTo>
                    <a:pt x="10" y="620"/>
                  </a:lnTo>
                  <a:lnTo>
                    <a:pt x="21" y="562"/>
                  </a:lnTo>
                  <a:lnTo>
                    <a:pt x="38" y="504"/>
                  </a:lnTo>
                  <a:lnTo>
                    <a:pt x="57" y="455"/>
                  </a:lnTo>
                  <a:lnTo>
                    <a:pt x="79" y="408"/>
                  </a:lnTo>
                  <a:lnTo>
                    <a:pt x="105" y="364"/>
                  </a:lnTo>
                  <a:lnTo>
                    <a:pt x="135" y="322"/>
                  </a:lnTo>
                  <a:lnTo>
                    <a:pt x="169" y="282"/>
                  </a:lnTo>
                  <a:lnTo>
                    <a:pt x="206" y="245"/>
                  </a:lnTo>
                  <a:lnTo>
                    <a:pt x="247" y="210"/>
                  </a:lnTo>
                  <a:lnTo>
                    <a:pt x="297" y="175"/>
                  </a:lnTo>
                  <a:lnTo>
                    <a:pt x="351" y="141"/>
                  </a:lnTo>
                  <a:lnTo>
                    <a:pt x="411" y="111"/>
                  </a:lnTo>
                  <a:lnTo>
                    <a:pt x="476" y="84"/>
                  </a:lnTo>
                  <a:lnTo>
                    <a:pt x="544" y="60"/>
                  </a:lnTo>
                  <a:lnTo>
                    <a:pt x="618" y="38"/>
                  </a:lnTo>
                  <a:lnTo>
                    <a:pt x="696" y="19"/>
                  </a:lnTo>
                  <a:lnTo>
                    <a:pt x="761" y="8"/>
                  </a:lnTo>
                  <a:lnTo>
                    <a:pt x="826" y="1"/>
                  </a:lnTo>
                  <a:lnTo>
                    <a:pt x="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808" y="320954"/>
            <a:ext cx="642638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Jamming and Mitigation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2466A-C4EE-4FD2-88DE-7267A437F3BA}"/>
              </a:ext>
            </a:extLst>
          </p:cNvPr>
          <p:cNvSpPr/>
          <p:nvPr/>
        </p:nvSpPr>
        <p:spPr>
          <a:xfrm>
            <a:off x="522515" y="1126179"/>
            <a:ext cx="7937606" cy="333424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Attacker has to decode parameters for channel assignments.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Very complex and difficult in higher bandwidths.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More likely in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lower bandwidths, below 6 GHz.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Mitigation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Use Machine Learning and Artificial Intelligence.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Randomize channel usage.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Leverage beamforming and Dynamic Spread Spectrum (DSS).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Utilizes Hardware Security Module (HSM) – needs tight security!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6577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 Slicing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125980" y="1907220"/>
            <a:ext cx="562105" cy="75460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61CD08-0FD6-4FBB-B6BD-F57586FD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90" y="1190011"/>
            <a:ext cx="1050240" cy="687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D4A70-AFD7-4BD5-81F0-0BD869DDE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88" y="1664710"/>
            <a:ext cx="737578" cy="501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3779F4-1D55-4100-BEBB-B5488FDDD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96" y="1284651"/>
            <a:ext cx="689564" cy="440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5EB41F-6F1E-4A5C-9EAB-22DDE26AC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483" y="1186205"/>
            <a:ext cx="1229689" cy="69504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199A1-1F4B-41E5-A077-B7021B8F820A}"/>
              </a:ext>
            </a:extLst>
          </p:cNvPr>
          <p:cNvCxnSpPr>
            <a:cxnSpLocks/>
          </p:cNvCxnSpPr>
          <p:nvPr/>
        </p:nvCxnSpPr>
        <p:spPr>
          <a:xfrm flipV="1">
            <a:off x="1685636" y="1544594"/>
            <a:ext cx="601551" cy="814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E80257-D1B7-44A1-A8C4-CB57DE7027AB}"/>
              </a:ext>
            </a:extLst>
          </p:cNvPr>
          <p:cNvCxnSpPr>
            <a:stCxn id="5" idx="3"/>
          </p:cNvCxnSpPr>
          <p:nvPr/>
        </p:nvCxnSpPr>
        <p:spPr>
          <a:xfrm>
            <a:off x="3315830" y="1533726"/>
            <a:ext cx="1235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FE8EE-DA8A-4EAC-A262-47C1C9C9D2A1}"/>
              </a:ext>
            </a:extLst>
          </p:cNvPr>
          <p:cNvCxnSpPr/>
          <p:nvPr/>
        </p:nvCxnSpPr>
        <p:spPr>
          <a:xfrm>
            <a:off x="5828172" y="1533726"/>
            <a:ext cx="436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6EF154B-523B-4011-AB44-102495AD374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3115440" y="1552711"/>
            <a:ext cx="131175" cy="7806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3FC28A2-F0E3-49A8-B820-C85A8F43D800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337668" y="1881247"/>
            <a:ext cx="875660" cy="1273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22C851F-FF46-43C5-A3B4-8BCF49648B58}"/>
              </a:ext>
            </a:extLst>
          </p:cNvPr>
          <p:cNvSpPr/>
          <p:nvPr/>
        </p:nvSpPr>
        <p:spPr>
          <a:xfrm>
            <a:off x="2126512" y="1006549"/>
            <a:ext cx="5075274" cy="1304260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6E983A1F-D450-4114-8A08-799EFCBA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90" y="2673927"/>
            <a:ext cx="1050240" cy="6874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5EB58E1-4A97-4A01-95A5-34035D40A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88" y="3148626"/>
            <a:ext cx="737578" cy="50179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53A003E-F321-47EF-BEE6-870D84A75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096" y="2768567"/>
            <a:ext cx="689564" cy="440454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7F3B8C3-7F80-4003-9E70-0EB6837B8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483" y="2670121"/>
            <a:ext cx="1229689" cy="695042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C14AD5-012E-47A2-8DBD-9C1A73DFDFA4}"/>
              </a:ext>
            </a:extLst>
          </p:cNvPr>
          <p:cNvCxnSpPr>
            <a:stCxn id="84" idx="3"/>
          </p:cNvCxnSpPr>
          <p:nvPr/>
        </p:nvCxnSpPr>
        <p:spPr>
          <a:xfrm>
            <a:off x="3315830" y="3017642"/>
            <a:ext cx="1235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67A589E-1F9E-4487-BECA-F85593AE74ED}"/>
              </a:ext>
            </a:extLst>
          </p:cNvPr>
          <p:cNvCxnSpPr/>
          <p:nvPr/>
        </p:nvCxnSpPr>
        <p:spPr>
          <a:xfrm>
            <a:off x="5828172" y="3017642"/>
            <a:ext cx="436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63981E1-0484-4266-A6C6-90A6C53324A3}"/>
              </a:ext>
            </a:extLst>
          </p:cNvPr>
          <p:cNvCxnSpPr>
            <a:stCxn id="84" idx="2"/>
          </p:cNvCxnSpPr>
          <p:nvPr/>
        </p:nvCxnSpPr>
        <p:spPr>
          <a:xfrm rot="16200000" flipH="1">
            <a:off x="3115440" y="3036627"/>
            <a:ext cx="131175" cy="7806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9741E2B-11E4-4EF1-A5BA-BC7AB054CDB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4337668" y="3365163"/>
            <a:ext cx="875660" cy="1273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FBA6EF-62E0-4D65-B410-DCC4A9C1C00C}"/>
              </a:ext>
            </a:extLst>
          </p:cNvPr>
          <p:cNvSpPr/>
          <p:nvPr/>
        </p:nvSpPr>
        <p:spPr>
          <a:xfrm>
            <a:off x="2126512" y="2490465"/>
            <a:ext cx="5075274" cy="1304260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68E064E-8B55-4FD0-A1C2-5F021450A752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1727374" y="2420482"/>
            <a:ext cx="538216" cy="597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C8CF27-D36C-4563-AB32-0FD9BE16AC74}"/>
              </a:ext>
            </a:extLst>
          </p:cNvPr>
          <p:cNvSpPr txBox="1"/>
          <p:nvPr/>
        </p:nvSpPr>
        <p:spPr>
          <a:xfrm>
            <a:off x="7391584" y="1431156"/>
            <a:ext cx="135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</a:rPr>
              <a:t>Slice A: 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Low Latency, 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High Bandwidth,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High Capacity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FD488B-3FCD-44D8-B4BA-B5E7EA8EDD82}"/>
              </a:ext>
            </a:extLst>
          </p:cNvPr>
          <p:cNvSpPr txBox="1"/>
          <p:nvPr/>
        </p:nvSpPr>
        <p:spPr>
          <a:xfrm>
            <a:off x="7391584" y="2608857"/>
            <a:ext cx="1353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</a:rPr>
              <a:t>Slice B: 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Moderate Latency, 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Low Bandwidth,</a:t>
            </a:r>
          </a:p>
          <a:p>
            <a:r>
              <a:rPr lang="en-US" sz="1100" b="1" dirty="0">
                <a:solidFill>
                  <a:srgbClr val="FFC000"/>
                </a:solidFill>
              </a:rPr>
              <a:t>High Capacity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C2899B5-33AE-4987-B25B-AD433566380B}"/>
              </a:ext>
            </a:extLst>
          </p:cNvPr>
          <p:cNvGrpSpPr/>
          <p:nvPr/>
        </p:nvGrpSpPr>
        <p:grpSpPr>
          <a:xfrm>
            <a:off x="401886" y="2899409"/>
            <a:ext cx="593725" cy="569912"/>
            <a:chOff x="6262688" y="4225925"/>
            <a:chExt cx="593725" cy="5699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9" name="Freeform 268">
              <a:extLst>
                <a:ext uri="{FF2B5EF4-FFF2-40B4-BE49-F238E27FC236}">
                  <a16:creationId xmlns:a16="http://schemas.microsoft.com/office/drawing/2014/main" id="{C031ADEA-AA4E-457C-A6A6-A67FA4E93B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2688" y="4225925"/>
              <a:ext cx="593725" cy="569912"/>
            </a:xfrm>
            <a:custGeom>
              <a:avLst/>
              <a:gdLst>
                <a:gd name="T0" fmla="*/ 3113 w 3365"/>
                <a:gd name="T1" fmla="*/ 2476 h 3235"/>
                <a:gd name="T2" fmla="*/ 3172 w 3365"/>
                <a:gd name="T3" fmla="*/ 2451 h 3235"/>
                <a:gd name="T4" fmla="*/ 3197 w 3365"/>
                <a:gd name="T5" fmla="*/ 2393 h 3235"/>
                <a:gd name="T6" fmla="*/ 3184 w 3365"/>
                <a:gd name="T7" fmla="*/ 686 h 3235"/>
                <a:gd name="T8" fmla="*/ 3135 w 3365"/>
                <a:gd name="T9" fmla="*/ 647 h 3235"/>
                <a:gd name="T10" fmla="*/ 2705 w 3365"/>
                <a:gd name="T11" fmla="*/ 644 h 3235"/>
                <a:gd name="T12" fmla="*/ 2867 w 3365"/>
                <a:gd name="T13" fmla="*/ 644 h 3235"/>
                <a:gd name="T14" fmla="*/ 2280 w 3365"/>
                <a:gd name="T15" fmla="*/ 2477 h 3235"/>
                <a:gd name="T16" fmla="*/ 2280 w 3365"/>
                <a:gd name="T17" fmla="*/ 644 h 3235"/>
                <a:gd name="T18" fmla="*/ 209 w 3365"/>
                <a:gd name="T19" fmla="*/ 178 h 3235"/>
                <a:gd name="T20" fmla="*/ 170 w 3365"/>
                <a:gd name="T21" fmla="*/ 228 h 3235"/>
                <a:gd name="T22" fmla="*/ 170 w 3365"/>
                <a:gd name="T23" fmla="*/ 3006 h 3235"/>
                <a:gd name="T24" fmla="*/ 209 w 3365"/>
                <a:gd name="T25" fmla="*/ 3054 h 3235"/>
                <a:gd name="T26" fmla="*/ 2029 w 3365"/>
                <a:gd name="T27" fmla="*/ 3066 h 3235"/>
                <a:gd name="T28" fmla="*/ 2088 w 3365"/>
                <a:gd name="T29" fmla="*/ 3042 h 3235"/>
                <a:gd name="T30" fmla="*/ 2112 w 3365"/>
                <a:gd name="T31" fmla="*/ 2984 h 3235"/>
                <a:gd name="T32" fmla="*/ 2101 w 3365"/>
                <a:gd name="T33" fmla="*/ 208 h 3235"/>
                <a:gd name="T34" fmla="*/ 2051 w 3365"/>
                <a:gd name="T35" fmla="*/ 170 h 3235"/>
                <a:gd name="T36" fmla="*/ 250 w 3365"/>
                <a:gd name="T37" fmla="*/ 0 h 3235"/>
                <a:gd name="T38" fmla="*/ 2101 w 3365"/>
                <a:gd name="T39" fmla="*/ 10 h 3235"/>
                <a:gd name="T40" fmla="*/ 2194 w 3365"/>
                <a:gd name="T41" fmla="*/ 61 h 3235"/>
                <a:gd name="T42" fmla="*/ 2257 w 3365"/>
                <a:gd name="T43" fmla="*/ 144 h 3235"/>
                <a:gd name="T44" fmla="*/ 2280 w 3365"/>
                <a:gd name="T45" fmla="*/ 250 h 3235"/>
                <a:gd name="T46" fmla="*/ 3151 w 3365"/>
                <a:gd name="T47" fmla="*/ 480 h 3235"/>
                <a:gd name="T48" fmla="*/ 3250 w 3365"/>
                <a:gd name="T49" fmla="*/ 518 h 3235"/>
                <a:gd name="T50" fmla="*/ 3324 w 3365"/>
                <a:gd name="T51" fmla="*/ 591 h 3235"/>
                <a:gd name="T52" fmla="*/ 3362 w 3365"/>
                <a:gd name="T53" fmla="*/ 691 h 3235"/>
                <a:gd name="T54" fmla="*/ 3362 w 3365"/>
                <a:gd name="T55" fmla="*/ 2431 h 3235"/>
                <a:gd name="T56" fmla="*/ 3324 w 3365"/>
                <a:gd name="T57" fmla="*/ 2530 h 3235"/>
                <a:gd name="T58" fmla="*/ 3251 w 3365"/>
                <a:gd name="T59" fmla="*/ 2604 h 3235"/>
                <a:gd name="T60" fmla="*/ 3151 w 3365"/>
                <a:gd name="T61" fmla="*/ 2642 h 3235"/>
                <a:gd name="T62" fmla="*/ 2280 w 3365"/>
                <a:gd name="T63" fmla="*/ 2984 h 3235"/>
                <a:gd name="T64" fmla="*/ 2257 w 3365"/>
                <a:gd name="T65" fmla="*/ 3090 h 3235"/>
                <a:gd name="T66" fmla="*/ 2194 w 3365"/>
                <a:gd name="T67" fmla="*/ 3173 h 3235"/>
                <a:gd name="T68" fmla="*/ 2101 w 3365"/>
                <a:gd name="T69" fmla="*/ 3224 h 3235"/>
                <a:gd name="T70" fmla="*/ 250 w 3365"/>
                <a:gd name="T71" fmla="*/ 3235 h 3235"/>
                <a:gd name="T72" fmla="*/ 145 w 3365"/>
                <a:gd name="T73" fmla="*/ 3211 h 3235"/>
                <a:gd name="T74" fmla="*/ 61 w 3365"/>
                <a:gd name="T75" fmla="*/ 3148 h 3235"/>
                <a:gd name="T76" fmla="*/ 10 w 3365"/>
                <a:gd name="T77" fmla="*/ 3056 h 3235"/>
                <a:gd name="T78" fmla="*/ 0 w 3365"/>
                <a:gd name="T79" fmla="*/ 250 h 3235"/>
                <a:gd name="T80" fmla="*/ 23 w 3365"/>
                <a:gd name="T81" fmla="*/ 145 h 3235"/>
                <a:gd name="T82" fmla="*/ 86 w 3365"/>
                <a:gd name="T83" fmla="*/ 61 h 3235"/>
                <a:gd name="T84" fmla="*/ 179 w 3365"/>
                <a:gd name="T85" fmla="*/ 10 h 3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65" h="3235">
                  <a:moveTo>
                    <a:pt x="3035" y="644"/>
                  </a:moveTo>
                  <a:lnTo>
                    <a:pt x="3035" y="2476"/>
                  </a:lnTo>
                  <a:lnTo>
                    <a:pt x="3113" y="2476"/>
                  </a:lnTo>
                  <a:lnTo>
                    <a:pt x="3135" y="2473"/>
                  </a:lnTo>
                  <a:lnTo>
                    <a:pt x="3155" y="2464"/>
                  </a:lnTo>
                  <a:lnTo>
                    <a:pt x="3172" y="2451"/>
                  </a:lnTo>
                  <a:lnTo>
                    <a:pt x="3185" y="2435"/>
                  </a:lnTo>
                  <a:lnTo>
                    <a:pt x="3194" y="2415"/>
                  </a:lnTo>
                  <a:lnTo>
                    <a:pt x="3197" y="2393"/>
                  </a:lnTo>
                  <a:lnTo>
                    <a:pt x="3197" y="727"/>
                  </a:lnTo>
                  <a:lnTo>
                    <a:pt x="3194" y="705"/>
                  </a:lnTo>
                  <a:lnTo>
                    <a:pt x="3184" y="686"/>
                  </a:lnTo>
                  <a:lnTo>
                    <a:pt x="3172" y="669"/>
                  </a:lnTo>
                  <a:lnTo>
                    <a:pt x="3155" y="656"/>
                  </a:lnTo>
                  <a:lnTo>
                    <a:pt x="3135" y="647"/>
                  </a:lnTo>
                  <a:lnTo>
                    <a:pt x="3113" y="644"/>
                  </a:lnTo>
                  <a:lnTo>
                    <a:pt x="3035" y="644"/>
                  </a:lnTo>
                  <a:close/>
                  <a:moveTo>
                    <a:pt x="2705" y="644"/>
                  </a:moveTo>
                  <a:lnTo>
                    <a:pt x="2705" y="2477"/>
                  </a:lnTo>
                  <a:lnTo>
                    <a:pt x="2867" y="2477"/>
                  </a:lnTo>
                  <a:lnTo>
                    <a:pt x="2867" y="644"/>
                  </a:lnTo>
                  <a:lnTo>
                    <a:pt x="2705" y="644"/>
                  </a:lnTo>
                  <a:close/>
                  <a:moveTo>
                    <a:pt x="2280" y="644"/>
                  </a:moveTo>
                  <a:lnTo>
                    <a:pt x="2280" y="2477"/>
                  </a:lnTo>
                  <a:lnTo>
                    <a:pt x="2538" y="2477"/>
                  </a:lnTo>
                  <a:lnTo>
                    <a:pt x="2538" y="644"/>
                  </a:lnTo>
                  <a:lnTo>
                    <a:pt x="2280" y="644"/>
                  </a:lnTo>
                  <a:close/>
                  <a:moveTo>
                    <a:pt x="250" y="167"/>
                  </a:moveTo>
                  <a:lnTo>
                    <a:pt x="228" y="170"/>
                  </a:lnTo>
                  <a:lnTo>
                    <a:pt x="209" y="178"/>
                  </a:lnTo>
                  <a:lnTo>
                    <a:pt x="192" y="192"/>
                  </a:lnTo>
                  <a:lnTo>
                    <a:pt x="180" y="208"/>
                  </a:lnTo>
                  <a:lnTo>
                    <a:pt x="170" y="228"/>
                  </a:lnTo>
                  <a:lnTo>
                    <a:pt x="168" y="250"/>
                  </a:lnTo>
                  <a:lnTo>
                    <a:pt x="168" y="2984"/>
                  </a:lnTo>
                  <a:lnTo>
                    <a:pt x="170" y="3006"/>
                  </a:lnTo>
                  <a:lnTo>
                    <a:pt x="180" y="3025"/>
                  </a:lnTo>
                  <a:lnTo>
                    <a:pt x="192" y="3042"/>
                  </a:lnTo>
                  <a:lnTo>
                    <a:pt x="209" y="3054"/>
                  </a:lnTo>
                  <a:lnTo>
                    <a:pt x="228" y="3064"/>
                  </a:lnTo>
                  <a:lnTo>
                    <a:pt x="250" y="3066"/>
                  </a:lnTo>
                  <a:lnTo>
                    <a:pt x="2029" y="3066"/>
                  </a:lnTo>
                  <a:lnTo>
                    <a:pt x="2051" y="3064"/>
                  </a:lnTo>
                  <a:lnTo>
                    <a:pt x="2072" y="3054"/>
                  </a:lnTo>
                  <a:lnTo>
                    <a:pt x="2088" y="3042"/>
                  </a:lnTo>
                  <a:lnTo>
                    <a:pt x="2101" y="3025"/>
                  </a:lnTo>
                  <a:lnTo>
                    <a:pt x="2109" y="3006"/>
                  </a:lnTo>
                  <a:lnTo>
                    <a:pt x="2112" y="2984"/>
                  </a:lnTo>
                  <a:lnTo>
                    <a:pt x="2112" y="250"/>
                  </a:lnTo>
                  <a:lnTo>
                    <a:pt x="2109" y="228"/>
                  </a:lnTo>
                  <a:lnTo>
                    <a:pt x="2101" y="208"/>
                  </a:lnTo>
                  <a:lnTo>
                    <a:pt x="2088" y="192"/>
                  </a:lnTo>
                  <a:lnTo>
                    <a:pt x="2071" y="178"/>
                  </a:lnTo>
                  <a:lnTo>
                    <a:pt x="2051" y="170"/>
                  </a:lnTo>
                  <a:lnTo>
                    <a:pt x="2029" y="167"/>
                  </a:lnTo>
                  <a:lnTo>
                    <a:pt x="250" y="167"/>
                  </a:lnTo>
                  <a:close/>
                  <a:moveTo>
                    <a:pt x="250" y="0"/>
                  </a:moveTo>
                  <a:lnTo>
                    <a:pt x="2029" y="0"/>
                  </a:lnTo>
                  <a:lnTo>
                    <a:pt x="2067" y="2"/>
                  </a:lnTo>
                  <a:lnTo>
                    <a:pt x="2101" y="10"/>
                  </a:lnTo>
                  <a:lnTo>
                    <a:pt x="2135" y="23"/>
                  </a:lnTo>
                  <a:lnTo>
                    <a:pt x="2165" y="40"/>
                  </a:lnTo>
                  <a:lnTo>
                    <a:pt x="2194" y="61"/>
                  </a:lnTo>
                  <a:lnTo>
                    <a:pt x="2219" y="86"/>
                  </a:lnTo>
                  <a:lnTo>
                    <a:pt x="2240" y="113"/>
                  </a:lnTo>
                  <a:lnTo>
                    <a:pt x="2257" y="144"/>
                  </a:lnTo>
                  <a:lnTo>
                    <a:pt x="2270" y="177"/>
                  </a:lnTo>
                  <a:lnTo>
                    <a:pt x="2278" y="213"/>
                  </a:lnTo>
                  <a:lnTo>
                    <a:pt x="2280" y="250"/>
                  </a:lnTo>
                  <a:lnTo>
                    <a:pt x="2280" y="477"/>
                  </a:lnTo>
                  <a:lnTo>
                    <a:pt x="3114" y="477"/>
                  </a:lnTo>
                  <a:lnTo>
                    <a:pt x="3151" y="480"/>
                  </a:lnTo>
                  <a:lnTo>
                    <a:pt x="3186" y="487"/>
                  </a:lnTo>
                  <a:lnTo>
                    <a:pt x="3219" y="501"/>
                  </a:lnTo>
                  <a:lnTo>
                    <a:pt x="3250" y="518"/>
                  </a:lnTo>
                  <a:lnTo>
                    <a:pt x="3278" y="538"/>
                  </a:lnTo>
                  <a:lnTo>
                    <a:pt x="3303" y="564"/>
                  </a:lnTo>
                  <a:lnTo>
                    <a:pt x="3324" y="591"/>
                  </a:lnTo>
                  <a:lnTo>
                    <a:pt x="3342" y="622"/>
                  </a:lnTo>
                  <a:lnTo>
                    <a:pt x="3354" y="655"/>
                  </a:lnTo>
                  <a:lnTo>
                    <a:pt x="3362" y="691"/>
                  </a:lnTo>
                  <a:lnTo>
                    <a:pt x="3365" y="728"/>
                  </a:lnTo>
                  <a:lnTo>
                    <a:pt x="3365" y="2394"/>
                  </a:lnTo>
                  <a:lnTo>
                    <a:pt x="3362" y="2431"/>
                  </a:lnTo>
                  <a:lnTo>
                    <a:pt x="3355" y="2466"/>
                  </a:lnTo>
                  <a:lnTo>
                    <a:pt x="3342" y="2499"/>
                  </a:lnTo>
                  <a:lnTo>
                    <a:pt x="3324" y="2530"/>
                  </a:lnTo>
                  <a:lnTo>
                    <a:pt x="3304" y="2558"/>
                  </a:lnTo>
                  <a:lnTo>
                    <a:pt x="3278" y="2583"/>
                  </a:lnTo>
                  <a:lnTo>
                    <a:pt x="3251" y="2604"/>
                  </a:lnTo>
                  <a:lnTo>
                    <a:pt x="3219" y="2620"/>
                  </a:lnTo>
                  <a:lnTo>
                    <a:pt x="3186" y="2634"/>
                  </a:lnTo>
                  <a:lnTo>
                    <a:pt x="3151" y="2642"/>
                  </a:lnTo>
                  <a:lnTo>
                    <a:pt x="3114" y="2644"/>
                  </a:lnTo>
                  <a:lnTo>
                    <a:pt x="2280" y="2644"/>
                  </a:lnTo>
                  <a:lnTo>
                    <a:pt x="2280" y="2984"/>
                  </a:lnTo>
                  <a:lnTo>
                    <a:pt x="2278" y="3021"/>
                  </a:lnTo>
                  <a:lnTo>
                    <a:pt x="2270" y="3056"/>
                  </a:lnTo>
                  <a:lnTo>
                    <a:pt x="2257" y="3090"/>
                  </a:lnTo>
                  <a:lnTo>
                    <a:pt x="2240" y="3121"/>
                  </a:lnTo>
                  <a:lnTo>
                    <a:pt x="2219" y="3148"/>
                  </a:lnTo>
                  <a:lnTo>
                    <a:pt x="2194" y="3173"/>
                  </a:lnTo>
                  <a:lnTo>
                    <a:pt x="2165" y="3194"/>
                  </a:lnTo>
                  <a:lnTo>
                    <a:pt x="2135" y="3211"/>
                  </a:lnTo>
                  <a:lnTo>
                    <a:pt x="2101" y="3224"/>
                  </a:lnTo>
                  <a:lnTo>
                    <a:pt x="2067" y="3232"/>
                  </a:lnTo>
                  <a:lnTo>
                    <a:pt x="2029" y="3235"/>
                  </a:lnTo>
                  <a:lnTo>
                    <a:pt x="250" y="3235"/>
                  </a:lnTo>
                  <a:lnTo>
                    <a:pt x="213" y="3232"/>
                  </a:lnTo>
                  <a:lnTo>
                    <a:pt x="179" y="3224"/>
                  </a:lnTo>
                  <a:lnTo>
                    <a:pt x="145" y="3211"/>
                  </a:lnTo>
                  <a:lnTo>
                    <a:pt x="114" y="3194"/>
                  </a:lnTo>
                  <a:lnTo>
                    <a:pt x="87" y="3174"/>
                  </a:lnTo>
                  <a:lnTo>
                    <a:pt x="61" y="3148"/>
                  </a:lnTo>
                  <a:lnTo>
                    <a:pt x="41" y="3121"/>
                  </a:lnTo>
                  <a:lnTo>
                    <a:pt x="23" y="3090"/>
                  </a:lnTo>
                  <a:lnTo>
                    <a:pt x="10" y="3056"/>
                  </a:lnTo>
                  <a:lnTo>
                    <a:pt x="3" y="3022"/>
                  </a:lnTo>
                  <a:lnTo>
                    <a:pt x="0" y="2984"/>
                  </a:lnTo>
                  <a:lnTo>
                    <a:pt x="0" y="250"/>
                  </a:lnTo>
                  <a:lnTo>
                    <a:pt x="3" y="213"/>
                  </a:lnTo>
                  <a:lnTo>
                    <a:pt x="10" y="177"/>
                  </a:lnTo>
                  <a:lnTo>
                    <a:pt x="23" y="145"/>
                  </a:lnTo>
                  <a:lnTo>
                    <a:pt x="41" y="114"/>
                  </a:lnTo>
                  <a:lnTo>
                    <a:pt x="61" y="86"/>
                  </a:lnTo>
                  <a:lnTo>
                    <a:pt x="86" y="61"/>
                  </a:lnTo>
                  <a:lnTo>
                    <a:pt x="114" y="40"/>
                  </a:lnTo>
                  <a:lnTo>
                    <a:pt x="145" y="23"/>
                  </a:lnTo>
                  <a:lnTo>
                    <a:pt x="179" y="10"/>
                  </a:lnTo>
                  <a:lnTo>
                    <a:pt x="213" y="2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69">
              <a:extLst>
                <a:ext uri="{FF2B5EF4-FFF2-40B4-BE49-F238E27FC236}">
                  <a16:creationId xmlns:a16="http://schemas.microsoft.com/office/drawing/2014/main" id="{56AEEDF9-5C9A-4B48-97F1-39E2AD4ABB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0476" y="4303713"/>
              <a:ext cx="246063" cy="185737"/>
            </a:xfrm>
            <a:custGeom>
              <a:avLst/>
              <a:gdLst>
                <a:gd name="T0" fmla="*/ 200 w 1390"/>
                <a:gd name="T1" fmla="*/ 171 h 1056"/>
                <a:gd name="T2" fmla="*/ 176 w 1390"/>
                <a:gd name="T3" fmla="*/ 187 h 1056"/>
                <a:gd name="T4" fmla="*/ 168 w 1390"/>
                <a:gd name="T5" fmla="*/ 214 h 1056"/>
                <a:gd name="T6" fmla="*/ 170 w 1390"/>
                <a:gd name="T7" fmla="*/ 857 h 1056"/>
                <a:gd name="T8" fmla="*/ 186 w 1390"/>
                <a:gd name="T9" fmla="*/ 880 h 1056"/>
                <a:gd name="T10" fmla="*/ 214 w 1390"/>
                <a:gd name="T11" fmla="*/ 889 h 1056"/>
                <a:gd name="T12" fmla="*/ 1190 w 1390"/>
                <a:gd name="T13" fmla="*/ 886 h 1056"/>
                <a:gd name="T14" fmla="*/ 1213 w 1390"/>
                <a:gd name="T15" fmla="*/ 870 h 1056"/>
                <a:gd name="T16" fmla="*/ 1222 w 1390"/>
                <a:gd name="T17" fmla="*/ 842 h 1056"/>
                <a:gd name="T18" fmla="*/ 1220 w 1390"/>
                <a:gd name="T19" fmla="*/ 200 h 1056"/>
                <a:gd name="T20" fmla="*/ 1203 w 1390"/>
                <a:gd name="T21" fmla="*/ 177 h 1056"/>
                <a:gd name="T22" fmla="*/ 1176 w 1390"/>
                <a:gd name="T23" fmla="*/ 169 h 1056"/>
                <a:gd name="T24" fmla="*/ 214 w 1390"/>
                <a:gd name="T25" fmla="*/ 0 h 1056"/>
                <a:gd name="T26" fmla="*/ 1210 w 1390"/>
                <a:gd name="T27" fmla="*/ 3 h 1056"/>
                <a:gd name="T28" fmla="*/ 1274 w 1390"/>
                <a:gd name="T29" fmla="*/ 24 h 1056"/>
                <a:gd name="T30" fmla="*/ 1327 w 1390"/>
                <a:gd name="T31" fmla="*/ 63 h 1056"/>
                <a:gd name="T32" fmla="*/ 1366 w 1390"/>
                <a:gd name="T33" fmla="*/ 116 h 1056"/>
                <a:gd name="T34" fmla="*/ 1387 w 1390"/>
                <a:gd name="T35" fmla="*/ 180 h 1056"/>
                <a:gd name="T36" fmla="*/ 1390 w 1390"/>
                <a:gd name="T37" fmla="*/ 842 h 1056"/>
                <a:gd name="T38" fmla="*/ 1379 w 1390"/>
                <a:gd name="T39" fmla="*/ 911 h 1056"/>
                <a:gd name="T40" fmla="*/ 1348 w 1390"/>
                <a:gd name="T41" fmla="*/ 969 h 1056"/>
                <a:gd name="T42" fmla="*/ 1302 w 1390"/>
                <a:gd name="T43" fmla="*/ 1015 h 1056"/>
                <a:gd name="T44" fmla="*/ 1243 w 1390"/>
                <a:gd name="T45" fmla="*/ 1045 h 1056"/>
                <a:gd name="T46" fmla="*/ 1176 w 1390"/>
                <a:gd name="T47" fmla="*/ 1056 h 1056"/>
                <a:gd name="T48" fmla="*/ 179 w 1390"/>
                <a:gd name="T49" fmla="*/ 1053 h 1056"/>
                <a:gd name="T50" fmla="*/ 116 w 1390"/>
                <a:gd name="T51" fmla="*/ 1033 h 1056"/>
                <a:gd name="T52" fmla="*/ 63 w 1390"/>
                <a:gd name="T53" fmla="*/ 994 h 1056"/>
                <a:gd name="T54" fmla="*/ 24 w 1390"/>
                <a:gd name="T55" fmla="*/ 941 h 1056"/>
                <a:gd name="T56" fmla="*/ 3 w 1390"/>
                <a:gd name="T57" fmla="*/ 877 h 1056"/>
                <a:gd name="T58" fmla="*/ 0 w 1390"/>
                <a:gd name="T59" fmla="*/ 214 h 1056"/>
                <a:gd name="T60" fmla="*/ 11 w 1390"/>
                <a:gd name="T61" fmla="*/ 146 h 1056"/>
                <a:gd name="T62" fmla="*/ 42 w 1390"/>
                <a:gd name="T63" fmla="*/ 88 h 1056"/>
                <a:gd name="T64" fmla="*/ 87 w 1390"/>
                <a:gd name="T65" fmla="*/ 41 h 1056"/>
                <a:gd name="T66" fmla="*/ 147 w 1390"/>
                <a:gd name="T67" fmla="*/ 12 h 1056"/>
                <a:gd name="T68" fmla="*/ 214 w 1390"/>
                <a:gd name="T69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90" h="1056">
                  <a:moveTo>
                    <a:pt x="214" y="169"/>
                  </a:moveTo>
                  <a:lnTo>
                    <a:pt x="200" y="171"/>
                  </a:lnTo>
                  <a:lnTo>
                    <a:pt x="186" y="177"/>
                  </a:lnTo>
                  <a:lnTo>
                    <a:pt x="176" y="187"/>
                  </a:lnTo>
                  <a:lnTo>
                    <a:pt x="170" y="199"/>
                  </a:lnTo>
                  <a:lnTo>
                    <a:pt x="168" y="214"/>
                  </a:lnTo>
                  <a:lnTo>
                    <a:pt x="168" y="842"/>
                  </a:lnTo>
                  <a:lnTo>
                    <a:pt x="170" y="857"/>
                  </a:lnTo>
                  <a:lnTo>
                    <a:pt x="176" y="870"/>
                  </a:lnTo>
                  <a:lnTo>
                    <a:pt x="186" y="880"/>
                  </a:lnTo>
                  <a:lnTo>
                    <a:pt x="199" y="886"/>
                  </a:lnTo>
                  <a:lnTo>
                    <a:pt x="214" y="889"/>
                  </a:lnTo>
                  <a:lnTo>
                    <a:pt x="1176" y="889"/>
                  </a:lnTo>
                  <a:lnTo>
                    <a:pt x="1190" y="886"/>
                  </a:lnTo>
                  <a:lnTo>
                    <a:pt x="1202" y="880"/>
                  </a:lnTo>
                  <a:lnTo>
                    <a:pt x="1213" y="870"/>
                  </a:lnTo>
                  <a:lnTo>
                    <a:pt x="1220" y="858"/>
                  </a:lnTo>
                  <a:lnTo>
                    <a:pt x="1222" y="842"/>
                  </a:lnTo>
                  <a:lnTo>
                    <a:pt x="1222" y="214"/>
                  </a:lnTo>
                  <a:lnTo>
                    <a:pt x="1220" y="200"/>
                  </a:lnTo>
                  <a:lnTo>
                    <a:pt x="1213" y="187"/>
                  </a:lnTo>
                  <a:lnTo>
                    <a:pt x="1203" y="177"/>
                  </a:lnTo>
                  <a:lnTo>
                    <a:pt x="1190" y="171"/>
                  </a:lnTo>
                  <a:lnTo>
                    <a:pt x="1176" y="169"/>
                  </a:lnTo>
                  <a:lnTo>
                    <a:pt x="214" y="169"/>
                  </a:lnTo>
                  <a:close/>
                  <a:moveTo>
                    <a:pt x="214" y="0"/>
                  </a:moveTo>
                  <a:lnTo>
                    <a:pt x="1176" y="0"/>
                  </a:lnTo>
                  <a:lnTo>
                    <a:pt x="1210" y="3"/>
                  </a:lnTo>
                  <a:lnTo>
                    <a:pt x="1243" y="12"/>
                  </a:lnTo>
                  <a:lnTo>
                    <a:pt x="1274" y="24"/>
                  </a:lnTo>
                  <a:lnTo>
                    <a:pt x="1302" y="41"/>
                  </a:lnTo>
                  <a:lnTo>
                    <a:pt x="1327" y="63"/>
                  </a:lnTo>
                  <a:lnTo>
                    <a:pt x="1348" y="88"/>
                  </a:lnTo>
                  <a:lnTo>
                    <a:pt x="1366" y="116"/>
                  </a:lnTo>
                  <a:lnTo>
                    <a:pt x="1379" y="146"/>
                  </a:lnTo>
                  <a:lnTo>
                    <a:pt x="1387" y="180"/>
                  </a:lnTo>
                  <a:lnTo>
                    <a:pt x="1390" y="214"/>
                  </a:lnTo>
                  <a:lnTo>
                    <a:pt x="1390" y="842"/>
                  </a:lnTo>
                  <a:lnTo>
                    <a:pt x="1387" y="877"/>
                  </a:lnTo>
                  <a:lnTo>
                    <a:pt x="1379" y="911"/>
                  </a:lnTo>
                  <a:lnTo>
                    <a:pt x="1366" y="941"/>
                  </a:lnTo>
                  <a:lnTo>
                    <a:pt x="1348" y="969"/>
                  </a:lnTo>
                  <a:lnTo>
                    <a:pt x="1327" y="994"/>
                  </a:lnTo>
                  <a:lnTo>
                    <a:pt x="1302" y="1015"/>
                  </a:lnTo>
                  <a:lnTo>
                    <a:pt x="1274" y="1033"/>
                  </a:lnTo>
                  <a:lnTo>
                    <a:pt x="1243" y="1045"/>
                  </a:lnTo>
                  <a:lnTo>
                    <a:pt x="1210" y="1053"/>
                  </a:lnTo>
                  <a:lnTo>
                    <a:pt x="1176" y="1056"/>
                  </a:lnTo>
                  <a:lnTo>
                    <a:pt x="214" y="1056"/>
                  </a:lnTo>
                  <a:lnTo>
                    <a:pt x="179" y="1053"/>
                  </a:lnTo>
                  <a:lnTo>
                    <a:pt x="147" y="1045"/>
                  </a:lnTo>
                  <a:lnTo>
                    <a:pt x="116" y="1033"/>
                  </a:lnTo>
                  <a:lnTo>
                    <a:pt x="87" y="1015"/>
                  </a:lnTo>
                  <a:lnTo>
                    <a:pt x="63" y="994"/>
                  </a:lnTo>
                  <a:lnTo>
                    <a:pt x="42" y="969"/>
                  </a:lnTo>
                  <a:lnTo>
                    <a:pt x="24" y="941"/>
                  </a:lnTo>
                  <a:lnTo>
                    <a:pt x="11" y="911"/>
                  </a:lnTo>
                  <a:lnTo>
                    <a:pt x="3" y="877"/>
                  </a:lnTo>
                  <a:lnTo>
                    <a:pt x="0" y="842"/>
                  </a:lnTo>
                  <a:lnTo>
                    <a:pt x="0" y="214"/>
                  </a:lnTo>
                  <a:lnTo>
                    <a:pt x="3" y="180"/>
                  </a:lnTo>
                  <a:lnTo>
                    <a:pt x="11" y="146"/>
                  </a:lnTo>
                  <a:lnTo>
                    <a:pt x="24" y="116"/>
                  </a:lnTo>
                  <a:lnTo>
                    <a:pt x="42" y="88"/>
                  </a:lnTo>
                  <a:lnTo>
                    <a:pt x="63" y="63"/>
                  </a:lnTo>
                  <a:lnTo>
                    <a:pt x="87" y="41"/>
                  </a:lnTo>
                  <a:lnTo>
                    <a:pt x="116" y="24"/>
                  </a:lnTo>
                  <a:lnTo>
                    <a:pt x="147" y="12"/>
                  </a:lnTo>
                  <a:lnTo>
                    <a:pt x="179" y="3"/>
                  </a:lnTo>
                  <a:lnTo>
                    <a:pt x="21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70">
              <a:extLst>
                <a:ext uri="{FF2B5EF4-FFF2-40B4-BE49-F238E27FC236}">
                  <a16:creationId xmlns:a16="http://schemas.microsoft.com/office/drawing/2014/main" id="{CF7ABA9B-6F3E-44A9-B8BA-75895D686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6" y="4551363"/>
              <a:ext cx="49213" cy="30162"/>
            </a:xfrm>
            <a:custGeom>
              <a:avLst/>
              <a:gdLst>
                <a:gd name="T0" fmla="*/ 83 w 279"/>
                <a:gd name="T1" fmla="*/ 0 h 167"/>
                <a:gd name="T2" fmla="*/ 195 w 279"/>
                <a:gd name="T3" fmla="*/ 0 h 167"/>
                <a:gd name="T4" fmla="*/ 217 w 279"/>
                <a:gd name="T5" fmla="*/ 3 h 167"/>
                <a:gd name="T6" fmla="*/ 237 w 279"/>
                <a:gd name="T7" fmla="*/ 11 h 167"/>
                <a:gd name="T8" fmla="*/ 255 w 279"/>
                <a:gd name="T9" fmla="*/ 24 h 167"/>
                <a:gd name="T10" fmla="*/ 267 w 279"/>
                <a:gd name="T11" fmla="*/ 41 h 167"/>
                <a:gd name="T12" fmla="*/ 276 w 279"/>
                <a:gd name="T13" fmla="*/ 61 h 167"/>
                <a:gd name="T14" fmla="*/ 279 w 279"/>
                <a:gd name="T15" fmla="*/ 83 h 167"/>
                <a:gd name="T16" fmla="*/ 276 w 279"/>
                <a:gd name="T17" fmla="*/ 106 h 167"/>
                <a:gd name="T18" fmla="*/ 267 w 279"/>
                <a:gd name="T19" fmla="*/ 125 h 167"/>
                <a:gd name="T20" fmla="*/ 255 w 279"/>
                <a:gd name="T21" fmla="*/ 142 h 167"/>
                <a:gd name="T22" fmla="*/ 237 w 279"/>
                <a:gd name="T23" fmla="*/ 156 h 167"/>
                <a:gd name="T24" fmla="*/ 217 w 279"/>
                <a:gd name="T25" fmla="*/ 164 h 167"/>
                <a:gd name="T26" fmla="*/ 195 w 279"/>
                <a:gd name="T27" fmla="*/ 167 h 167"/>
                <a:gd name="T28" fmla="*/ 83 w 279"/>
                <a:gd name="T29" fmla="*/ 167 h 167"/>
                <a:gd name="T30" fmla="*/ 62 w 279"/>
                <a:gd name="T31" fmla="*/ 164 h 167"/>
                <a:gd name="T32" fmla="*/ 42 w 279"/>
                <a:gd name="T33" fmla="*/ 156 h 167"/>
                <a:gd name="T34" fmla="*/ 24 w 279"/>
                <a:gd name="T35" fmla="*/ 142 h 167"/>
                <a:gd name="T36" fmla="*/ 11 w 279"/>
                <a:gd name="T37" fmla="*/ 125 h 167"/>
                <a:gd name="T38" fmla="*/ 3 w 279"/>
                <a:gd name="T39" fmla="*/ 106 h 167"/>
                <a:gd name="T40" fmla="*/ 0 w 279"/>
                <a:gd name="T41" fmla="*/ 83 h 167"/>
                <a:gd name="T42" fmla="*/ 3 w 279"/>
                <a:gd name="T43" fmla="*/ 61 h 167"/>
                <a:gd name="T44" fmla="*/ 11 w 279"/>
                <a:gd name="T45" fmla="*/ 41 h 167"/>
                <a:gd name="T46" fmla="*/ 24 w 279"/>
                <a:gd name="T47" fmla="*/ 24 h 167"/>
                <a:gd name="T48" fmla="*/ 42 w 279"/>
                <a:gd name="T49" fmla="*/ 11 h 167"/>
                <a:gd name="T50" fmla="*/ 62 w 279"/>
                <a:gd name="T51" fmla="*/ 3 h 167"/>
                <a:gd name="T52" fmla="*/ 83 w 279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67">
                  <a:moveTo>
                    <a:pt x="83" y="0"/>
                  </a:moveTo>
                  <a:lnTo>
                    <a:pt x="195" y="0"/>
                  </a:lnTo>
                  <a:lnTo>
                    <a:pt x="217" y="3"/>
                  </a:lnTo>
                  <a:lnTo>
                    <a:pt x="237" y="11"/>
                  </a:lnTo>
                  <a:lnTo>
                    <a:pt x="255" y="24"/>
                  </a:lnTo>
                  <a:lnTo>
                    <a:pt x="267" y="41"/>
                  </a:lnTo>
                  <a:lnTo>
                    <a:pt x="276" y="61"/>
                  </a:lnTo>
                  <a:lnTo>
                    <a:pt x="279" y="83"/>
                  </a:lnTo>
                  <a:lnTo>
                    <a:pt x="276" y="106"/>
                  </a:lnTo>
                  <a:lnTo>
                    <a:pt x="267" y="125"/>
                  </a:lnTo>
                  <a:lnTo>
                    <a:pt x="255" y="142"/>
                  </a:lnTo>
                  <a:lnTo>
                    <a:pt x="237" y="156"/>
                  </a:lnTo>
                  <a:lnTo>
                    <a:pt x="217" y="164"/>
                  </a:lnTo>
                  <a:lnTo>
                    <a:pt x="195" y="167"/>
                  </a:lnTo>
                  <a:lnTo>
                    <a:pt x="83" y="167"/>
                  </a:lnTo>
                  <a:lnTo>
                    <a:pt x="62" y="164"/>
                  </a:lnTo>
                  <a:lnTo>
                    <a:pt x="42" y="156"/>
                  </a:lnTo>
                  <a:lnTo>
                    <a:pt x="24" y="142"/>
                  </a:lnTo>
                  <a:lnTo>
                    <a:pt x="11" y="125"/>
                  </a:lnTo>
                  <a:lnTo>
                    <a:pt x="3" y="106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2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71">
              <a:extLst>
                <a:ext uri="{FF2B5EF4-FFF2-40B4-BE49-F238E27FC236}">
                  <a16:creationId xmlns:a16="http://schemas.microsoft.com/office/drawing/2014/main" id="{0C211969-11F1-4416-AFEA-A23B50E7F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1" y="4551363"/>
              <a:ext cx="49213" cy="30162"/>
            </a:xfrm>
            <a:custGeom>
              <a:avLst/>
              <a:gdLst>
                <a:gd name="T0" fmla="*/ 83 w 278"/>
                <a:gd name="T1" fmla="*/ 0 h 167"/>
                <a:gd name="T2" fmla="*/ 194 w 278"/>
                <a:gd name="T3" fmla="*/ 0 h 167"/>
                <a:gd name="T4" fmla="*/ 217 w 278"/>
                <a:gd name="T5" fmla="*/ 3 h 167"/>
                <a:gd name="T6" fmla="*/ 236 w 278"/>
                <a:gd name="T7" fmla="*/ 11 h 167"/>
                <a:gd name="T8" fmla="*/ 254 w 278"/>
                <a:gd name="T9" fmla="*/ 24 h 167"/>
                <a:gd name="T10" fmla="*/ 267 w 278"/>
                <a:gd name="T11" fmla="*/ 41 h 167"/>
                <a:gd name="T12" fmla="*/ 275 w 278"/>
                <a:gd name="T13" fmla="*/ 61 h 167"/>
                <a:gd name="T14" fmla="*/ 278 w 278"/>
                <a:gd name="T15" fmla="*/ 83 h 167"/>
                <a:gd name="T16" fmla="*/ 275 w 278"/>
                <a:gd name="T17" fmla="*/ 106 h 167"/>
                <a:gd name="T18" fmla="*/ 267 w 278"/>
                <a:gd name="T19" fmla="*/ 125 h 167"/>
                <a:gd name="T20" fmla="*/ 254 w 278"/>
                <a:gd name="T21" fmla="*/ 142 h 167"/>
                <a:gd name="T22" fmla="*/ 236 w 278"/>
                <a:gd name="T23" fmla="*/ 156 h 167"/>
                <a:gd name="T24" fmla="*/ 217 w 278"/>
                <a:gd name="T25" fmla="*/ 164 h 167"/>
                <a:gd name="T26" fmla="*/ 194 w 278"/>
                <a:gd name="T27" fmla="*/ 167 h 167"/>
                <a:gd name="T28" fmla="*/ 83 w 278"/>
                <a:gd name="T29" fmla="*/ 167 h 167"/>
                <a:gd name="T30" fmla="*/ 61 w 278"/>
                <a:gd name="T31" fmla="*/ 164 h 167"/>
                <a:gd name="T32" fmla="*/ 40 w 278"/>
                <a:gd name="T33" fmla="*/ 156 h 167"/>
                <a:gd name="T34" fmla="*/ 24 w 278"/>
                <a:gd name="T35" fmla="*/ 142 h 167"/>
                <a:gd name="T36" fmla="*/ 11 w 278"/>
                <a:gd name="T37" fmla="*/ 125 h 167"/>
                <a:gd name="T38" fmla="*/ 3 w 278"/>
                <a:gd name="T39" fmla="*/ 106 h 167"/>
                <a:gd name="T40" fmla="*/ 0 w 278"/>
                <a:gd name="T41" fmla="*/ 83 h 167"/>
                <a:gd name="T42" fmla="*/ 3 w 278"/>
                <a:gd name="T43" fmla="*/ 61 h 167"/>
                <a:gd name="T44" fmla="*/ 11 w 278"/>
                <a:gd name="T45" fmla="*/ 41 h 167"/>
                <a:gd name="T46" fmla="*/ 24 w 278"/>
                <a:gd name="T47" fmla="*/ 24 h 167"/>
                <a:gd name="T48" fmla="*/ 40 w 278"/>
                <a:gd name="T49" fmla="*/ 11 h 167"/>
                <a:gd name="T50" fmla="*/ 61 w 278"/>
                <a:gd name="T51" fmla="*/ 3 h 167"/>
                <a:gd name="T52" fmla="*/ 83 w 278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7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1"/>
                  </a:lnTo>
                  <a:lnTo>
                    <a:pt x="275" y="61"/>
                  </a:lnTo>
                  <a:lnTo>
                    <a:pt x="278" y="83"/>
                  </a:lnTo>
                  <a:lnTo>
                    <a:pt x="275" y="106"/>
                  </a:lnTo>
                  <a:lnTo>
                    <a:pt x="267" y="125"/>
                  </a:lnTo>
                  <a:lnTo>
                    <a:pt x="254" y="142"/>
                  </a:lnTo>
                  <a:lnTo>
                    <a:pt x="236" y="156"/>
                  </a:lnTo>
                  <a:lnTo>
                    <a:pt x="217" y="164"/>
                  </a:lnTo>
                  <a:lnTo>
                    <a:pt x="194" y="167"/>
                  </a:lnTo>
                  <a:lnTo>
                    <a:pt x="83" y="167"/>
                  </a:lnTo>
                  <a:lnTo>
                    <a:pt x="61" y="164"/>
                  </a:lnTo>
                  <a:lnTo>
                    <a:pt x="40" y="156"/>
                  </a:lnTo>
                  <a:lnTo>
                    <a:pt x="24" y="142"/>
                  </a:lnTo>
                  <a:lnTo>
                    <a:pt x="11" y="125"/>
                  </a:lnTo>
                  <a:lnTo>
                    <a:pt x="3" y="106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2">
              <a:extLst>
                <a:ext uri="{FF2B5EF4-FFF2-40B4-BE49-F238E27FC236}">
                  <a16:creationId xmlns:a16="http://schemas.microsoft.com/office/drawing/2014/main" id="{715436A6-CC76-4167-A7F0-B6B2418E4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326" y="4551363"/>
              <a:ext cx="49213" cy="30162"/>
            </a:xfrm>
            <a:custGeom>
              <a:avLst/>
              <a:gdLst>
                <a:gd name="T0" fmla="*/ 83 w 278"/>
                <a:gd name="T1" fmla="*/ 0 h 167"/>
                <a:gd name="T2" fmla="*/ 194 w 278"/>
                <a:gd name="T3" fmla="*/ 0 h 167"/>
                <a:gd name="T4" fmla="*/ 217 w 278"/>
                <a:gd name="T5" fmla="*/ 3 h 167"/>
                <a:gd name="T6" fmla="*/ 236 w 278"/>
                <a:gd name="T7" fmla="*/ 11 h 167"/>
                <a:gd name="T8" fmla="*/ 254 w 278"/>
                <a:gd name="T9" fmla="*/ 24 h 167"/>
                <a:gd name="T10" fmla="*/ 267 w 278"/>
                <a:gd name="T11" fmla="*/ 41 h 167"/>
                <a:gd name="T12" fmla="*/ 275 w 278"/>
                <a:gd name="T13" fmla="*/ 61 h 167"/>
                <a:gd name="T14" fmla="*/ 278 w 278"/>
                <a:gd name="T15" fmla="*/ 83 h 167"/>
                <a:gd name="T16" fmla="*/ 275 w 278"/>
                <a:gd name="T17" fmla="*/ 106 h 167"/>
                <a:gd name="T18" fmla="*/ 267 w 278"/>
                <a:gd name="T19" fmla="*/ 125 h 167"/>
                <a:gd name="T20" fmla="*/ 254 w 278"/>
                <a:gd name="T21" fmla="*/ 142 h 167"/>
                <a:gd name="T22" fmla="*/ 236 w 278"/>
                <a:gd name="T23" fmla="*/ 156 h 167"/>
                <a:gd name="T24" fmla="*/ 217 w 278"/>
                <a:gd name="T25" fmla="*/ 164 h 167"/>
                <a:gd name="T26" fmla="*/ 194 w 278"/>
                <a:gd name="T27" fmla="*/ 167 h 167"/>
                <a:gd name="T28" fmla="*/ 83 w 278"/>
                <a:gd name="T29" fmla="*/ 167 h 167"/>
                <a:gd name="T30" fmla="*/ 61 w 278"/>
                <a:gd name="T31" fmla="*/ 164 h 167"/>
                <a:gd name="T32" fmla="*/ 41 w 278"/>
                <a:gd name="T33" fmla="*/ 156 h 167"/>
                <a:gd name="T34" fmla="*/ 24 w 278"/>
                <a:gd name="T35" fmla="*/ 142 h 167"/>
                <a:gd name="T36" fmla="*/ 11 w 278"/>
                <a:gd name="T37" fmla="*/ 125 h 167"/>
                <a:gd name="T38" fmla="*/ 3 w 278"/>
                <a:gd name="T39" fmla="*/ 106 h 167"/>
                <a:gd name="T40" fmla="*/ 0 w 278"/>
                <a:gd name="T41" fmla="*/ 83 h 167"/>
                <a:gd name="T42" fmla="*/ 3 w 278"/>
                <a:gd name="T43" fmla="*/ 61 h 167"/>
                <a:gd name="T44" fmla="*/ 11 w 278"/>
                <a:gd name="T45" fmla="*/ 41 h 167"/>
                <a:gd name="T46" fmla="*/ 24 w 278"/>
                <a:gd name="T47" fmla="*/ 24 h 167"/>
                <a:gd name="T48" fmla="*/ 41 w 278"/>
                <a:gd name="T49" fmla="*/ 11 h 167"/>
                <a:gd name="T50" fmla="*/ 61 w 278"/>
                <a:gd name="T51" fmla="*/ 3 h 167"/>
                <a:gd name="T52" fmla="*/ 83 w 278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7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1"/>
                  </a:lnTo>
                  <a:lnTo>
                    <a:pt x="275" y="61"/>
                  </a:lnTo>
                  <a:lnTo>
                    <a:pt x="278" y="83"/>
                  </a:lnTo>
                  <a:lnTo>
                    <a:pt x="275" y="106"/>
                  </a:lnTo>
                  <a:lnTo>
                    <a:pt x="267" y="125"/>
                  </a:lnTo>
                  <a:lnTo>
                    <a:pt x="254" y="142"/>
                  </a:lnTo>
                  <a:lnTo>
                    <a:pt x="236" y="156"/>
                  </a:lnTo>
                  <a:lnTo>
                    <a:pt x="217" y="164"/>
                  </a:lnTo>
                  <a:lnTo>
                    <a:pt x="194" y="167"/>
                  </a:lnTo>
                  <a:lnTo>
                    <a:pt x="83" y="167"/>
                  </a:lnTo>
                  <a:lnTo>
                    <a:pt x="61" y="164"/>
                  </a:lnTo>
                  <a:lnTo>
                    <a:pt x="41" y="156"/>
                  </a:lnTo>
                  <a:lnTo>
                    <a:pt x="24" y="142"/>
                  </a:lnTo>
                  <a:lnTo>
                    <a:pt x="11" y="125"/>
                  </a:lnTo>
                  <a:lnTo>
                    <a:pt x="3" y="106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73">
              <a:extLst>
                <a:ext uri="{FF2B5EF4-FFF2-40B4-BE49-F238E27FC236}">
                  <a16:creationId xmlns:a16="http://schemas.microsoft.com/office/drawing/2014/main" id="{7C491A19-406C-48BB-B162-E1B9DE546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6" y="4618038"/>
              <a:ext cx="49213" cy="30162"/>
            </a:xfrm>
            <a:custGeom>
              <a:avLst/>
              <a:gdLst>
                <a:gd name="T0" fmla="*/ 83 w 279"/>
                <a:gd name="T1" fmla="*/ 0 h 168"/>
                <a:gd name="T2" fmla="*/ 195 w 279"/>
                <a:gd name="T3" fmla="*/ 0 h 168"/>
                <a:gd name="T4" fmla="*/ 217 w 279"/>
                <a:gd name="T5" fmla="*/ 3 h 168"/>
                <a:gd name="T6" fmla="*/ 237 w 279"/>
                <a:gd name="T7" fmla="*/ 11 h 168"/>
                <a:gd name="T8" fmla="*/ 255 w 279"/>
                <a:gd name="T9" fmla="*/ 24 h 168"/>
                <a:gd name="T10" fmla="*/ 267 w 279"/>
                <a:gd name="T11" fmla="*/ 42 h 168"/>
                <a:gd name="T12" fmla="*/ 276 w 279"/>
                <a:gd name="T13" fmla="*/ 62 h 168"/>
                <a:gd name="T14" fmla="*/ 279 w 279"/>
                <a:gd name="T15" fmla="*/ 84 h 168"/>
                <a:gd name="T16" fmla="*/ 276 w 279"/>
                <a:gd name="T17" fmla="*/ 106 h 168"/>
                <a:gd name="T18" fmla="*/ 267 w 279"/>
                <a:gd name="T19" fmla="*/ 126 h 168"/>
                <a:gd name="T20" fmla="*/ 255 w 279"/>
                <a:gd name="T21" fmla="*/ 144 h 168"/>
                <a:gd name="T22" fmla="*/ 237 w 279"/>
                <a:gd name="T23" fmla="*/ 157 h 168"/>
                <a:gd name="T24" fmla="*/ 217 w 279"/>
                <a:gd name="T25" fmla="*/ 165 h 168"/>
                <a:gd name="T26" fmla="*/ 195 w 279"/>
                <a:gd name="T27" fmla="*/ 168 h 168"/>
                <a:gd name="T28" fmla="*/ 83 w 279"/>
                <a:gd name="T29" fmla="*/ 168 h 168"/>
                <a:gd name="T30" fmla="*/ 62 w 279"/>
                <a:gd name="T31" fmla="*/ 165 h 168"/>
                <a:gd name="T32" fmla="*/ 42 w 279"/>
                <a:gd name="T33" fmla="*/ 157 h 168"/>
                <a:gd name="T34" fmla="*/ 24 w 279"/>
                <a:gd name="T35" fmla="*/ 144 h 168"/>
                <a:gd name="T36" fmla="*/ 11 w 279"/>
                <a:gd name="T37" fmla="*/ 126 h 168"/>
                <a:gd name="T38" fmla="*/ 3 w 279"/>
                <a:gd name="T39" fmla="*/ 106 h 168"/>
                <a:gd name="T40" fmla="*/ 0 w 279"/>
                <a:gd name="T41" fmla="*/ 84 h 168"/>
                <a:gd name="T42" fmla="*/ 3 w 279"/>
                <a:gd name="T43" fmla="*/ 62 h 168"/>
                <a:gd name="T44" fmla="*/ 11 w 279"/>
                <a:gd name="T45" fmla="*/ 42 h 168"/>
                <a:gd name="T46" fmla="*/ 24 w 279"/>
                <a:gd name="T47" fmla="*/ 24 h 168"/>
                <a:gd name="T48" fmla="*/ 42 w 279"/>
                <a:gd name="T49" fmla="*/ 11 h 168"/>
                <a:gd name="T50" fmla="*/ 62 w 279"/>
                <a:gd name="T51" fmla="*/ 3 h 168"/>
                <a:gd name="T52" fmla="*/ 83 w 279"/>
                <a:gd name="T5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68">
                  <a:moveTo>
                    <a:pt x="83" y="0"/>
                  </a:moveTo>
                  <a:lnTo>
                    <a:pt x="195" y="0"/>
                  </a:lnTo>
                  <a:lnTo>
                    <a:pt x="217" y="3"/>
                  </a:lnTo>
                  <a:lnTo>
                    <a:pt x="237" y="11"/>
                  </a:lnTo>
                  <a:lnTo>
                    <a:pt x="255" y="24"/>
                  </a:lnTo>
                  <a:lnTo>
                    <a:pt x="267" y="42"/>
                  </a:lnTo>
                  <a:lnTo>
                    <a:pt x="276" y="62"/>
                  </a:lnTo>
                  <a:lnTo>
                    <a:pt x="279" y="84"/>
                  </a:lnTo>
                  <a:lnTo>
                    <a:pt x="276" y="106"/>
                  </a:lnTo>
                  <a:lnTo>
                    <a:pt x="267" y="126"/>
                  </a:lnTo>
                  <a:lnTo>
                    <a:pt x="255" y="144"/>
                  </a:lnTo>
                  <a:lnTo>
                    <a:pt x="237" y="157"/>
                  </a:lnTo>
                  <a:lnTo>
                    <a:pt x="217" y="165"/>
                  </a:lnTo>
                  <a:lnTo>
                    <a:pt x="195" y="168"/>
                  </a:lnTo>
                  <a:lnTo>
                    <a:pt x="83" y="168"/>
                  </a:lnTo>
                  <a:lnTo>
                    <a:pt x="62" y="165"/>
                  </a:lnTo>
                  <a:lnTo>
                    <a:pt x="42" y="157"/>
                  </a:lnTo>
                  <a:lnTo>
                    <a:pt x="24" y="144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2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4">
              <a:extLst>
                <a:ext uri="{FF2B5EF4-FFF2-40B4-BE49-F238E27FC236}">
                  <a16:creationId xmlns:a16="http://schemas.microsoft.com/office/drawing/2014/main" id="{14CC13CE-43D0-4F9B-A75A-300D0B3B8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1" y="4618038"/>
              <a:ext cx="49213" cy="30162"/>
            </a:xfrm>
            <a:custGeom>
              <a:avLst/>
              <a:gdLst>
                <a:gd name="T0" fmla="*/ 83 w 278"/>
                <a:gd name="T1" fmla="*/ 0 h 168"/>
                <a:gd name="T2" fmla="*/ 194 w 278"/>
                <a:gd name="T3" fmla="*/ 0 h 168"/>
                <a:gd name="T4" fmla="*/ 217 w 278"/>
                <a:gd name="T5" fmla="*/ 3 h 168"/>
                <a:gd name="T6" fmla="*/ 236 w 278"/>
                <a:gd name="T7" fmla="*/ 11 h 168"/>
                <a:gd name="T8" fmla="*/ 254 w 278"/>
                <a:gd name="T9" fmla="*/ 24 h 168"/>
                <a:gd name="T10" fmla="*/ 267 w 278"/>
                <a:gd name="T11" fmla="*/ 42 h 168"/>
                <a:gd name="T12" fmla="*/ 275 w 278"/>
                <a:gd name="T13" fmla="*/ 62 h 168"/>
                <a:gd name="T14" fmla="*/ 278 w 278"/>
                <a:gd name="T15" fmla="*/ 84 h 168"/>
                <a:gd name="T16" fmla="*/ 275 w 278"/>
                <a:gd name="T17" fmla="*/ 106 h 168"/>
                <a:gd name="T18" fmla="*/ 267 w 278"/>
                <a:gd name="T19" fmla="*/ 126 h 168"/>
                <a:gd name="T20" fmla="*/ 254 w 278"/>
                <a:gd name="T21" fmla="*/ 144 h 168"/>
                <a:gd name="T22" fmla="*/ 236 w 278"/>
                <a:gd name="T23" fmla="*/ 157 h 168"/>
                <a:gd name="T24" fmla="*/ 217 w 278"/>
                <a:gd name="T25" fmla="*/ 165 h 168"/>
                <a:gd name="T26" fmla="*/ 194 w 278"/>
                <a:gd name="T27" fmla="*/ 168 h 168"/>
                <a:gd name="T28" fmla="*/ 83 w 278"/>
                <a:gd name="T29" fmla="*/ 168 h 168"/>
                <a:gd name="T30" fmla="*/ 61 w 278"/>
                <a:gd name="T31" fmla="*/ 165 h 168"/>
                <a:gd name="T32" fmla="*/ 40 w 278"/>
                <a:gd name="T33" fmla="*/ 157 h 168"/>
                <a:gd name="T34" fmla="*/ 24 w 278"/>
                <a:gd name="T35" fmla="*/ 144 h 168"/>
                <a:gd name="T36" fmla="*/ 11 w 278"/>
                <a:gd name="T37" fmla="*/ 126 h 168"/>
                <a:gd name="T38" fmla="*/ 3 w 278"/>
                <a:gd name="T39" fmla="*/ 106 h 168"/>
                <a:gd name="T40" fmla="*/ 0 w 278"/>
                <a:gd name="T41" fmla="*/ 84 h 168"/>
                <a:gd name="T42" fmla="*/ 3 w 278"/>
                <a:gd name="T43" fmla="*/ 62 h 168"/>
                <a:gd name="T44" fmla="*/ 11 w 278"/>
                <a:gd name="T45" fmla="*/ 42 h 168"/>
                <a:gd name="T46" fmla="*/ 24 w 278"/>
                <a:gd name="T47" fmla="*/ 24 h 168"/>
                <a:gd name="T48" fmla="*/ 40 w 278"/>
                <a:gd name="T49" fmla="*/ 11 h 168"/>
                <a:gd name="T50" fmla="*/ 61 w 278"/>
                <a:gd name="T51" fmla="*/ 3 h 168"/>
                <a:gd name="T52" fmla="*/ 83 w 278"/>
                <a:gd name="T5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8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2"/>
                  </a:lnTo>
                  <a:lnTo>
                    <a:pt x="275" y="62"/>
                  </a:lnTo>
                  <a:lnTo>
                    <a:pt x="278" y="84"/>
                  </a:lnTo>
                  <a:lnTo>
                    <a:pt x="275" y="106"/>
                  </a:lnTo>
                  <a:lnTo>
                    <a:pt x="267" y="126"/>
                  </a:lnTo>
                  <a:lnTo>
                    <a:pt x="254" y="144"/>
                  </a:lnTo>
                  <a:lnTo>
                    <a:pt x="236" y="157"/>
                  </a:lnTo>
                  <a:lnTo>
                    <a:pt x="217" y="165"/>
                  </a:lnTo>
                  <a:lnTo>
                    <a:pt x="194" y="168"/>
                  </a:lnTo>
                  <a:lnTo>
                    <a:pt x="83" y="168"/>
                  </a:lnTo>
                  <a:lnTo>
                    <a:pt x="61" y="165"/>
                  </a:lnTo>
                  <a:lnTo>
                    <a:pt x="40" y="157"/>
                  </a:lnTo>
                  <a:lnTo>
                    <a:pt x="24" y="144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75">
              <a:extLst>
                <a:ext uri="{FF2B5EF4-FFF2-40B4-BE49-F238E27FC236}">
                  <a16:creationId xmlns:a16="http://schemas.microsoft.com/office/drawing/2014/main" id="{F3A8A33D-A3CB-4628-B3E3-4171E77C2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326" y="4618038"/>
              <a:ext cx="49213" cy="30162"/>
            </a:xfrm>
            <a:custGeom>
              <a:avLst/>
              <a:gdLst>
                <a:gd name="T0" fmla="*/ 83 w 278"/>
                <a:gd name="T1" fmla="*/ 0 h 168"/>
                <a:gd name="T2" fmla="*/ 194 w 278"/>
                <a:gd name="T3" fmla="*/ 0 h 168"/>
                <a:gd name="T4" fmla="*/ 217 w 278"/>
                <a:gd name="T5" fmla="*/ 3 h 168"/>
                <a:gd name="T6" fmla="*/ 236 w 278"/>
                <a:gd name="T7" fmla="*/ 11 h 168"/>
                <a:gd name="T8" fmla="*/ 254 w 278"/>
                <a:gd name="T9" fmla="*/ 24 h 168"/>
                <a:gd name="T10" fmla="*/ 267 w 278"/>
                <a:gd name="T11" fmla="*/ 42 h 168"/>
                <a:gd name="T12" fmla="*/ 275 w 278"/>
                <a:gd name="T13" fmla="*/ 62 h 168"/>
                <a:gd name="T14" fmla="*/ 278 w 278"/>
                <a:gd name="T15" fmla="*/ 84 h 168"/>
                <a:gd name="T16" fmla="*/ 275 w 278"/>
                <a:gd name="T17" fmla="*/ 106 h 168"/>
                <a:gd name="T18" fmla="*/ 267 w 278"/>
                <a:gd name="T19" fmla="*/ 126 h 168"/>
                <a:gd name="T20" fmla="*/ 254 w 278"/>
                <a:gd name="T21" fmla="*/ 144 h 168"/>
                <a:gd name="T22" fmla="*/ 236 w 278"/>
                <a:gd name="T23" fmla="*/ 157 h 168"/>
                <a:gd name="T24" fmla="*/ 217 w 278"/>
                <a:gd name="T25" fmla="*/ 165 h 168"/>
                <a:gd name="T26" fmla="*/ 194 w 278"/>
                <a:gd name="T27" fmla="*/ 168 h 168"/>
                <a:gd name="T28" fmla="*/ 83 w 278"/>
                <a:gd name="T29" fmla="*/ 168 h 168"/>
                <a:gd name="T30" fmla="*/ 61 w 278"/>
                <a:gd name="T31" fmla="*/ 165 h 168"/>
                <a:gd name="T32" fmla="*/ 41 w 278"/>
                <a:gd name="T33" fmla="*/ 157 h 168"/>
                <a:gd name="T34" fmla="*/ 24 w 278"/>
                <a:gd name="T35" fmla="*/ 144 h 168"/>
                <a:gd name="T36" fmla="*/ 11 w 278"/>
                <a:gd name="T37" fmla="*/ 126 h 168"/>
                <a:gd name="T38" fmla="*/ 3 w 278"/>
                <a:gd name="T39" fmla="*/ 106 h 168"/>
                <a:gd name="T40" fmla="*/ 0 w 278"/>
                <a:gd name="T41" fmla="*/ 84 h 168"/>
                <a:gd name="T42" fmla="*/ 3 w 278"/>
                <a:gd name="T43" fmla="*/ 62 h 168"/>
                <a:gd name="T44" fmla="*/ 11 w 278"/>
                <a:gd name="T45" fmla="*/ 42 h 168"/>
                <a:gd name="T46" fmla="*/ 24 w 278"/>
                <a:gd name="T47" fmla="*/ 24 h 168"/>
                <a:gd name="T48" fmla="*/ 41 w 278"/>
                <a:gd name="T49" fmla="*/ 11 h 168"/>
                <a:gd name="T50" fmla="*/ 61 w 278"/>
                <a:gd name="T51" fmla="*/ 3 h 168"/>
                <a:gd name="T52" fmla="*/ 83 w 278"/>
                <a:gd name="T5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8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2"/>
                  </a:lnTo>
                  <a:lnTo>
                    <a:pt x="275" y="62"/>
                  </a:lnTo>
                  <a:lnTo>
                    <a:pt x="278" y="84"/>
                  </a:lnTo>
                  <a:lnTo>
                    <a:pt x="275" y="106"/>
                  </a:lnTo>
                  <a:lnTo>
                    <a:pt x="267" y="126"/>
                  </a:lnTo>
                  <a:lnTo>
                    <a:pt x="254" y="144"/>
                  </a:lnTo>
                  <a:lnTo>
                    <a:pt x="236" y="157"/>
                  </a:lnTo>
                  <a:lnTo>
                    <a:pt x="217" y="165"/>
                  </a:lnTo>
                  <a:lnTo>
                    <a:pt x="194" y="168"/>
                  </a:lnTo>
                  <a:lnTo>
                    <a:pt x="83" y="168"/>
                  </a:lnTo>
                  <a:lnTo>
                    <a:pt x="61" y="165"/>
                  </a:lnTo>
                  <a:lnTo>
                    <a:pt x="41" y="157"/>
                  </a:lnTo>
                  <a:lnTo>
                    <a:pt x="24" y="144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2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76">
              <a:extLst>
                <a:ext uri="{FF2B5EF4-FFF2-40B4-BE49-F238E27FC236}">
                  <a16:creationId xmlns:a16="http://schemas.microsoft.com/office/drawing/2014/main" id="{320EDB9C-E475-4653-BEAF-48F70886F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6" y="4684713"/>
              <a:ext cx="49213" cy="30162"/>
            </a:xfrm>
            <a:custGeom>
              <a:avLst/>
              <a:gdLst>
                <a:gd name="T0" fmla="*/ 83 w 279"/>
                <a:gd name="T1" fmla="*/ 0 h 167"/>
                <a:gd name="T2" fmla="*/ 195 w 279"/>
                <a:gd name="T3" fmla="*/ 0 h 167"/>
                <a:gd name="T4" fmla="*/ 217 w 279"/>
                <a:gd name="T5" fmla="*/ 3 h 167"/>
                <a:gd name="T6" fmla="*/ 237 w 279"/>
                <a:gd name="T7" fmla="*/ 11 h 167"/>
                <a:gd name="T8" fmla="*/ 255 w 279"/>
                <a:gd name="T9" fmla="*/ 24 h 167"/>
                <a:gd name="T10" fmla="*/ 267 w 279"/>
                <a:gd name="T11" fmla="*/ 42 h 167"/>
                <a:gd name="T12" fmla="*/ 276 w 279"/>
                <a:gd name="T13" fmla="*/ 61 h 167"/>
                <a:gd name="T14" fmla="*/ 279 w 279"/>
                <a:gd name="T15" fmla="*/ 84 h 167"/>
                <a:gd name="T16" fmla="*/ 276 w 279"/>
                <a:gd name="T17" fmla="*/ 106 h 167"/>
                <a:gd name="T18" fmla="*/ 267 w 279"/>
                <a:gd name="T19" fmla="*/ 126 h 167"/>
                <a:gd name="T20" fmla="*/ 255 w 279"/>
                <a:gd name="T21" fmla="*/ 143 h 167"/>
                <a:gd name="T22" fmla="*/ 237 w 279"/>
                <a:gd name="T23" fmla="*/ 156 h 167"/>
                <a:gd name="T24" fmla="*/ 217 w 279"/>
                <a:gd name="T25" fmla="*/ 165 h 167"/>
                <a:gd name="T26" fmla="*/ 195 w 279"/>
                <a:gd name="T27" fmla="*/ 167 h 167"/>
                <a:gd name="T28" fmla="*/ 83 w 279"/>
                <a:gd name="T29" fmla="*/ 167 h 167"/>
                <a:gd name="T30" fmla="*/ 62 w 279"/>
                <a:gd name="T31" fmla="*/ 165 h 167"/>
                <a:gd name="T32" fmla="*/ 42 w 279"/>
                <a:gd name="T33" fmla="*/ 156 h 167"/>
                <a:gd name="T34" fmla="*/ 24 w 279"/>
                <a:gd name="T35" fmla="*/ 143 h 167"/>
                <a:gd name="T36" fmla="*/ 11 w 279"/>
                <a:gd name="T37" fmla="*/ 126 h 167"/>
                <a:gd name="T38" fmla="*/ 3 w 279"/>
                <a:gd name="T39" fmla="*/ 106 h 167"/>
                <a:gd name="T40" fmla="*/ 0 w 279"/>
                <a:gd name="T41" fmla="*/ 84 h 167"/>
                <a:gd name="T42" fmla="*/ 3 w 279"/>
                <a:gd name="T43" fmla="*/ 61 h 167"/>
                <a:gd name="T44" fmla="*/ 11 w 279"/>
                <a:gd name="T45" fmla="*/ 42 h 167"/>
                <a:gd name="T46" fmla="*/ 24 w 279"/>
                <a:gd name="T47" fmla="*/ 24 h 167"/>
                <a:gd name="T48" fmla="*/ 42 w 279"/>
                <a:gd name="T49" fmla="*/ 11 h 167"/>
                <a:gd name="T50" fmla="*/ 62 w 279"/>
                <a:gd name="T51" fmla="*/ 3 h 167"/>
                <a:gd name="T52" fmla="*/ 83 w 279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9" h="167">
                  <a:moveTo>
                    <a:pt x="83" y="0"/>
                  </a:moveTo>
                  <a:lnTo>
                    <a:pt x="195" y="0"/>
                  </a:lnTo>
                  <a:lnTo>
                    <a:pt x="217" y="3"/>
                  </a:lnTo>
                  <a:lnTo>
                    <a:pt x="237" y="11"/>
                  </a:lnTo>
                  <a:lnTo>
                    <a:pt x="255" y="24"/>
                  </a:lnTo>
                  <a:lnTo>
                    <a:pt x="267" y="42"/>
                  </a:lnTo>
                  <a:lnTo>
                    <a:pt x="276" y="61"/>
                  </a:lnTo>
                  <a:lnTo>
                    <a:pt x="279" y="84"/>
                  </a:lnTo>
                  <a:lnTo>
                    <a:pt x="276" y="106"/>
                  </a:lnTo>
                  <a:lnTo>
                    <a:pt x="267" y="126"/>
                  </a:lnTo>
                  <a:lnTo>
                    <a:pt x="255" y="143"/>
                  </a:lnTo>
                  <a:lnTo>
                    <a:pt x="237" y="156"/>
                  </a:lnTo>
                  <a:lnTo>
                    <a:pt x="217" y="165"/>
                  </a:lnTo>
                  <a:lnTo>
                    <a:pt x="195" y="167"/>
                  </a:lnTo>
                  <a:lnTo>
                    <a:pt x="83" y="167"/>
                  </a:lnTo>
                  <a:lnTo>
                    <a:pt x="62" y="165"/>
                  </a:lnTo>
                  <a:lnTo>
                    <a:pt x="42" y="156"/>
                  </a:lnTo>
                  <a:lnTo>
                    <a:pt x="24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1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2" y="11"/>
                  </a:lnTo>
                  <a:lnTo>
                    <a:pt x="62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77">
              <a:extLst>
                <a:ext uri="{FF2B5EF4-FFF2-40B4-BE49-F238E27FC236}">
                  <a16:creationId xmlns:a16="http://schemas.microsoft.com/office/drawing/2014/main" id="{ECF91813-DB51-4F2D-B372-334275FE0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1" y="4684713"/>
              <a:ext cx="49213" cy="30162"/>
            </a:xfrm>
            <a:custGeom>
              <a:avLst/>
              <a:gdLst>
                <a:gd name="T0" fmla="*/ 83 w 278"/>
                <a:gd name="T1" fmla="*/ 0 h 167"/>
                <a:gd name="T2" fmla="*/ 194 w 278"/>
                <a:gd name="T3" fmla="*/ 0 h 167"/>
                <a:gd name="T4" fmla="*/ 217 w 278"/>
                <a:gd name="T5" fmla="*/ 3 h 167"/>
                <a:gd name="T6" fmla="*/ 236 w 278"/>
                <a:gd name="T7" fmla="*/ 11 h 167"/>
                <a:gd name="T8" fmla="*/ 254 w 278"/>
                <a:gd name="T9" fmla="*/ 24 h 167"/>
                <a:gd name="T10" fmla="*/ 267 w 278"/>
                <a:gd name="T11" fmla="*/ 42 h 167"/>
                <a:gd name="T12" fmla="*/ 275 w 278"/>
                <a:gd name="T13" fmla="*/ 61 h 167"/>
                <a:gd name="T14" fmla="*/ 278 w 278"/>
                <a:gd name="T15" fmla="*/ 84 h 167"/>
                <a:gd name="T16" fmla="*/ 275 w 278"/>
                <a:gd name="T17" fmla="*/ 106 h 167"/>
                <a:gd name="T18" fmla="*/ 267 w 278"/>
                <a:gd name="T19" fmla="*/ 126 h 167"/>
                <a:gd name="T20" fmla="*/ 254 w 278"/>
                <a:gd name="T21" fmla="*/ 143 h 167"/>
                <a:gd name="T22" fmla="*/ 236 w 278"/>
                <a:gd name="T23" fmla="*/ 156 h 167"/>
                <a:gd name="T24" fmla="*/ 217 w 278"/>
                <a:gd name="T25" fmla="*/ 165 h 167"/>
                <a:gd name="T26" fmla="*/ 194 w 278"/>
                <a:gd name="T27" fmla="*/ 167 h 167"/>
                <a:gd name="T28" fmla="*/ 83 w 278"/>
                <a:gd name="T29" fmla="*/ 167 h 167"/>
                <a:gd name="T30" fmla="*/ 61 w 278"/>
                <a:gd name="T31" fmla="*/ 165 h 167"/>
                <a:gd name="T32" fmla="*/ 40 w 278"/>
                <a:gd name="T33" fmla="*/ 156 h 167"/>
                <a:gd name="T34" fmla="*/ 24 w 278"/>
                <a:gd name="T35" fmla="*/ 143 h 167"/>
                <a:gd name="T36" fmla="*/ 11 w 278"/>
                <a:gd name="T37" fmla="*/ 126 h 167"/>
                <a:gd name="T38" fmla="*/ 3 w 278"/>
                <a:gd name="T39" fmla="*/ 106 h 167"/>
                <a:gd name="T40" fmla="*/ 0 w 278"/>
                <a:gd name="T41" fmla="*/ 84 h 167"/>
                <a:gd name="T42" fmla="*/ 3 w 278"/>
                <a:gd name="T43" fmla="*/ 61 h 167"/>
                <a:gd name="T44" fmla="*/ 11 w 278"/>
                <a:gd name="T45" fmla="*/ 42 h 167"/>
                <a:gd name="T46" fmla="*/ 24 w 278"/>
                <a:gd name="T47" fmla="*/ 24 h 167"/>
                <a:gd name="T48" fmla="*/ 40 w 278"/>
                <a:gd name="T49" fmla="*/ 11 h 167"/>
                <a:gd name="T50" fmla="*/ 61 w 278"/>
                <a:gd name="T51" fmla="*/ 3 h 167"/>
                <a:gd name="T52" fmla="*/ 83 w 278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7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2"/>
                  </a:lnTo>
                  <a:lnTo>
                    <a:pt x="275" y="61"/>
                  </a:lnTo>
                  <a:lnTo>
                    <a:pt x="278" y="84"/>
                  </a:lnTo>
                  <a:lnTo>
                    <a:pt x="275" y="106"/>
                  </a:lnTo>
                  <a:lnTo>
                    <a:pt x="267" y="126"/>
                  </a:lnTo>
                  <a:lnTo>
                    <a:pt x="254" y="143"/>
                  </a:lnTo>
                  <a:lnTo>
                    <a:pt x="236" y="156"/>
                  </a:lnTo>
                  <a:lnTo>
                    <a:pt x="217" y="165"/>
                  </a:lnTo>
                  <a:lnTo>
                    <a:pt x="194" y="167"/>
                  </a:lnTo>
                  <a:lnTo>
                    <a:pt x="83" y="167"/>
                  </a:lnTo>
                  <a:lnTo>
                    <a:pt x="61" y="165"/>
                  </a:lnTo>
                  <a:lnTo>
                    <a:pt x="40" y="156"/>
                  </a:lnTo>
                  <a:lnTo>
                    <a:pt x="24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1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78">
              <a:extLst>
                <a:ext uri="{FF2B5EF4-FFF2-40B4-BE49-F238E27FC236}">
                  <a16:creationId xmlns:a16="http://schemas.microsoft.com/office/drawing/2014/main" id="{5E649040-A15F-4836-BC90-EE43E46F3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326" y="4684713"/>
              <a:ext cx="49213" cy="30162"/>
            </a:xfrm>
            <a:custGeom>
              <a:avLst/>
              <a:gdLst>
                <a:gd name="T0" fmla="*/ 83 w 278"/>
                <a:gd name="T1" fmla="*/ 0 h 167"/>
                <a:gd name="T2" fmla="*/ 194 w 278"/>
                <a:gd name="T3" fmla="*/ 0 h 167"/>
                <a:gd name="T4" fmla="*/ 217 w 278"/>
                <a:gd name="T5" fmla="*/ 3 h 167"/>
                <a:gd name="T6" fmla="*/ 236 w 278"/>
                <a:gd name="T7" fmla="*/ 11 h 167"/>
                <a:gd name="T8" fmla="*/ 254 w 278"/>
                <a:gd name="T9" fmla="*/ 24 h 167"/>
                <a:gd name="T10" fmla="*/ 267 w 278"/>
                <a:gd name="T11" fmla="*/ 42 h 167"/>
                <a:gd name="T12" fmla="*/ 275 w 278"/>
                <a:gd name="T13" fmla="*/ 61 h 167"/>
                <a:gd name="T14" fmla="*/ 278 w 278"/>
                <a:gd name="T15" fmla="*/ 84 h 167"/>
                <a:gd name="T16" fmla="*/ 275 w 278"/>
                <a:gd name="T17" fmla="*/ 106 h 167"/>
                <a:gd name="T18" fmla="*/ 267 w 278"/>
                <a:gd name="T19" fmla="*/ 126 h 167"/>
                <a:gd name="T20" fmla="*/ 254 w 278"/>
                <a:gd name="T21" fmla="*/ 143 h 167"/>
                <a:gd name="T22" fmla="*/ 236 w 278"/>
                <a:gd name="T23" fmla="*/ 156 h 167"/>
                <a:gd name="T24" fmla="*/ 217 w 278"/>
                <a:gd name="T25" fmla="*/ 165 h 167"/>
                <a:gd name="T26" fmla="*/ 194 w 278"/>
                <a:gd name="T27" fmla="*/ 167 h 167"/>
                <a:gd name="T28" fmla="*/ 83 w 278"/>
                <a:gd name="T29" fmla="*/ 167 h 167"/>
                <a:gd name="T30" fmla="*/ 61 w 278"/>
                <a:gd name="T31" fmla="*/ 165 h 167"/>
                <a:gd name="T32" fmla="*/ 41 w 278"/>
                <a:gd name="T33" fmla="*/ 156 h 167"/>
                <a:gd name="T34" fmla="*/ 24 w 278"/>
                <a:gd name="T35" fmla="*/ 143 h 167"/>
                <a:gd name="T36" fmla="*/ 11 w 278"/>
                <a:gd name="T37" fmla="*/ 126 h 167"/>
                <a:gd name="T38" fmla="*/ 3 w 278"/>
                <a:gd name="T39" fmla="*/ 106 h 167"/>
                <a:gd name="T40" fmla="*/ 0 w 278"/>
                <a:gd name="T41" fmla="*/ 84 h 167"/>
                <a:gd name="T42" fmla="*/ 3 w 278"/>
                <a:gd name="T43" fmla="*/ 61 h 167"/>
                <a:gd name="T44" fmla="*/ 11 w 278"/>
                <a:gd name="T45" fmla="*/ 42 h 167"/>
                <a:gd name="T46" fmla="*/ 24 w 278"/>
                <a:gd name="T47" fmla="*/ 24 h 167"/>
                <a:gd name="T48" fmla="*/ 41 w 278"/>
                <a:gd name="T49" fmla="*/ 11 h 167"/>
                <a:gd name="T50" fmla="*/ 61 w 278"/>
                <a:gd name="T51" fmla="*/ 3 h 167"/>
                <a:gd name="T52" fmla="*/ 83 w 278"/>
                <a:gd name="T5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8" h="167">
                  <a:moveTo>
                    <a:pt x="83" y="0"/>
                  </a:moveTo>
                  <a:lnTo>
                    <a:pt x="194" y="0"/>
                  </a:lnTo>
                  <a:lnTo>
                    <a:pt x="217" y="3"/>
                  </a:lnTo>
                  <a:lnTo>
                    <a:pt x="236" y="11"/>
                  </a:lnTo>
                  <a:lnTo>
                    <a:pt x="254" y="24"/>
                  </a:lnTo>
                  <a:lnTo>
                    <a:pt x="267" y="42"/>
                  </a:lnTo>
                  <a:lnTo>
                    <a:pt x="275" y="61"/>
                  </a:lnTo>
                  <a:lnTo>
                    <a:pt x="278" y="84"/>
                  </a:lnTo>
                  <a:lnTo>
                    <a:pt x="275" y="106"/>
                  </a:lnTo>
                  <a:lnTo>
                    <a:pt x="267" y="126"/>
                  </a:lnTo>
                  <a:lnTo>
                    <a:pt x="254" y="143"/>
                  </a:lnTo>
                  <a:lnTo>
                    <a:pt x="236" y="156"/>
                  </a:lnTo>
                  <a:lnTo>
                    <a:pt x="217" y="165"/>
                  </a:lnTo>
                  <a:lnTo>
                    <a:pt x="194" y="167"/>
                  </a:lnTo>
                  <a:lnTo>
                    <a:pt x="83" y="167"/>
                  </a:lnTo>
                  <a:lnTo>
                    <a:pt x="61" y="165"/>
                  </a:lnTo>
                  <a:lnTo>
                    <a:pt x="41" y="156"/>
                  </a:lnTo>
                  <a:lnTo>
                    <a:pt x="24" y="143"/>
                  </a:lnTo>
                  <a:lnTo>
                    <a:pt x="11" y="126"/>
                  </a:lnTo>
                  <a:lnTo>
                    <a:pt x="3" y="106"/>
                  </a:lnTo>
                  <a:lnTo>
                    <a:pt x="0" y="84"/>
                  </a:lnTo>
                  <a:lnTo>
                    <a:pt x="3" y="61"/>
                  </a:lnTo>
                  <a:lnTo>
                    <a:pt x="11" y="42"/>
                  </a:lnTo>
                  <a:lnTo>
                    <a:pt x="24" y="24"/>
                  </a:lnTo>
                  <a:lnTo>
                    <a:pt x="41" y="11"/>
                  </a:lnTo>
                  <a:lnTo>
                    <a:pt x="61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3F7EAAA-D626-451A-8305-174EB90C0FA7}"/>
              </a:ext>
            </a:extLst>
          </p:cNvPr>
          <p:cNvGrpSpPr/>
          <p:nvPr/>
        </p:nvGrpSpPr>
        <p:grpSpPr>
          <a:xfrm>
            <a:off x="404773" y="1385569"/>
            <a:ext cx="547688" cy="514350"/>
            <a:chOff x="7219950" y="1936751"/>
            <a:chExt cx="547688" cy="514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1" name="Freeform 50">
              <a:extLst>
                <a:ext uri="{FF2B5EF4-FFF2-40B4-BE49-F238E27FC236}">
                  <a16:creationId xmlns:a16="http://schemas.microsoft.com/office/drawing/2014/main" id="{24B6F8E3-A417-40FF-A40F-E628A883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950" y="1936751"/>
              <a:ext cx="547688" cy="461963"/>
            </a:xfrm>
            <a:custGeom>
              <a:avLst/>
              <a:gdLst>
                <a:gd name="T0" fmla="*/ 2749 w 3451"/>
                <a:gd name="T1" fmla="*/ 4 h 2914"/>
                <a:gd name="T2" fmla="*/ 2818 w 3451"/>
                <a:gd name="T3" fmla="*/ 29 h 2914"/>
                <a:gd name="T4" fmla="*/ 2877 w 3451"/>
                <a:gd name="T5" fmla="*/ 73 h 2914"/>
                <a:gd name="T6" fmla="*/ 2918 w 3451"/>
                <a:gd name="T7" fmla="*/ 133 h 2914"/>
                <a:gd name="T8" fmla="*/ 3441 w 3451"/>
                <a:gd name="T9" fmla="*/ 1878 h 2914"/>
                <a:gd name="T10" fmla="*/ 3451 w 3451"/>
                <a:gd name="T11" fmla="*/ 1945 h 2914"/>
                <a:gd name="T12" fmla="*/ 3441 w 3451"/>
                <a:gd name="T13" fmla="*/ 2011 h 2914"/>
                <a:gd name="T14" fmla="*/ 3414 w 3451"/>
                <a:gd name="T15" fmla="*/ 2070 h 2914"/>
                <a:gd name="T16" fmla="*/ 3372 w 3451"/>
                <a:gd name="T17" fmla="*/ 2120 h 2914"/>
                <a:gd name="T18" fmla="*/ 3316 w 3451"/>
                <a:gd name="T19" fmla="*/ 2157 h 2914"/>
                <a:gd name="T20" fmla="*/ 3151 w 3451"/>
                <a:gd name="T21" fmla="*/ 2208 h 2914"/>
                <a:gd name="T22" fmla="*/ 3119 w 3451"/>
                <a:gd name="T23" fmla="*/ 2209 h 2914"/>
                <a:gd name="T24" fmla="*/ 3093 w 3451"/>
                <a:gd name="T25" fmla="*/ 2195 h 2914"/>
                <a:gd name="T26" fmla="*/ 3076 w 3451"/>
                <a:gd name="T27" fmla="*/ 2168 h 2914"/>
                <a:gd name="T28" fmla="*/ 3075 w 3451"/>
                <a:gd name="T29" fmla="*/ 2138 h 2914"/>
                <a:gd name="T30" fmla="*/ 3090 w 3451"/>
                <a:gd name="T31" fmla="*/ 2112 h 2914"/>
                <a:gd name="T32" fmla="*/ 3116 w 3451"/>
                <a:gd name="T33" fmla="*/ 2095 h 2914"/>
                <a:gd name="T34" fmla="*/ 3271 w 3451"/>
                <a:gd name="T35" fmla="*/ 2047 h 2914"/>
                <a:gd name="T36" fmla="*/ 3306 w 3451"/>
                <a:gd name="T37" fmla="*/ 2019 h 2914"/>
                <a:gd name="T38" fmla="*/ 3327 w 3451"/>
                <a:gd name="T39" fmla="*/ 1980 h 2914"/>
                <a:gd name="T40" fmla="*/ 3332 w 3451"/>
                <a:gd name="T41" fmla="*/ 1935 h 2914"/>
                <a:gd name="T42" fmla="*/ 2818 w 3451"/>
                <a:gd name="T43" fmla="*/ 201 h 2914"/>
                <a:gd name="T44" fmla="*/ 2797 w 3451"/>
                <a:gd name="T45" fmla="*/ 162 h 2914"/>
                <a:gd name="T46" fmla="*/ 2763 w 3451"/>
                <a:gd name="T47" fmla="*/ 132 h 2914"/>
                <a:gd name="T48" fmla="*/ 2720 w 3451"/>
                <a:gd name="T49" fmla="*/ 120 h 2914"/>
                <a:gd name="T50" fmla="*/ 2675 w 3451"/>
                <a:gd name="T51" fmla="*/ 124 h 2914"/>
                <a:gd name="T52" fmla="*/ 180 w 3451"/>
                <a:gd name="T53" fmla="*/ 868 h 2914"/>
                <a:gd name="T54" fmla="*/ 146 w 3451"/>
                <a:gd name="T55" fmla="*/ 896 h 2914"/>
                <a:gd name="T56" fmla="*/ 124 w 3451"/>
                <a:gd name="T57" fmla="*/ 936 h 2914"/>
                <a:gd name="T58" fmla="*/ 120 w 3451"/>
                <a:gd name="T59" fmla="*/ 980 h 2914"/>
                <a:gd name="T60" fmla="*/ 633 w 3451"/>
                <a:gd name="T61" fmla="*/ 2713 h 2914"/>
                <a:gd name="T62" fmla="*/ 654 w 3451"/>
                <a:gd name="T63" fmla="*/ 2753 h 2914"/>
                <a:gd name="T64" fmla="*/ 689 w 3451"/>
                <a:gd name="T65" fmla="*/ 2782 h 2914"/>
                <a:gd name="T66" fmla="*/ 732 w 3451"/>
                <a:gd name="T67" fmla="*/ 2795 h 2914"/>
                <a:gd name="T68" fmla="*/ 777 w 3451"/>
                <a:gd name="T69" fmla="*/ 2791 h 2914"/>
                <a:gd name="T70" fmla="*/ 1660 w 3451"/>
                <a:gd name="T71" fmla="*/ 2531 h 2914"/>
                <a:gd name="T72" fmla="*/ 1689 w 3451"/>
                <a:gd name="T73" fmla="*/ 2538 h 2914"/>
                <a:gd name="T74" fmla="*/ 1711 w 3451"/>
                <a:gd name="T75" fmla="*/ 2558 h 2914"/>
                <a:gd name="T76" fmla="*/ 1720 w 3451"/>
                <a:gd name="T77" fmla="*/ 2589 h 2914"/>
                <a:gd name="T78" fmla="*/ 1713 w 3451"/>
                <a:gd name="T79" fmla="*/ 2618 h 2914"/>
                <a:gd name="T80" fmla="*/ 1692 w 3451"/>
                <a:gd name="T81" fmla="*/ 2640 h 2914"/>
                <a:gd name="T82" fmla="*/ 810 w 3451"/>
                <a:gd name="T83" fmla="*/ 2905 h 2914"/>
                <a:gd name="T84" fmla="*/ 743 w 3451"/>
                <a:gd name="T85" fmla="*/ 2914 h 2914"/>
                <a:gd name="T86" fmla="*/ 668 w 3451"/>
                <a:gd name="T87" fmla="*/ 2902 h 2914"/>
                <a:gd name="T88" fmla="*/ 601 w 3451"/>
                <a:gd name="T89" fmla="*/ 2866 h 2914"/>
                <a:gd name="T90" fmla="*/ 550 w 3451"/>
                <a:gd name="T91" fmla="*/ 2814 h 2914"/>
                <a:gd name="T92" fmla="*/ 519 w 3451"/>
                <a:gd name="T93" fmla="*/ 2747 h 2914"/>
                <a:gd name="T94" fmla="*/ 2 w 3451"/>
                <a:gd name="T95" fmla="*/ 1001 h 2914"/>
                <a:gd name="T96" fmla="*/ 4 w 3451"/>
                <a:gd name="T97" fmla="*/ 928 h 2914"/>
                <a:gd name="T98" fmla="*/ 28 w 3451"/>
                <a:gd name="T99" fmla="*/ 859 h 2914"/>
                <a:gd name="T100" fmla="*/ 73 w 3451"/>
                <a:gd name="T101" fmla="*/ 801 h 2914"/>
                <a:gd name="T102" fmla="*/ 133 w 3451"/>
                <a:gd name="T103" fmla="*/ 759 h 2914"/>
                <a:gd name="T104" fmla="*/ 2640 w 3451"/>
                <a:gd name="T105" fmla="*/ 10 h 2914"/>
                <a:gd name="T106" fmla="*/ 2713 w 3451"/>
                <a:gd name="T107" fmla="*/ 0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51" h="2914">
                  <a:moveTo>
                    <a:pt x="2713" y="0"/>
                  </a:moveTo>
                  <a:lnTo>
                    <a:pt x="2749" y="4"/>
                  </a:lnTo>
                  <a:lnTo>
                    <a:pt x="2785" y="14"/>
                  </a:lnTo>
                  <a:lnTo>
                    <a:pt x="2818" y="29"/>
                  </a:lnTo>
                  <a:lnTo>
                    <a:pt x="2850" y="48"/>
                  </a:lnTo>
                  <a:lnTo>
                    <a:pt x="2877" y="73"/>
                  </a:lnTo>
                  <a:lnTo>
                    <a:pt x="2900" y="101"/>
                  </a:lnTo>
                  <a:lnTo>
                    <a:pt x="2918" y="133"/>
                  </a:lnTo>
                  <a:lnTo>
                    <a:pt x="2932" y="168"/>
                  </a:lnTo>
                  <a:lnTo>
                    <a:pt x="3441" y="1878"/>
                  </a:lnTo>
                  <a:lnTo>
                    <a:pt x="3448" y="1912"/>
                  </a:lnTo>
                  <a:lnTo>
                    <a:pt x="3451" y="1945"/>
                  </a:lnTo>
                  <a:lnTo>
                    <a:pt x="3448" y="1979"/>
                  </a:lnTo>
                  <a:lnTo>
                    <a:pt x="3441" y="2011"/>
                  </a:lnTo>
                  <a:lnTo>
                    <a:pt x="3430" y="2042"/>
                  </a:lnTo>
                  <a:lnTo>
                    <a:pt x="3414" y="2070"/>
                  </a:lnTo>
                  <a:lnTo>
                    <a:pt x="3395" y="2096"/>
                  </a:lnTo>
                  <a:lnTo>
                    <a:pt x="3372" y="2120"/>
                  </a:lnTo>
                  <a:lnTo>
                    <a:pt x="3346" y="2140"/>
                  </a:lnTo>
                  <a:lnTo>
                    <a:pt x="3316" y="2157"/>
                  </a:lnTo>
                  <a:lnTo>
                    <a:pt x="3284" y="2169"/>
                  </a:lnTo>
                  <a:lnTo>
                    <a:pt x="3151" y="2208"/>
                  </a:lnTo>
                  <a:lnTo>
                    <a:pt x="3135" y="2211"/>
                  </a:lnTo>
                  <a:lnTo>
                    <a:pt x="3119" y="2209"/>
                  </a:lnTo>
                  <a:lnTo>
                    <a:pt x="3105" y="2204"/>
                  </a:lnTo>
                  <a:lnTo>
                    <a:pt x="3093" y="2195"/>
                  </a:lnTo>
                  <a:lnTo>
                    <a:pt x="3083" y="2183"/>
                  </a:lnTo>
                  <a:lnTo>
                    <a:pt x="3076" y="2168"/>
                  </a:lnTo>
                  <a:lnTo>
                    <a:pt x="3074" y="2153"/>
                  </a:lnTo>
                  <a:lnTo>
                    <a:pt x="3075" y="2138"/>
                  </a:lnTo>
                  <a:lnTo>
                    <a:pt x="3081" y="2123"/>
                  </a:lnTo>
                  <a:lnTo>
                    <a:pt x="3090" y="2112"/>
                  </a:lnTo>
                  <a:lnTo>
                    <a:pt x="3101" y="2101"/>
                  </a:lnTo>
                  <a:lnTo>
                    <a:pt x="3116" y="2095"/>
                  </a:lnTo>
                  <a:lnTo>
                    <a:pt x="3249" y="2055"/>
                  </a:lnTo>
                  <a:lnTo>
                    <a:pt x="3271" y="2047"/>
                  </a:lnTo>
                  <a:lnTo>
                    <a:pt x="3290" y="2034"/>
                  </a:lnTo>
                  <a:lnTo>
                    <a:pt x="3306" y="2019"/>
                  </a:lnTo>
                  <a:lnTo>
                    <a:pt x="3318" y="2000"/>
                  </a:lnTo>
                  <a:lnTo>
                    <a:pt x="3327" y="1980"/>
                  </a:lnTo>
                  <a:lnTo>
                    <a:pt x="3332" y="1958"/>
                  </a:lnTo>
                  <a:lnTo>
                    <a:pt x="3332" y="1935"/>
                  </a:lnTo>
                  <a:lnTo>
                    <a:pt x="3328" y="1912"/>
                  </a:lnTo>
                  <a:lnTo>
                    <a:pt x="2818" y="201"/>
                  </a:lnTo>
                  <a:lnTo>
                    <a:pt x="2810" y="181"/>
                  </a:lnTo>
                  <a:lnTo>
                    <a:pt x="2797" y="162"/>
                  </a:lnTo>
                  <a:lnTo>
                    <a:pt x="2782" y="146"/>
                  </a:lnTo>
                  <a:lnTo>
                    <a:pt x="2763" y="132"/>
                  </a:lnTo>
                  <a:lnTo>
                    <a:pt x="2742" y="124"/>
                  </a:lnTo>
                  <a:lnTo>
                    <a:pt x="2720" y="120"/>
                  </a:lnTo>
                  <a:lnTo>
                    <a:pt x="2697" y="120"/>
                  </a:lnTo>
                  <a:lnTo>
                    <a:pt x="2675" y="124"/>
                  </a:lnTo>
                  <a:lnTo>
                    <a:pt x="201" y="860"/>
                  </a:lnTo>
                  <a:lnTo>
                    <a:pt x="180" y="868"/>
                  </a:lnTo>
                  <a:lnTo>
                    <a:pt x="161" y="881"/>
                  </a:lnTo>
                  <a:lnTo>
                    <a:pt x="146" y="896"/>
                  </a:lnTo>
                  <a:lnTo>
                    <a:pt x="133" y="915"/>
                  </a:lnTo>
                  <a:lnTo>
                    <a:pt x="124" y="936"/>
                  </a:lnTo>
                  <a:lnTo>
                    <a:pt x="120" y="958"/>
                  </a:lnTo>
                  <a:lnTo>
                    <a:pt x="120" y="980"/>
                  </a:lnTo>
                  <a:lnTo>
                    <a:pt x="124" y="1003"/>
                  </a:lnTo>
                  <a:lnTo>
                    <a:pt x="633" y="2713"/>
                  </a:lnTo>
                  <a:lnTo>
                    <a:pt x="642" y="2734"/>
                  </a:lnTo>
                  <a:lnTo>
                    <a:pt x="654" y="2753"/>
                  </a:lnTo>
                  <a:lnTo>
                    <a:pt x="670" y="2769"/>
                  </a:lnTo>
                  <a:lnTo>
                    <a:pt x="689" y="2782"/>
                  </a:lnTo>
                  <a:lnTo>
                    <a:pt x="710" y="2791"/>
                  </a:lnTo>
                  <a:lnTo>
                    <a:pt x="732" y="2795"/>
                  </a:lnTo>
                  <a:lnTo>
                    <a:pt x="754" y="2795"/>
                  </a:lnTo>
                  <a:lnTo>
                    <a:pt x="777" y="2791"/>
                  </a:lnTo>
                  <a:lnTo>
                    <a:pt x="1644" y="2533"/>
                  </a:lnTo>
                  <a:lnTo>
                    <a:pt x="1660" y="2531"/>
                  </a:lnTo>
                  <a:lnTo>
                    <a:pt x="1674" y="2532"/>
                  </a:lnTo>
                  <a:lnTo>
                    <a:pt x="1689" y="2538"/>
                  </a:lnTo>
                  <a:lnTo>
                    <a:pt x="1701" y="2547"/>
                  </a:lnTo>
                  <a:lnTo>
                    <a:pt x="1711" y="2558"/>
                  </a:lnTo>
                  <a:lnTo>
                    <a:pt x="1717" y="2573"/>
                  </a:lnTo>
                  <a:lnTo>
                    <a:pt x="1720" y="2589"/>
                  </a:lnTo>
                  <a:lnTo>
                    <a:pt x="1718" y="2604"/>
                  </a:lnTo>
                  <a:lnTo>
                    <a:pt x="1713" y="2618"/>
                  </a:lnTo>
                  <a:lnTo>
                    <a:pt x="1704" y="2631"/>
                  </a:lnTo>
                  <a:lnTo>
                    <a:pt x="1692" y="2640"/>
                  </a:lnTo>
                  <a:lnTo>
                    <a:pt x="1678" y="2647"/>
                  </a:lnTo>
                  <a:lnTo>
                    <a:pt x="810" y="2905"/>
                  </a:lnTo>
                  <a:lnTo>
                    <a:pt x="777" y="2912"/>
                  </a:lnTo>
                  <a:lnTo>
                    <a:pt x="743" y="2914"/>
                  </a:lnTo>
                  <a:lnTo>
                    <a:pt x="706" y="2911"/>
                  </a:lnTo>
                  <a:lnTo>
                    <a:pt x="668" y="2902"/>
                  </a:lnTo>
                  <a:lnTo>
                    <a:pt x="632" y="2886"/>
                  </a:lnTo>
                  <a:lnTo>
                    <a:pt x="601" y="2866"/>
                  </a:lnTo>
                  <a:lnTo>
                    <a:pt x="574" y="2842"/>
                  </a:lnTo>
                  <a:lnTo>
                    <a:pt x="550" y="2814"/>
                  </a:lnTo>
                  <a:lnTo>
                    <a:pt x="533" y="2782"/>
                  </a:lnTo>
                  <a:lnTo>
                    <a:pt x="519" y="2747"/>
                  </a:lnTo>
                  <a:lnTo>
                    <a:pt x="9" y="1037"/>
                  </a:lnTo>
                  <a:lnTo>
                    <a:pt x="2" y="1001"/>
                  </a:lnTo>
                  <a:lnTo>
                    <a:pt x="0" y="964"/>
                  </a:lnTo>
                  <a:lnTo>
                    <a:pt x="4" y="928"/>
                  </a:lnTo>
                  <a:lnTo>
                    <a:pt x="14" y="893"/>
                  </a:lnTo>
                  <a:lnTo>
                    <a:pt x="28" y="859"/>
                  </a:lnTo>
                  <a:lnTo>
                    <a:pt x="48" y="827"/>
                  </a:lnTo>
                  <a:lnTo>
                    <a:pt x="73" y="801"/>
                  </a:lnTo>
                  <a:lnTo>
                    <a:pt x="101" y="778"/>
                  </a:lnTo>
                  <a:lnTo>
                    <a:pt x="133" y="759"/>
                  </a:lnTo>
                  <a:lnTo>
                    <a:pt x="168" y="745"/>
                  </a:lnTo>
                  <a:lnTo>
                    <a:pt x="2640" y="10"/>
                  </a:lnTo>
                  <a:lnTo>
                    <a:pt x="2677" y="2"/>
                  </a:lnTo>
                  <a:lnTo>
                    <a:pt x="271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A0A3BDDE-EC13-4B9F-AC8A-8AC1E97A4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1974851"/>
              <a:ext cx="471488" cy="385763"/>
            </a:xfrm>
            <a:custGeom>
              <a:avLst/>
              <a:gdLst>
                <a:gd name="T0" fmla="*/ 2426 w 2965"/>
                <a:gd name="T1" fmla="*/ 0 h 2430"/>
                <a:gd name="T2" fmla="*/ 2442 w 2965"/>
                <a:gd name="T3" fmla="*/ 2 h 2430"/>
                <a:gd name="T4" fmla="*/ 2456 w 2965"/>
                <a:gd name="T5" fmla="*/ 8 h 2430"/>
                <a:gd name="T6" fmla="*/ 2468 w 2965"/>
                <a:gd name="T7" fmla="*/ 17 h 2430"/>
                <a:gd name="T8" fmla="*/ 2478 w 2965"/>
                <a:gd name="T9" fmla="*/ 29 h 2430"/>
                <a:gd name="T10" fmla="*/ 2484 w 2965"/>
                <a:gd name="T11" fmla="*/ 43 h 2430"/>
                <a:gd name="T12" fmla="*/ 2963 w 2965"/>
                <a:gd name="T13" fmla="*/ 1649 h 2430"/>
                <a:gd name="T14" fmla="*/ 2965 w 2965"/>
                <a:gd name="T15" fmla="*/ 1664 h 2430"/>
                <a:gd name="T16" fmla="*/ 2963 w 2965"/>
                <a:gd name="T17" fmla="*/ 1680 h 2430"/>
                <a:gd name="T18" fmla="*/ 2958 w 2965"/>
                <a:gd name="T19" fmla="*/ 1694 h 2430"/>
                <a:gd name="T20" fmla="*/ 2949 w 2965"/>
                <a:gd name="T21" fmla="*/ 1706 h 2430"/>
                <a:gd name="T22" fmla="*/ 2937 w 2965"/>
                <a:gd name="T23" fmla="*/ 1717 h 2430"/>
                <a:gd name="T24" fmla="*/ 2922 w 2965"/>
                <a:gd name="T25" fmla="*/ 1723 h 2430"/>
                <a:gd name="T26" fmla="*/ 2759 w 2965"/>
                <a:gd name="T27" fmla="*/ 1771 h 2430"/>
                <a:gd name="T28" fmla="*/ 2743 w 2965"/>
                <a:gd name="T29" fmla="*/ 1774 h 2430"/>
                <a:gd name="T30" fmla="*/ 2727 w 2965"/>
                <a:gd name="T31" fmla="*/ 1772 h 2430"/>
                <a:gd name="T32" fmla="*/ 2714 w 2965"/>
                <a:gd name="T33" fmla="*/ 1767 h 2430"/>
                <a:gd name="T34" fmla="*/ 2701 w 2965"/>
                <a:gd name="T35" fmla="*/ 1759 h 2430"/>
                <a:gd name="T36" fmla="*/ 2691 w 2965"/>
                <a:gd name="T37" fmla="*/ 1746 h 2430"/>
                <a:gd name="T38" fmla="*/ 2684 w 2965"/>
                <a:gd name="T39" fmla="*/ 1731 h 2430"/>
                <a:gd name="T40" fmla="*/ 2682 w 2965"/>
                <a:gd name="T41" fmla="*/ 1716 h 2430"/>
                <a:gd name="T42" fmla="*/ 2684 w 2965"/>
                <a:gd name="T43" fmla="*/ 1701 h 2430"/>
                <a:gd name="T44" fmla="*/ 2690 w 2965"/>
                <a:gd name="T45" fmla="*/ 1686 h 2430"/>
                <a:gd name="T46" fmla="*/ 2698 w 2965"/>
                <a:gd name="T47" fmla="*/ 1675 h 2430"/>
                <a:gd name="T48" fmla="*/ 2711 w 2965"/>
                <a:gd name="T49" fmla="*/ 1664 h 2430"/>
                <a:gd name="T50" fmla="*/ 2724 w 2965"/>
                <a:gd name="T51" fmla="*/ 1658 h 2430"/>
                <a:gd name="T52" fmla="*/ 2832 w 2965"/>
                <a:gd name="T53" fmla="*/ 1626 h 2430"/>
                <a:gd name="T54" fmla="*/ 2388 w 2965"/>
                <a:gd name="T55" fmla="*/ 133 h 2430"/>
                <a:gd name="T56" fmla="*/ 132 w 2965"/>
                <a:gd name="T57" fmla="*/ 805 h 2430"/>
                <a:gd name="T58" fmla="*/ 577 w 2965"/>
                <a:gd name="T59" fmla="*/ 2297 h 2430"/>
                <a:gd name="T60" fmla="*/ 1211 w 2965"/>
                <a:gd name="T61" fmla="*/ 2108 h 2430"/>
                <a:gd name="T62" fmla="*/ 1227 w 2965"/>
                <a:gd name="T63" fmla="*/ 2106 h 2430"/>
                <a:gd name="T64" fmla="*/ 1243 w 2965"/>
                <a:gd name="T65" fmla="*/ 2108 h 2430"/>
                <a:gd name="T66" fmla="*/ 1257 w 2965"/>
                <a:gd name="T67" fmla="*/ 2113 h 2430"/>
                <a:gd name="T68" fmla="*/ 1269 w 2965"/>
                <a:gd name="T69" fmla="*/ 2121 h 2430"/>
                <a:gd name="T70" fmla="*/ 1279 w 2965"/>
                <a:gd name="T71" fmla="*/ 2134 h 2430"/>
                <a:gd name="T72" fmla="*/ 1286 w 2965"/>
                <a:gd name="T73" fmla="*/ 2149 h 2430"/>
                <a:gd name="T74" fmla="*/ 1288 w 2965"/>
                <a:gd name="T75" fmla="*/ 2164 h 2430"/>
                <a:gd name="T76" fmla="*/ 1287 w 2965"/>
                <a:gd name="T77" fmla="*/ 2179 h 2430"/>
                <a:gd name="T78" fmla="*/ 1280 w 2965"/>
                <a:gd name="T79" fmla="*/ 2194 h 2430"/>
                <a:gd name="T80" fmla="*/ 1272 w 2965"/>
                <a:gd name="T81" fmla="*/ 2205 h 2430"/>
                <a:gd name="T82" fmla="*/ 1261 w 2965"/>
                <a:gd name="T83" fmla="*/ 2216 h 2430"/>
                <a:gd name="T84" fmla="*/ 1246 w 2965"/>
                <a:gd name="T85" fmla="*/ 2222 h 2430"/>
                <a:gd name="T86" fmla="*/ 554 w 2965"/>
                <a:gd name="T87" fmla="*/ 2427 h 2430"/>
                <a:gd name="T88" fmla="*/ 537 w 2965"/>
                <a:gd name="T89" fmla="*/ 2430 h 2430"/>
                <a:gd name="T90" fmla="*/ 522 w 2965"/>
                <a:gd name="T91" fmla="*/ 2428 h 2430"/>
                <a:gd name="T92" fmla="*/ 509 w 2965"/>
                <a:gd name="T93" fmla="*/ 2422 h 2430"/>
                <a:gd name="T94" fmla="*/ 496 w 2965"/>
                <a:gd name="T95" fmla="*/ 2414 h 2430"/>
                <a:gd name="T96" fmla="*/ 487 w 2965"/>
                <a:gd name="T97" fmla="*/ 2402 h 2430"/>
                <a:gd name="T98" fmla="*/ 480 w 2965"/>
                <a:gd name="T99" fmla="*/ 2387 h 2430"/>
                <a:gd name="T100" fmla="*/ 2 w 2965"/>
                <a:gd name="T101" fmla="*/ 782 h 2430"/>
                <a:gd name="T102" fmla="*/ 0 w 2965"/>
                <a:gd name="T103" fmla="*/ 766 h 2430"/>
                <a:gd name="T104" fmla="*/ 1 w 2965"/>
                <a:gd name="T105" fmla="*/ 751 h 2430"/>
                <a:gd name="T106" fmla="*/ 7 w 2965"/>
                <a:gd name="T107" fmla="*/ 737 h 2430"/>
                <a:gd name="T108" fmla="*/ 16 w 2965"/>
                <a:gd name="T109" fmla="*/ 724 h 2430"/>
                <a:gd name="T110" fmla="*/ 28 w 2965"/>
                <a:gd name="T111" fmla="*/ 715 h 2430"/>
                <a:gd name="T112" fmla="*/ 42 w 2965"/>
                <a:gd name="T113" fmla="*/ 708 h 2430"/>
                <a:gd name="T114" fmla="*/ 2411 w 2965"/>
                <a:gd name="T115" fmla="*/ 3 h 2430"/>
                <a:gd name="T116" fmla="*/ 2426 w 2965"/>
                <a:gd name="T117" fmla="*/ 0 h 2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5" h="2430">
                  <a:moveTo>
                    <a:pt x="2426" y="0"/>
                  </a:moveTo>
                  <a:lnTo>
                    <a:pt x="2442" y="2"/>
                  </a:lnTo>
                  <a:lnTo>
                    <a:pt x="2456" y="8"/>
                  </a:lnTo>
                  <a:lnTo>
                    <a:pt x="2468" y="17"/>
                  </a:lnTo>
                  <a:lnTo>
                    <a:pt x="2478" y="29"/>
                  </a:lnTo>
                  <a:lnTo>
                    <a:pt x="2484" y="43"/>
                  </a:lnTo>
                  <a:lnTo>
                    <a:pt x="2963" y="1649"/>
                  </a:lnTo>
                  <a:lnTo>
                    <a:pt x="2965" y="1664"/>
                  </a:lnTo>
                  <a:lnTo>
                    <a:pt x="2963" y="1680"/>
                  </a:lnTo>
                  <a:lnTo>
                    <a:pt x="2958" y="1694"/>
                  </a:lnTo>
                  <a:lnTo>
                    <a:pt x="2949" y="1706"/>
                  </a:lnTo>
                  <a:lnTo>
                    <a:pt x="2937" y="1717"/>
                  </a:lnTo>
                  <a:lnTo>
                    <a:pt x="2922" y="1723"/>
                  </a:lnTo>
                  <a:lnTo>
                    <a:pt x="2759" y="1771"/>
                  </a:lnTo>
                  <a:lnTo>
                    <a:pt x="2743" y="1774"/>
                  </a:lnTo>
                  <a:lnTo>
                    <a:pt x="2727" y="1772"/>
                  </a:lnTo>
                  <a:lnTo>
                    <a:pt x="2714" y="1767"/>
                  </a:lnTo>
                  <a:lnTo>
                    <a:pt x="2701" y="1759"/>
                  </a:lnTo>
                  <a:lnTo>
                    <a:pt x="2691" y="1746"/>
                  </a:lnTo>
                  <a:lnTo>
                    <a:pt x="2684" y="1731"/>
                  </a:lnTo>
                  <a:lnTo>
                    <a:pt x="2682" y="1716"/>
                  </a:lnTo>
                  <a:lnTo>
                    <a:pt x="2684" y="1701"/>
                  </a:lnTo>
                  <a:lnTo>
                    <a:pt x="2690" y="1686"/>
                  </a:lnTo>
                  <a:lnTo>
                    <a:pt x="2698" y="1675"/>
                  </a:lnTo>
                  <a:lnTo>
                    <a:pt x="2711" y="1664"/>
                  </a:lnTo>
                  <a:lnTo>
                    <a:pt x="2724" y="1658"/>
                  </a:lnTo>
                  <a:lnTo>
                    <a:pt x="2832" y="1626"/>
                  </a:lnTo>
                  <a:lnTo>
                    <a:pt x="2388" y="133"/>
                  </a:lnTo>
                  <a:lnTo>
                    <a:pt x="132" y="805"/>
                  </a:lnTo>
                  <a:lnTo>
                    <a:pt x="577" y="2297"/>
                  </a:lnTo>
                  <a:lnTo>
                    <a:pt x="1211" y="2108"/>
                  </a:lnTo>
                  <a:lnTo>
                    <a:pt x="1227" y="2106"/>
                  </a:lnTo>
                  <a:lnTo>
                    <a:pt x="1243" y="2108"/>
                  </a:lnTo>
                  <a:lnTo>
                    <a:pt x="1257" y="2113"/>
                  </a:lnTo>
                  <a:lnTo>
                    <a:pt x="1269" y="2121"/>
                  </a:lnTo>
                  <a:lnTo>
                    <a:pt x="1279" y="2134"/>
                  </a:lnTo>
                  <a:lnTo>
                    <a:pt x="1286" y="2149"/>
                  </a:lnTo>
                  <a:lnTo>
                    <a:pt x="1288" y="2164"/>
                  </a:lnTo>
                  <a:lnTo>
                    <a:pt x="1287" y="2179"/>
                  </a:lnTo>
                  <a:lnTo>
                    <a:pt x="1280" y="2194"/>
                  </a:lnTo>
                  <a:lnTo>
                    <a:pt x="1272" y="2205"/>
                  </a:lnTo>
                  <a:lnTo>
                    <a:pt x="1261" y="2216"/>
                  </a:lnTo>
                  <a:lnTo>
                    <a:pt x="1246" y="2222"/>
                  </a:lnTo>
                  <a:lnTo>
                    <a:pt x="554" y="2427"/>
                  </a:lnTo>
                  <a:lnTo>
                    <a:pt x="537" y="2430"/>
                  </a:lnTo>
                  <a:lnTo>
                    <a:pt x="522" y="2428"/>
                  </a:lnTo>
                  <a:lnTo>
                    <a:pt x="509" y="2422"/>
                  </a:lnTo>
                  <a:lnTo>
                    <a:pt x="496" y="2414"/>
                  </a:lnTo>
                  <a:lnTo>
                    <a:pt x="487" y="2402"/>
                  </a:lnTo>
                  <a:lnTo>
                    <a:pt x="480" y="2387"/>
                  </a:lnTo>
                  <a:lnTo>
                    <a:pt x="2" y="782"/>
                  </a:lnTo>
                  <a:lnTo>
                    <a:pt x="0" y="766"/>
                  </a:lnTo>
                  <a:lnTo>
                    <a:pt x="1" y="751"/>
                  </a:lnTo>
                  <a:lnTo>
                    <a:pt x="7" y="737"/>
                  </a:lnTo>
                  <a:lnTo>
                    <a:pt x="16" y="724"/>
                  </a:lnTo>
                  <a:lnTo>
                    <a:pt x="28" y="715"/>
                  </a:lnTo>
                  <a:lnTo>
                    <a:pt x="42" y="708"/>
                  </a:lnTo>
                  <a:lnTo>
                    <a:pt x="2411" y="3"/>
                  </a:lnTo>
                  <a:lnTo>
                    <a:pt x="242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 52">
              <a:extLst>
                <a:ext uri="{FF2B5EF4-FFF2-40B4-BE49-F238E27FC236}">
                  <a16:creationId xmlns:a16="http://schemas.microsoft.com/office/drawing/2014/main" id="{72EEA0B0-100F-403A-9A18-018930C5C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7913" y="2127251"/>
              <a:ext cx="307975" cy="323850"/>
            </a:xfrm>
            <a:custGeom>
              <a:avLst/>
              <a:gdLst>
                <a:gd name="T0" fmla="*/ 992 w 1935"/>
                <a:gd name="T1" fmla="*/ 1845 h 2044"/>
                <a:gd name="T2" fmla="*/ 1038 w 1935"/>
                <a:gd name="T3" fmla="*/ 1900 h 2044"/>
                <a:gd name="T4" fmla="*/ 1076 w 1935"/>
                <a:gd name="T5" fmla="*/ 1920 h 2044"/>
                <a:gd name="T6" fmla="*/ 1116 w 1935"/>
                <a:gd name="T7" fmla="*/ 1925 h 2044"/>
                <a:gd name="T8" fmla="*/ 1157 w 1935"/>
                <a:gd name="T9" fmla="*/ 1914 h 2044"/>
                <a:gd name="T10" fmla="*/ 1775 w 1935"/>
                <a:gd name="T11" fmla="*/ 1431 h 2044"/>
                <a:gd name="T12" fmla="*/ 1803 w 1935"/>
                <a:gd name="T13" fmla="*/ 1398 h 2044"/>
                <a:gd name="T14" fmla="*/ 1817 w 1935"/>
                <a:gd name="T15" fmla="*/ 1357 h 2044"/>
                <a:gd name="T16" fmla="*/ 1813 w 1935"/>
                <a:gd name="T17" fmla="*/ 1314 h 2044"/>
                <a:gd name="T18" fmla="*/ 1794 w 1935"/>
                <a:gd name="T19" fmla="*/ 1276 h 2044"/>
                <a:gd name="T20" fmla="*/ 1015 w 1935"/>
                <a:gd name="T21" fmla="*/ 288 h 2044"/>
                <a:gd name="T22" fmla="*/ 918 w 1935"/>
                <a:gd name="T23" fmla="*/ 1752 h 2044"/>
                <a:gd name="T24" fmla="*/ 1015 w 1935"/>
                <a:gd name="T25" fmla="*/ 288 h 2044"/>
                <a:gd name="T26" fmla="*/ 803 w 1935"/>
                <a:gd name="T27" fmla="*/ 121 h 2044"/>
                <a:gd name="T28" fmla="*/ 760 w 1935"/>
                <a:gd name="T29" fmla="*/ 142 h 2044"/>
                <a:gd name="T30" fmla="*/ 144 w 1935"/>
                <a:gd name="T31" fmla="*/ 628 h 2044"/>
                <a:gd name="T32" fmla="*/ 125 w 1935"/>
                <a:gd name="T33" fmla="*/ 666 h 2044"/>
                <a:gd name="T34" fmla="*/ 119 w 1935"/>
                <a:gd name="T35" fmla="*/ 707 h 2044"/>
                <a:gd name="T36" fmla="*/ 131 w 1935"/>
                <a:gd name="T37" fmla="*/ 748 h 2044"/>
                <a:gd name="T38" fmla="*/ 170 w 1935"/>
                <a:gd name="T39" fmla="*/ 802 h 2044"/>
                <a:gd name="T40" fmla="*/ 913 w 1935"/>
                <a:gd name="T41" fmla="*/ 159 h 2044"/>
                <a:gd name="T42" fmla="*/ 882 w 1935"/>
                <a:gd name="T43" fmla="*/ 132 h 2044"/>
                <a:gd name="T44" fmla="*/ 841 w 1935"/>
                <a:gd name="T45" fmla="*/ 119 h 2044"/>
                <a:gd name="T46" fmla="*/ 827 w 1935"/>
                <a:gd name="T47" fmla="*/ 119 h 2044"/>
                <a:gd name="T48" fmla="*/ 854 w 1935"/>
                <a:gd name="T49" fmla="*/ 1 h 2044"/>
                <a:gd name="T50" fmla="*/ 924 w 1935"/>
                <a:gd name="T51" fmla="*/ 20 h 2044"/>
                <a:gd name="T52" fmla="*/ 982 w 1935"/>
                <a:gd name="T53" fmla="*/ 60 h 2044"/>
                <a:gd name="T54" fmla="*/ 1887 w 1935"/>
                <a:gd name="T55" fmla="*/ 1203 h 2044"/>
                <a:gd name="T56" fmla="*/ 1922 w 1935"/>
                <a:gd name="T57" fmla="*/ 1265 h 2044"/>
                <a:gd name="T58" fmla="*/ 1935 w 1935"/>
                <a:gd name="T59" fmla="*/ 1335 h 2044"/>
                <a:gd name="T60" fmla="*/ 1927 w 1935"/>
                <a:gd name="T61" fmla="*/ 1406 h 2044"/>
                <a:gd name="T62" fmla="*/ 1898 w 1935"/>
                <a:gd name="T63" fmla="*/ 1471 h 2044"/>
                <a:gd name="T64" fmla="*/ 1848 w 1935"/>
                <a:gd name="T65" fmla="*/ 1524 h 2044"/>
                <a:gd name="T66" fmla="*/ 1223 w 1935"/>
                <a:gd name="T67" fmla="*/ 2013 h 2044"/>
                <a:gd name="T68" fmla="*/ 1168 w 1935"/>
                <a:gd name="T69" fmla="*/ 2036 h 2044"/>
                <a:gd name="T70" fmla="*/ 1109 w 1935"/>
                <a:gd name="T71" fmla="*/ 2044 h 2044"/>
                <a:gd name="T72" fmla="*/ 1042 w 1935"/>
                <a:gd name="T73" fmla="*/ 2034 h 2044"/>
                <a:gd name="T74" fmla="*/ 981 w 1935"/>
                <a:gd name="T75" fmla="*/ 2005 h 2044"/>
                <a:gd name="T76" fmla="*/ 929 w 1935"/>
                <a:gd name="T77" fmla="*/ 1957 h 2044"/>
                <a:gd name="T78" fmla="*/ 29 w 1935"/>
                <a:gd name="T79" fmla="*/ 810 h 2044"/>
                <a:gd name="T80" fmla="*/ 4 w 1935"/>
                <a:gd name="T81" fmla="*/ 744 h 2044"/>
                <a:gd name="T82" fmla="*/ 2 w 1935"/>
                <a:gd name="T83" fmla="*/ 673 h 2044"/>
                <a:gd name="T84" fmla="*/ 21 w 1935"/>
                <a:gd name="T85" fmla="*/ 604 h 2044"/>
                <a:gd name="T86" fmla="*/ 61 w 1935"/>
                <a:gd name="T87" fmla="*/ 545 h 2044"/>
                <a:gd name="T88" fmla="*/ 687 w 1935"/>
                <a:gd name="T89" fmla="*/ 48 h 2044"/>
                <a:gd name="T90" fmla="*/ 748 w 1935"/>
                <a:gd name="T91" fmla="*/ 14 h 2044"/>
                <a:gd name="T92" fmla="*/ 819 w 1935"/>
                <a:gd name="T93" fmla="*/ 0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35" h="2044">
                  <a:moveTo>
                    <a:pt x="1763" y="1238"/>
                  </a:moveTo>
                  <a:lnTo>
                    <a:pt x="992" y="1845"/>
                  </a:lnTo>
                  <a:lnTo>
                    <a:pt x="1022" y="1883"/>
                  </a:lnTo>
                  <a:lnTo>
                    <a:pt x="1038" y="1900"/>
                  </a:lnTo>
                  <a:lnTo>
                    <a:pt x="1056" y="1911"/>
                  </a:lnTo>
                  <a:lnTo>
                    <a:pt x="1076" y="1920"/>
                  </a:lnTo>
                  <a:lnTo>
                    <a:pt x="1095" y="1924"/>
                  </a:lnTo>
                  <a:lnTo>
                    <a:pt x="1116" y="1925"/>
                  </a:lnTo>
                  <a:lnTo>
                    <a:pt x="1137" y="1921"/>
                  </a:lnTo>
                  <a:lnTo>
                    <a:pt x="1157" y="1914"/>
                  </a:lnTo>
                  <a:lnTo>
                    <a:pt x="1176" y="1902"/>
                  </a:lnTo>
                  <a:lnTo>
                    <a:pt x="1775" y="1431"/>
                  </a:lnTo>
                  <a:lnTo>
                    <a:pt x="1791" y="1415"/>
                  </a:lnTo>
                  <a:lnTo>
                    <a:pt x="1803" y="1398"/>
                  </a:lnTo>
                  <a:lnTo>
                    <a:pt x="1812" y="1378"/>
                  </a:lnTo>
                  <a:lnTo>
                    <a:pt x="1817" y="1357"/>
                  </a:lnTo>
                  <a:lnTo>
                    <a:pt x="1817" y="1335"/>
                  </a:lnTo>
                  <a:lnTo>
                    <a:pt x="1813" y="1314"/>
                  </a:lnTo>
                  <a:lnTo>
                    <a:pt x="1805" y="1294"/>
                  </a:lnTo>
                  <a:lnTo>
                    <a:pt x="1794" y="1276"/>
                  </a:lnTo>
                  <a:lnTo>
                    <a:pt x="1763" y="1238"/>
                  </a:lnTo>
                  <a:close/>
                  <a:moveTo>
                    <a:pt x="1015" y="288"/>
                  </a:moveTo>
                  <a:lnTo>
                    <a:pt x="243" y="895"/>
                  </a:lnTo>
                  <a:lnTo>
                    <a:pt x="918" y="1752"/>
                  </a:lnTo>
                  <a:lnTo>
                    <a:pt x="1690" y="1144"/>
                  </a:lnTo>
                  <a:lnTo>
                    <a:pt x="1015" y="288"/>
                  </a:lnTo>
                  <a:close/>
                  <a:moveTo>
                    <a:pt x="827" y="119"/>
                  </a:moveTo>
                  <a:lnTo>
                    <a:pt x="803" y="121"/>
                  </a:lnTo>
                  <a:lnTo>
                    <a:pt x="781" y="129"/>
                  </a:lnTo>
                  <a:lnTo>
                    <a:pt x="760" y="142"/>
                  </a:lnTo>
                  <a:lnTo>
                    <a:pt x="160" y="613"/>
                  </a:lnTo>
                  <a:lnTo>
                    <a:pt x="144" y="628"/>
                  </a:lnTo>
                  <a:lnTo>
                    <a:pt x="133" y="646"/>
                  </a:lnTo>
                  <a:lnTo>
                    <a:pt x="125" y="666"/>
                  </a:lnTo>
                  <a:lnTo>
                    <a:pt x="119" y="686"/>
                  </a:lnTo>
                  <a:lnTo>
                    <a:pt x="119" y="707"/>
                  </a:lnTo>
                  <a:lnTo>
                    <a:pt x="122" y="729"/>
                  </a:lnTo>
                  <a:lnTo>
                    <a:pt x="131" y="748"/>
                  </a:lnTo>
                  <a:lnTo>
                    <a:pt x="142" y="767"/>
                  </a:lnTo>
                  <a:lnTo>
                    <a:pt x="170" y="802"/>
                  </a:lnTo>
                  <a:lnTo>
                    <a:pt x="941" y="195"/>
                  </a:lnTo>
                  <a:lnTo>
                    <a:pt x="913" y="159"/>
                  </a:lnTo>
                  <a:lnTo>
                    <a:pt x="898" y="145"/>
                  </a:lnTo>
                  <a:lnTo>
                    <a:pt x="882" y="132"/>
                  </a:lnTo>
                  <a:lnTo>
                    <a:pt x="862" y="124"/>
                  </a:lnTo>
                  <a:lnTo>
                    <a:pt x="841" y="119"/>
                  </a:lnTo>
                  <a:lnTo>
                    <a:pt x="833" y="119"/>
                  </a:lnTo>
                  <a:lnTo>
                    <a:pt x="827" y="119"/>
                  </a:lnTo>
                  <a:close/>
                  <a:moveTo>
                    <a:pt x="819" y="0"/>
                  </a:moveTo>
                  <a:lnTo>
                    <a:pt x="854" y="1"/>
                  </a:lnTo>
                  <a:lnTo>
                    <a:pt x="890" y="9"/>
                  </a:lnTo>
                  <a:lnTo>
                    <a:pt x="924" y="20"/>
                  </a:lnTo>
                  <a:lnTo>
                    <a:pt x="954" y="38"/>
                  </a:lnTo>
                  <a:lnTo>
                    <a:pt x="982" y="60"/>
                  </a:lnTo>
                  <a:lnTo>
                    <a:pt x="1006" y="86"/>
                  </a:lnTo>
                  <a:lnTo>
                    <a:pt x="1887" y="1203"/>
                  </a:lnTo>
                  <a:lnTo>
                    <a:pt x="1907" y="1233"/>
                  </a:lnTo>
                  <a:lnTo>
                    <a:pt x="1922" y="1265"/>
                  </a:lnTo>
                  <a:lnTo>
                    <a:pt x="1931" y="1300"/>
                  </a:lnTo>
                  <a:lnTo>
                    <a:pt x="1935" y="1335"/>
                  </a:lnTo>
                  <a:lnTo>
                    <a:pt x="1934" y="1371"/>
                  </a:lnTo>
                  <a:lnTo>
                    <a:pt x="1927" y="1406"/>
                  </a:lnTo>
                  <a:lnTo>
                    <a:pt x="1914" y="1440"/>
                  </a:lnTo>
                  <a:lnTo>
                    <a:pt x="1898" y="1471"/>
                  </a:lnTo>
                  <a:lnTo>
                    <a:pt x="1876" y="1499"/>
                  </a:lnTo>
                  <a:lnTo>
                    <a:pt x="1848" y="1524"/>
                  </a:lnTo>
                  <a:lnTo>
                    <a:pt x="1250" y="1995"/>
                  </a:lnTo>
                  <a:lnTo>
                    <a:pt x="1223" y="2013"/>
                  </a:lnTo>
                  <a:lnTo>
                    <a:pt x="1196" y="2027"/>
                  </a:lnTo>
                  <a:lnTo>
                    <a:pt x="1168" y="2036"/>
                  </a:lnTo>
                  <a:lnTo>
                    <a:pt x="1138" y="2041"/>
                  </a:lnTo>
                  <a:lnTo>
                    <a:pt x="1109" y="2044"/>
                  </a:lnTo>
                  <a:lnTo>
                    <a:pt x="1076" y="2041"/>
                  </a:lnTo>
                  <a:lnTo>
                    <a:pt x="1042" y="2034"/>
                  </a:lnTo>
                  <a:lnTo>
                    <a:pt x="1011" y="2022"/>
                  </a:lnTo>
                  <a:lnTo>
                    <a:pt x="981" y="2005"/>
                  </a:lnTo>
                  <a:lnTo>
                    <a:pt x="954" y="1983"/>
                  </a:lnTo>
                  <a:lnTo>
                    <a:pt x="929" y="1957"/>
                  </a:lnTo>
                  <a:lnTo>
                    <a:pt x="49" y="841"/>
                  </a:lnTo>
                  <a:lnTo>
                    <a:pt x="29" y="810"/>
                  </a:lnTo>
                  <a:lnTo>
                    <a:pt x="14" y="778"/>
                  </a:lnTo>
                  <a:lnTo>
                    <a:pt x="4" y="744"/>
                  </a:lnTo>
                  <a:lnTo>
                    <a:pt x="0" y="709"/>
                  </a:lnTo>
                  <a:lnTo>
                    <a:pt x="2" y="673"/>
                  </a:lnTo>
                  <a:lnTo>
                    <a:pt x="9" y="637"/>
                  </a:lnTo>
                  <a:lnTo>
                    <a:pt x="21" y="604"/>
                  </a:lnTo>
                  <a:lnTo>
                    <a:pt x="39" y="572"/>
                  </a:lnTo>
                  <a:lnTo>
                    <a:pt x="61" y="545"/>
                  </a:lnTo>
                  <a:lnTo>
                    <a:pt x="87" y="520"/>
                  </a:lnTo>
                  <a:lnTo>
                    <a:pt x="687" y="48"/>
                  </a:lnTo>
                  <a:lnTo>
                    <a:pt x="716" y="28"/>
                  </a:lnTo>
                  <a:lnTo>
                    <a:pt x="748" y="14"/>
                  </a:lnTo>
                  <a:lnTo>
                    <a:pt x="783" y="4"/>
                  </a:lnTo>
                  <a:lnTo>
                    <a:pt x="81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808" y="320954"/>
            <a:ext cx="642638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Network Slicing Threats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77708-F880-46E9-AECB-7F74B408494E}"/>
              </a:ext>
            </a:extLst>
          </p:cNvPr>
          <p:cNvSpPr txBox="1"/>
          <p:nvPr/>
        </p:nvSpPr>
        <p:spPr>
          <a:xfrm>
            <a:off x="-435936" y="267788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2466A-C4EE-4FD2-88DE-7267A437F3BA}"/>
              </a:ext>
            </a:extLst>
          </p:cNvPr>
          <p:cNvSpPr/>
          <p:nvPr/>
        </p:nvSpPr>
        <p:spPr>
          <a:xfrm>
            <a:off x="568618" y="1149262"/>
            <a:ext cx="7676349" cy="333424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Adaptive Mobile research gaps found.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Location tracking.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Denial of Service.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</a:t>
            </a: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authorized access to network function in another slice.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Mitigation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Secure perimeter around a network slice.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Review configuration and run security tests.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5G standalone networks still evolving.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276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418520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40558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Spectrum Attacks are Possible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Less viable, especially higher frequencies.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353638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340700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Network Slicing Vulnerabilities Exist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Set a secure perimeter around slices.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326288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24994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Evolution of 5G Still Underway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Security in </a:t>
            </a: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ne</a:t>
            </a:r>
            <a:r>
              <a:rPr lang="en-US" sz="1000" noProof="0" dirty="0" err="1">
                <a:solidFill>
                  <a:srgbClr val="FFFFFF">
                    <a:lumMod val="65000"/>
                  </a:srgbClr>
                </a:solidFill>
                <a:latin typeface="Roboto"/>
              </a:rPr>
              <a:t>twork</a:t>
            </a: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 slicing will be a focus.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27734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212460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312170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Policies and Standards, Supply Chain, and Architecture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13822</TotalTime>
  <Words>248</Words>
  <Application>Microsoft Office PowerPoint</Application>
  <PresentationFormat>On-screen Show (16:9)</PresentationFormat>
  <Paragraphs>62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Basic Slide Master</vt:lpstr>
      <vt:lpstr>2_Basic Slide Master</vt:lpstr>
      <vt:lpstr>1_Basic Slide Master</vt:lpstr>
      <vt:lpstr>PowerPoint Presentation</vt:lpstr>
      <vt:lpstr>Spectrum Attacks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983</cp:revision>
  <dcterms:created xsi:type="dcterms:W3CDTF">2017-10-12T21:25:20Z</dcterms:created>
  <dcterms:modified xsi:type="dcterms:W3CDTF">2022-05-18T11:35:13Z</dcterms:modified>
</cp:coreProperties>
</file>