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5"/>
  </p:notesMasterIdLst>
  <p:handoutMasterIdLst>
    <p:handoutMasterId r:id="rId6"/>
  </p:handoutMasterIdLst>
  <p:sldIdLst>
    <p:sldId id="1390" r:id="rId2"/>
    <p:sldId id="1379" r:id="rId3"/>
    <p:sldId id="1374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Summary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7.7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Vulnerability, Threat Vectors, and Mitigation</a:t>
            </a:r>
          </a:p>
        </p:txBody>
      </p:sp>
    </p:spTree>
    <p:extLst>
      <p:ext uri="{BB962C8B-B14F-4D97-AF65-F5344CB8AC3E}">
        <p14:creationId xmlns:p14="http://schemas.microsoft.com/office/powerpoint/2010/main" val="1375631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8357" y="1145819"/>
            <a:ext cx="6544102" cy="189795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Protocol Vulnerabilities.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AKA Attacks.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Disclosure of Subscriber Unique Identifier.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Spectrum Slicing Attacks.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Policy and Standards, Supply Chains, and 5G Architecture.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Section Summary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2708564" y="924989"/>
            <a:ext cx="5901101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Physical Security for 5G Networks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Section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14149</TotalTime>
  <Words>48</Words>
  <Application>Microsoft Office PowerPoint</Application>
  <PresentationFormat>On-screen Show (16:9)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914</cp:revision>
  <dcterms:created xsi:type="dcterms:W3CDTF">2017-10-12T21:25:20Z</dcterms:created>
  <dcterms:modified xsi:type="dcterms:W3CDTF">2021-08-03T10:14:36Z</dcterms:modified>
</cp:coreProperties>
</file>