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378" r:id="rId3"/>
    <p:sldId id="1207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32D52-C402-D9EB-FC9A-3862E391F507}" v="13" dt="2022-05-18T11:38:21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4E132D52-C402-D9EB-FC9A-3862E391F507}"/>
    <pc:docChg chg="modSld">
      <pc:chgData name="Priya Vishwakarma" userId="S::priya.v@eccouncil.org::6902f13e-7c45-48b5-80cf-298edb288fd6" providerId="AD" clId="Web-{4E132D52-C402-D9EB-FC9A-3862E391F507}" dt="2022-05-18T11:38:07.808" v="4" actId="20577"/>
      <pc:docMkLst>
        <pc:docMk/>
      </pc:docMkLst>
      <pc:sldChg chg="modSp">
        <pc:chgData name="Priya Vishwakarma" userId="S::priya.v@eccouncil.org::6902f13e-7c45-48b5-80cf-298edb288fd6" providerId="AD" clId="Web-{4E132D52-C402-D9EB-FC9A-3862E391F507}" dt="2022-05-18T11:38:07.808" v="4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4E132D52-C402-D9EB-FC9A-3862E391F507}" dt="2022-05-18T11:38:07.808" v="4" actId="20577"/>
          <ac:spMkLst>
            <pc:docMk/>
            <pc:sldMk cId="3158777495" sldId="1207"/>
            <ac:spMk id="17" creationId="{3F039358-5D96-4B84-AA8B-B45300D10872}"/>
          </ac:spMkLst>
        </pc:spChg>
        <pc:spChg chg="mod">
          <ac:chgData name="Priya Vishwakarma" userId="S::priya.v@eccouncil.org::6902f13e-7c45-48b5-80cf-298edb288fd6" providerId="AD" clId="Web-{4E132D52-C402-D9EB-FC9A-3862E391F507}" dt="2022-05-18T11:37:59.714" v="3" actId="14100"/>
          <ac:spMkLst>
            <pc:docMk/>
            <pc:sldMk cId="3158777495" sldId="1207"/>
            <ac:spMk id="18" creationId="{6FE00BE5-3E09-47BE-8211-2D154EBA4C71}"/>
          </ac:spMkLst>
        </pc:spChg>
        <pc:spChg chg="mod">
          <ac:chgData name="Priya Vishwakarma" userId="S::priya.v@eccouncil.org::6902f13e-7c45-48b5-80cf-298edb288fd6" providerId="AD" clId="Web-{4E132D52-C402-D9EB-FC9A-3862E391F507}" dt="2022-05-18T11:37:21.291" v="0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4E132D52-C402-D9EB-FC9A-3862E391F507}" dt="2022-05-18T11:37:25.510" v="1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4E132D52-C402-D9EB-FC9A-3862E391F507}" dt="2022-05-18T11:37:47.026" v="2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Physical Security for 5G Networks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8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Introduction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8.1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Physical Security for 5G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Physical Security for 5G Networks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096509" y="1695080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40373" y="1563618"/>
            <a:ext cx="3181595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Access Control Standards and Processes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Putting standards and processes in place.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Robot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07345" y="2259053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Systems Surveillance and Monitoring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Monitoring access and activity.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07345" y="2847110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Network Access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Processes and practices to secure access to 5G networks.</a:t>
            </a:r>
            <a:endParaRPr lang="en-US" sz="100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8109" y="1449125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9206" y="2102374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8109" y="2767152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39358-5D96-4B84-AA8B-B45300D10872}"/>
              </a:ext>
            </a:extLst>
          </p:cNvPr>
          <p:cNvSpPr/>
          <p:nvPr/>
        </p:nvSpPr>
        <p:spPr>
          <a:xfrm>
            <a:off x="1096509" y="3620806"/>
            <a:ext cx="3210584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Cell Site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Many more cell sites requires more security focus.</a:t>
            </a:r>
            <a:endParaRPr lang="en-US" sz="100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00BE5-3E09-47BE-8211-2D154EBA4C71}"/>
              </a:ext>
            </a:extLst>
          </p:cNvPr>
          <p:cNvSpPr/>
          <p:nvPr/>
        </p:nvSpPr>
        <p:spPr>
          <a:xfrm>
            <a:off x="421885" y="3482734"/>
            <a:ext cx="74144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04</a:t>
            </a:r>
            <a:endParaRPr lang="en-US" sz="3200" dirty="0">
              <a:solidFill>
                <a:schemeClr val="accent3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C7089-12FF-4088-B626-2BA8AF3D7E6A}"/>
              </a:ext>
            </a:extLst>
          </p:cNvPr>
          <p:cNvCxnSpPr>
            <a:cxnSpLocks/>
          </p:cNvCxnSpPr>
          <p:nvPr/>
        </p:nvCxnSpPr>
        <p:spPr>
          <a:xfrm>
            <a:off x="1103567" y="2355492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01205E-D602-44CB-BB3C-17F42A5144B2}"/>
              </a:ext>
            </a:extLst>
          </p:cNvPr>
          <p:cNvCxnSpPr>
            <a:cxnSpLocks/>
          </p:cNvCxnSpPr>
          <p:nvPr/>
        </p:nvCxnSpPr>
        <p:spPr>
          <a:xfrm>
            <a:off x="1103567" y="3023944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A5F5B8-E05F-474D-9989-2E209ECAB228}"/>
              </a:ext>
            </a:extLst>
          </p:cNvPr>
          <p:cNvCxnSpPr>
            <a:cxnSpLocks/>
          </p:cNvCxnSpPr>
          <p:nvPr/>
        </p:nvCxnSpPr>
        <p:spPr>
          <a:xfrm>
            <a:off x="1107606" y="3697821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Access Control Standards and Processes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9396</TotalTime>
  <Words>78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858</cp:revision>
  <dcterms:created xsi:type="dcterms:W3CDTF">2017-10-12T21:25:20Z</dcterms:created>
  <dcterms:modified xsi:type="dcterms:W3CDTF">2022-05-18T11:38:21Z</dcterms:modified>
</cp:coreProperties>
</file>