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9"/>
  </p:notesMasterIdLst>
  <p:handoutMasterIdLst>
    <p:handoutMasterId r:id="rId10"/>
  </p:handoutMasterIdLst>
  <p:sldIdLst>
    <p:sldId id="1378" r:id="rId4"/>
    <p:sldId id="1394" r:id="rId5"/>
    <p:sldId id="1384" r:id="rId6"/>
    <p:sldId id="1207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1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09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Access Control Standards and Processes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8.2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Physical Security for 5G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 Network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915171" y="1681245"/>
            <a:ext cx="513868" cy="71126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261CD08-0FD6-4FBB-B6BD-F57586FD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888" y="1842134"/>
            <a:ext cx="1265041" cy="82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2D4A70-AFD7-4BD5-81F0-0BD869DDE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506" y="2377229"/>
            <a:ext cx="1010439" cy="687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3779F4-1D55-4100-BEBB-B5488FDDD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206" y="1936775"/>
            <a:ext cx="689564" cy="4404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5EB41F-6F1E-4A5C-9EAB-22DDE26AC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63" y="1821303"/>
            <a:ext cx="1455016" cy="8224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E80257-D1B7-44A1-A8C4-CB57DE7027AB}"/>
              </a:ext>
            </a:extLst>
          </p:cNvPr>
          <p:cNvCxnSpPr>
            <a:cxnSpLocks/>
          </p:cNvCxnSpPr>
          <p:nvPr/>
        </p:nvCxnSpPr>
        <p:spPr>
          <a:xfrm>
            <a:off x="3955308" y="2077969"/>
            <a:ext cx="17163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FE8EE-DA8A-4EAC-A262-47C1C9C9D2A1}"/>
              </a:ext>
            </a:extLst>
          </p:cNvPr>
          <p:cNvCxnSpPr>
            <a:cxnSpLocks/>
          </p:cNvCxnSpPr>
          <p:nvPr/>
        </p:nvCxnSpPr>
        <p:spPr>
          <a:xfrm>
            <a:off x="7126679" y="2109526"/>
            <a:ext cx="5915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6EF154B-523B-4011-AB44-102495AD374A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744012" y="2339557"/>
            <a:ext cx="221889" cy="8830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FBA6EF-62E0-4D65-B410-DCC4A9C1C00C}"/>
              </a:ext>
            </a:extLst>
          </p:cNvPr>
          <p:cNvSpPr/>
          <p:nvPr/>
        </p:nvSpPr>
        <p:spPr>
          <a:xfrm>
            <a:off x="1583145" y="1553904"/>
            <a:ext cx="974523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C8CF27-D36C-4563-AB32-0FD9BE16AC74}"/>
              </a:ext>
            </a:extLst>
          </p:cNvPr>
          <p:cNvSpPr txBox="1"/>
          <p:nvPr/>
        </p:nvSpPr>
        <p:spPr>
          <a:xfrm>
            <a:off x="1608178" y="2766058"/>
            <a:ext cx="9244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Antenna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Remote Radio Unit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4AEFF24-8612-4620-B6BE-06FF09A7D0D3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743405" y="2202398"/>
            <a:ext cx="214461" cy="10970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5F26D5-6F8D-4610-9E2C-A671FACE09EF}"/>
              </a:ext>
            </a:extLst>
          </p:cNvPr>
          <p:cNvCxnSpPr>
            <a:cxnSpLocks/>
          </p:cNvCxnSpPr>
          <p:nvPr/>
        </p:nvCxnSpPr>
        <p:spPr>
          <a:xfrm>
            <a:off x="2361611" y="2134373"/>
            <a:ext cx="41927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547C3D2-4C2A-43F7-A1F7-0E48A5D16EDE}"/>
              </a:ext>
            </a:extLst>
          </p:cNvPr>
          <p:cNvSpPr/>
          <p:nvPr/>
        </p:nvSpPr>
        <p:spPr>
          <a:xfrm>
            <a:off x="2830979" y="1553903"/>
            <a:ext cx="1170542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4A7F8C-4D82-4228-BC26-224E0DCA2602}"/>
              </a:ext>
            </a:extLst>
          </p:cNvPr>
          <p:cNvSpPr txBox="1"/>
          <p:nvPr/>
        </p:nvSpPr>
        <p:spPr>
          <a:xfrm>
            <a:off x="2939846" y="2979611"/>
            <a:ext cx="924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Far Edge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Cloud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6DF021-2CE1-49EE-85B8-52E4205184FB}"/>
              </a:ext>
            </a:extLst>
          </p:cNvPr>
          <p:cNvSpPr/>
          <p:nvPr/>
        </p:nvSpPr>
        <p:spPr>
          <a:xfrm>
            <a:off x="4226283" y="1556210"/>
            <a:ext cx="1170542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55DA6E-26DA-42B1-900C-38DC3DDCF6A1}"/>
              </a:ext>
            </a:extLst>
          </p:cNvPr>
          <p:cNvSpPr txBox="1"/>
          <p:nvPr/>
        </p:nvSpPr>
        <p:spPr>
          <a:xfrm>
            <a:off x="4360216" y="3104612"/>
            <a:ext cx="924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Edge Cloud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3794818-81E0-4AE3-B7F6-9C4D26818DD8}"/>
              </a:ext>
            </a:extLst>
          </p:cNvPr>
          <p:cNvSpPr/>
          <p:nvPr/>
        </p:nvSpPr>
        <p:spPr>
          <a:xfrm>
            <a:off x="5620277" y="1544237"/>
            <a:ext cx="1506399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1E9BE-1618-4618-89CB-58DC1AEFD2F3}"/>
              </a:ext>
            </a:extLst>
          </p:cNvPr>
          <p:cNvSpPr txBox="1"/>
          <p:nvPr/>
        </p:nvSpPr>
        <p:spPr>
          <a:xfrm>
            <a:off x="5944743" y="3117462"/>
            <a:ext cx="924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Core Cloud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C7720AE-EEE2-4881-81E1-959C61ACE8E5}"/>
              </a:ext>
            </a:extLst>
          </p:cNvPr>
          <p:cNvGrpSpPr/>
          <p:nvPr/>
        </p:nvGrpSpPr>
        <p:grpSpPr>
          <a:xfrm>
            <a:off x="818183" y="1758049"/>
            <a:ext cx="554037" cy="554038"/>
            <a:chOff x="731838" y="2689225"/>
            <a:chExt cx="554037" cy="554038"/>
          </a:xfrm>
          <a:solidFill>
            <a:schemeClr val="bg1"/>
          </a:solidFill>
        </p:grpSpPr>
        <p:sp>
          <p:nvSpPr>
            <p:cNvPr id="115" name="Freeform 227">
              <a:extLst>
                <a:ext uri="{FF2B5EF4-FFF2-40B4-BE49-F238E27FC236}">
                  <a16:creationId xmlns:a16="http://schemas.microsoft.com/office/drawing/2014/main" id="{0FD32069-BD50-4891-8B4B-41D12EDF2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8" y="2689225"/>
              <a:ext cx="312737" cy="554038"/>
            </a:xfrm>
            <a:custGeom>
              <a:avLst/>
              <a:gdLst>
                <a:gd name="T0" fmla="*/ 117 w 1978"/>
                <a:gd name="T1" fmla="*/ 3234 h 3490"/>
                <a:gd name="T2" fmla="*/ 127 w 1978"/>
                <a:gd name="T3" fmla="*/ 3288 h 3490"/>
                <a:gd name="T4" fmla="*/ 158 w 1978"/>
                <a:gd name="T5" fmla="*/ 3332 h 3490"/>
                <a:gd name="T6" fmla="*/ 202 w 1978"/>
                <a:gd name="T7" fmla="*/ 3362 h 3490"/>
                <a:gd name="T8" fmla="*/ 256 w 1978"/>
                <a:gd name="T9" fmla="*/ 3374 h 3490"/>
                <a:gd name="T10" fmla="*/ 1749 w 1978"/>
                <a:gd name="T11" fmla="*/ 3370 h 3490"/>
                <a:gd name="T12" fmla="*/ 1800 w 1978"/>
                <a:gd name="T13" fmla="*/ 3349 h 3490"/>
                <a:gd name="T14" fmla="*/ 1837 w 1978"/>
                <a:gd name="T15" fmla="*/ 3312 h 3490"/>
                <a:gd name="T16" fmla="*/ 1858 w 1978"/>
                <a:gd name="T17" fmla="*/ 3262 h 3490"/>
                <a:gd name="T18" fmla="*/ 1862 w 1978"/>
                <a:gd name="T19" fmla="*/ 2792 h 3490"/>
                <a:gd name="T20" fmla="*/ 117 w 1978"/>
                <a:gd name="T21" fmla="*/ 465 h 3490"/>
                <a:gd name="T22" fmla="*/ 1862 w 1978"/>
                <a:gd name="T23" fmla="*/ 2676 h 3490"/>
                <a:gd name="T24" fmla="*/ 117 w 1978"/>
                <a:gd name="T25" fmla="*/ 465 h 3490"/>
                <a:gd name="T26" fmla="*/ 229 w 1978"/>
                <a:gd name="T27" fmla="*/ 120 h 3490"/>
                <a:gd name="T28" fmla="*/ 178 w 1978"/>
                <a:gd name="T29" fmla="*/ 141 h 3490"/>
                <a:gd name="T30" fmla="*/ 141 w 1978"/>
                <a:gd name="T31" fmla="*/ 178 h 3490"/>
                <a:gd name="T32" fmla="*/ 120 w 1978"/>
                <a:gd name="T33" fmla="*/ 228 h 3490"/>
                <a:gd name="T34" fmla="*/ 117 w 1978"/>
                <a:gd name="T35" fmla="*/ 349 h 3490"/>
                <a:gd name="T36" fmla="*/ 1862 w 1978"/>
                <a:gd name="T37" fmla="*/ 256 h 3490"/>
                <a:gd name="T38" fmla="*/ 1851 w 1978"/>
                <a:gd name="T39" fmla="*/ 202 h 3490"/>
                <a:gd name="T40" fmla="*/ 1820 w 1978"/>
                <a:gd name="T41" fmla="*/ 158 h 3490"/>
                <a:gd name="T42" fmla="*/ 1776 w 1978"/>
                <a:gd name="T43" fmla="*/ 128 h 3490"/>
                <a:gd name="T44" fmla="*/ 1722 w 1978"/>
                <a:gd name="T45" fmla="*/ 116 h 3490"/>
                <a:gd name="T46" fmla="*/ 256 w 1978"/>
                <a:gd name="T47" fmla="*/ 0 h 3490"/>
                <a:gd name="T48" fmla="*/ 1759 w 1978"/>
                <a:gd name="T49" fmla="*/ 3 h 3490"/>
                <a:gd name="T50" fmla="*/ 1830 w 1978"/>
                <a:gd name="T51" fmla="*/ 24 h 3490"/>
                <a:gd name="T52" fmla="*/ 1890 w 1978"/>
                <a:gd name="T53" fmla="*/ 63 h 3490"/>
                <a:gd name="T54" fmla="*/ 1937 w 1978"/>
                <a:gd name="T55" fmla="*/ 116 h 3490"/>
                <a:gd name="T56" fmla="*/ 1967 w 1978"/>
                <a:gd name="T57" fmla="*/ 182 h 3490"/>
                <a:gd name="T58" fmla="*/ 1978 w 1978"/>
                <a:gd name="T59" fmla="*/ 256 h 3490"/>
                <a:gd name="T60" fmla="*/ 1975 w 1978"/>
                <a:gd name="T61" fmla="*/ 3272 h 3490"/>
                <a:gd name="T62" fmla="*/ 1954 w 1978"/>
                <a:gd name="T63" fmla="*/ 3342 h 3490"/>
                <a:gd name="T64" fmla="*/ 1914 w 1978"/>
                <a:gd name="T65" fmla="*/ 3402 h 3490"/>
                <a:gd name="T66" fmla="*/ 1862 w 1978"/>
                <a:gd name="T67" fmla="*/ 3449 h 3490"/>
                <a:gd name="T68" fmla="*/ 1796 w 1978"/>
                <a:gd name="T69" fmla="*/ 3479 h 3490"/>
                <a:gd name="T70" fmla="*/ 1722 w 1978"/>
                <a:gd name="T71" fmla="*/ 3490 h 3490"/>
                <a:gd name="T72" fmla="*/ 218 w 1978"/>
                <a:gd name="T73" fmla="*/ 3487 h 3490"/>
                <a:gd name="T74" fmla="*/ 148 w 1978"/>
                <a:gd name="T75" fmla="*/ 3466 h 3490"/>
                <a:gd name="T76" fmla="*/ 88 w 1978"/>
                <a:gd name="T77" fmla="*/ 3427 h 3490"/>
                <a:gd name="T78" fmla="*/ 41 w 1978"/>
                <a:gd name="T79" fmla="*/ 3374 h 3490"/>
                <a:gd name="T80" fmla="*/ 11 w 1978"/>
                <a:gd name="T81" fmla="*/ 3308 h 3490"/>
                <a:gd name="T82" fmla="*/ 0 w 1978"/>
                <a:gd name="T83" fmla="*/ 3234 h 3490"/>
                <a:gd name="T84" fmla="*/ 2 w 1978"/>
                <a:gd name="T85" fmla="*/ 218 h 3490"/>
                <a:gd name="T86" fmla="*/ 23 w 1978"/>
                <a:gd name="T87" fmla="*/ 148 h 3490"/>
                <a:gd name="T88" fmla="*/ 63 w 1978"/>
                <a:gd name="T89" fmla="*/ 88 h 3490"/>
                <a:gd name="T90" fmla="*/ 117 w 1978"/>
                <a:gd name="T91" fmla="*/ 41 h 3490"/>
                <a:gd name="T92" fmla="*/ 182 w 1978"/>
                <a:gd name="T93" fmla="*/ 11 h 3490"/>
                <a:gd name="T94" fmla="*/ 256 w 1978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8" h="3490">
                  <a:moveTo>
                    <a:pt x="117" y="2792"/>
                  </a:moveTo>
                  <a:lnTo>
                    <a:pt x="117" y="3234"/>
                  </a:lnTo>
                  <a:lnTo>
                    <a:pt x="120" y="3262"/>
                  </a:lnTo>
                  <a:lnTo>
                    <a:pt x="127" y="3288"/>
                  </a:lnTo>
                  <a:lnTo>
                    <a:pt x="141" y="3312"/>
                  </a:lnTo>
                  <a:lnTo>
                    <a:pt x="158" y="3332"/>
                  </a:lnTo>
                  <a:lnTo>
                    <a:pt x="178" y="3349"/>
                  </a:lnTo>
                  <a:lnTo>
                    <a:pt x="202" y="3362"/>
                  </a:lnTo>
                  <a:lnTo>
                    <a:pt x="229" y="3370"/>
                  </a:lnTo>
                  <a:lnTo>
                    <a:pt x="256" y="3374"/>
                  </a:lnTo>
                  <a:lnTo>
                    <a:pt x="1722" y="3374"/>
                  </a:lnTo>
                  <a:lnTo>
                    <a:pt x="1749" y="3370"/>
                  </a:lnTo>
                  <a:lnTo>
                    <a:pt x="1776" y="3362"/>
                  </a:lnTo>
                  <a:lnTo>
                    <a:pt x="1800" y="3349"/>
                  </a:lnTo>
                  <a:lnTo>
                    <a:pt x="1820" y="3332"/>
                  </a:lnTo>
                  <a:lnTo>
                    <a:pt x="1837" y="3312"/>
                  </a:lnTo>
                  <a:lnTo>
                    <a:pt x="1851" y="3288"/>
                  </a:lnTo>
                  <a:lnTo>
                    <a:pt x="1858" y="3262"/>
                  </a:lnTo>
                  <a:lnTo>
                    <a:pt x="1862" y="3234"/>
                  </a:lnTo>
                  <a:lnTo>
                    <a:pt x="1862" y="2792"/>
                  </a:lnTo>
                  <a:lnTo>
                    <a:pt x="117" y="2792"/>
                  </a:lnTo>
                  <a:close/>
                  <a:moveTo>
                    <a:pt x="117" y="465"/>
                  </a:moveTo>
                  <a:lnTo>
                    <a:pt x="117" y="2676"/>
                  </a:lnTo>
                  <a:lnTo>
                    <a:pt x="1862" y="2676"/>
                  </a:lnTo>
                  <a:lnTo>
                    <a:pt x="1862" y="465"/>
                  </a:lnTo>
                  <a:lnTo>
                    <a:pt x="117" y="465"/>
                  </a:lnTo>
                  <a:close/>
                  <a:moveTo>
                    <a:pt x="256" y="116"/>
                  </a:moveTo>
                  <a:lnTo>
                    <a:pt x="229" y="120"/>
                  </a:lnTo>
                  <a:lnTo>
                    <a:pt x="202" y="128"/>
                  </a:lnTo>
                  <a:lnTo>
                    <a:pt x="178" y="141"/>
                  </a:lnTo>
                  <a:lnTo>
                    <a:pt x="158" y="158"/>
                  </a:lnTo>
                  <a:lnTo>
                    <a:pt x="141" y="178"/>
                  </a:lnTo>
                  <a:lnTo>
                    <a:pt x="127" y="202"/>
                  </a:lnTo>
                  <a:lnTo>
                    <a:pt x="120" y="228"/>
                  </a:lnTo>
                  <a:lnTo>
                    <a:pt x="117" y="256"/>
                  </a:lnTo>
                  <a:lnTo>
                    <a:pt x="117" y="349"/>
                  </a:lnTo>
                  <a:lnTo>
                    <a:pt x="1862" y="349"/>
                  </a:lnTo>
                  <a:lnTo>
                    <a:pt x="1862" y="256"/>
                  </a:lnTo>
                  <a:lnTo>
                    <a:pt x="1858" y="228"/>
                  </a:lnTo>
                  <a:lnTo>
                    <a:pt x="1851" y="202"/>
                  </a:lnTo>
                  <a:lnTo>
                    <a:pt x="1837" y="178"/>
                  </a:lnTo>
                  <a:lnTo>
                    <a:pt x="1820" y="158"/>
                  </a:lnTo>
                  <a:lnTo>
                    <a:pt x="1800" y="141"/>
                  </a:lnTo>
                  <a:lnTo>
                    <a:pt x="1776" y="128"/>
                  </a:lnTo>
                  <a:lnTo>
                    <a:pt x="1749" y="120"/>
                  </a:lnTo>
                  <a:lnTo>
                    <a:pt x="1722" y="116"/>
                  </a:lnTo>
                  <a:lnTo>
                    <a:pt x="256" y="116"/>
                  </a:lnTo>
                  <a:close/>
                  <a:moveTo>
                    <a:pt x="256" y="0"/>
                  </a:moveTo>
                  <a:lnTo>
                    <a:pt x="1722" y="0"/>
                  </a:lnTo>
                  <a:lnTo>
                    <a:pt x="1759" y="3"/>
                  </a:lnTo>
                  <a:lnTo>
                    <a:pt x="1796" y="11"/>
                  </a:lnTo>
                  <a:lnTo>
                    <a:pt x="1830" y="24"/>
                  </a:lnTo>
                  <a:lnTo>
                    <a:pt x="1862" y="41"/>
                  </a:lnTo>
                  <a:lnTo>
                    <a:pt x="1890" y="63"/>
                  </a:lnTo>
                  <a:lnTo>
                    <a:pt x="1914" y="88"/>
                  </a:lnTo>
                  <a:lnTo>
                    <a:pt x="1937" y="116"/>
                  </a:lnTo>
                  <a:lnTo>
                    <a:pt x="1954" y="148"/>
                  </a:lnTo>
                  <a:lnTo>
                    <a:pt x="1967" y="182"/>
                  </a:lnTo>
                  <a:lnTo>
                    <a:pt x="1975" y="218"/>
                  </a:lnTo>
                  <a:lnTo>
                    <a:pt x="1978" y="256"/>
                  </a:lnTo>
                  <a:lnTo>
                    <a:pt x="1978" y="3234"/>
                  </a:lnTo>
                  <a:lnTo>
                    <a:pt x="1975" y="3272"/>
                  </a:lnTo>
                  <a:lnTo>
                    <a:pt x="1967" y="3308"/>
                  </a:lnTo>
                  <a:lnTo>
                    <a:pt x="1954" y="3342"/>
                  </a:lnTo>
                  <a:lnTo>
                    <a:pt x="1937" y="3374"/>
                  </a:lnTo>
                  <a:lnTo>
                    <a:pt x="1914" y="3402"/>
                  </a:lnTo>
                  <a:lnTo>
                    <a:pt x="1890" y="3427"/>
                  </a:lnTo>
                  <a:lnTo>
                    <a:pt x="1862" y="3449"/>
                  </a:lnTo>
                  <a:lnTo>
                    <a:pt x="1830" y="3466"/>
                  </a:lnTo>
                  <a:lnTo>
                    <a:pt x="1796" y="3479"/>
                  </a:lnTo>
                  <a:lnTo>
                    <a:pt x="1759" y="3487"/>
                  </a:lnTo>
                  <a:lnTo>
                    <a:pt x="1722" y="3490"/>
                  </a:lnTo>
                  <a:lnTo>
                    <a:pt x="256" y="3490"/>
                  </a:lnTo>
                  <a:lnTo>
                    <a:pt x="218" y="3487"/>
                  </a:lnTo>
                  <a:lnTo>
                    <a:pt x="182" y="3479"/>
                  </a:lnTo>
                  <a:lnTo>
                    <a:pt x="148" y="3466"/>
                  </a:lnTo>
                  <a:lnTo>
                    <a:pt x="117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1" y="3374"/>
                  </a:lnTo>
                  <a:lnTo>
                    <a:pt x="23" y="3342"/>
                  </a:lnTo>
                  <a:lnTo>
                    <a:pt x="11" y="3308"/>
                  </a:lnTo>
                  <a:lnTo>
                    <a:pt x="2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2" y="218"/>
                  </a:lnTo>
                  <a:lnTo>
                    <a:pt x="11" y="182"/>
                  </a:lnTo>
                  <a:lnTo>
                    <a:pt x="23" y="148"/>
                  </a:lnTo>
                  <a:lnTo>
                    <a:pt x="41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7" y="41"/>
                  </a:lnTo>
                  <a:lnTo>
                    <a:pt x="148" y="24"/>
                  </a:lnTo>
                  <a:lnTo>
                    <a:pt x="182" y="11"/>
                  </a:lnTo>
                  <a:lnTo>
                    <a:pt x="218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28">
              <a:extLst>
                <a:ext uri="{FF2B5EF4-FFF2-40B4-BE49-F238E27FC236}">
                  <a16:creationId xmlns:a16="http://schemas.microsoft.com/office/drawing/2014/main" id="{2CC783A5-3CE8-4EDA-8693-9359D6D57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3141663"/>
              <a:ext cx="74612" cy="74613"/>
            </a:xfrm>
            <a:custGeom>
              <a:avLst/>
              <a:gdLst>
                <a:gd name="T0" fmla="*/ 207 w 466"/>
                <a:gd name="T1" fmla="*/ 120 h 466"/>
                <a:gd name="T2" fmla="*/ 160 w 466"/>
                <a:gd name="T3" fmla="*/ 142 h 466"/>
                <a:gd name="T4" fmla="*/ 128 w 466"/>
                <a:gd name="T5" fmla="*/ 182 h 466"/>
                <a:gd name="T6" fmla="*/ 117 w 466"/>
                <a:gd name="T7" fmla="*/ 233 h 466"/>
                <a:gd name="T8" fmla="*/ 128 w 466"/>
                <a:gd name="T9" fmla="*/ 284 h 466"/>
                <a:gd name="T10" fmla="*/ 160 w 466"/>
                <a:gd name="T11" fmla="*/ 324 h 466"/>
                <a:gd name="T12" fmla="*/ 207 w 466"/>
                <a:gd name="T13" fmla="*/ 346 h 466"/>
                <a:gd name="T14" fmla="*/ 259 w 466"/>
                <a:gd name="T15" fmla="*/ 346 h 466"/>
                <a:gd name="T16" fmla="*/ 306 w 466"/>
                <a:gd name="T17" fmla="*/ 324 h 466"/>
                <a:gd name="T18" fmla="*/ 338 w 466"/>
                <a:gd name="T19" fmla="*/ 284 h 466"/>
                <a:gd name="T20" fmla="*/ 349 w 466"/>
                <a:gd name="T21" fmla="*/ 233 h 466"/>
                <a:gd name="T22" fmla="*/ 338 w 466"/>
                <a:gd name="T23" fmla="*/ 182 h 466"/>
                <a:gd name="T24" fmla="*/ 306 w 466"/>
                <a:gd name="T25" fmla="*/ 142 h 466"/>
                <a:gd name="T26" fmla="*/ 259 w 466"/>
                <a:gd name="T27" fmla="*/ 120 h 466"/>
                <a:gd name="T28" fmla="*/ 233 w 466"/>
                <a:gd name="T29" fmla="*/ 0 h 466"/>
                <a:gd name="T30" fmla="*/ 306 w 466"/>
                <a:gd name="T31" fmla="*/ 12 h 466"/>
                <a:gd name="T32" fmla="*/ 370 w 466"/>
                <a:gd name="T33" fmla="*/ 45 h 466"/>
                <a:gd name="T34" fmla="*/ 420 w 466"/>
                <a:gd name="T35" fmla="*/ 95 h 466"/>
                <a:gd name="T36" fmla="*/ 454 w 466"/>
                <a:gd name="T37" fmla="*/ 159 h 466"/>
                <a:gd name="T38" fmla="*/ 466 w 466"/>
                <a:gd name="T39" fmla="*/ 233 h 466"/>
                <a:gd name="T40" fmla="*/ 454 w 466"/>
                <a:gd name="T41" fmla="*/ 306 h 466"/>
                <a:gd name="T42" fmla="*/ 420 w 466"/>
                <a:gd name="T43" fmla="*/ 370 h 466"/>
                <a:gd name="T44" fmla="*/ 370 w 466"/>
                <a:gd name="T45" fmla="*/ 421 h 466"/>
                <a:gd name="T46" fmla="*/ 306 w 466"/>
                <a:gd name="T47" fmla="*/ 454 h 466"/>
                <a:gd name="T48" fmla="*/ 233 w 466"/>
                <a:gd name="T49" fmla="*/ 466 h 466"/>
                <a:gd name="T50" fmla="*/ 160 w 466"/>
                <a:gd name="T51" fmla="*/ 454 h 466"/>
                <a:gd name="T52" fmla="*/ 96 w 466"/>
                <a:gd name="T53" fmla="*/ 421 h 466"/>
                <a:gd name="T54" fmla="*/ 46 w 466"/>
                <a:gd name="T55" fmla="*/ 370 h 466"/>
                <a:gd name="T56" fmla="*/ 12 w 466"/>
                <a:gd name="T57" fmla="*/ 306 h 466"/>
                <a:gd name="T58" fmla="*/ 0 w 466"/>
                <a:gd name="T59" fmla="*/ 233 h 466"/>
                <a:gd name="T60" fmla="*/ 12 w 466"/>
                <a:gd name="T61" fmla="*/ 159 h 466"/>
                <a:gd name="T62" fmla="*/ 46 w 466"/>
                <a:gd name="T63" fmla="*/ 95 h 466"/>
                <a:gd name="T64" fmla="*/ 96 w 466"/>
                <a:gd name="T65" fmla="*/ 45 h 466"/>
                <a:gd name="T66" fmla="*/ 160 w 466"/>
                <a:gd name="T67" fmla="*/ 12 h 466"/>
                <a:gd name="T68" fmla="*/ 233 w 466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6" h="466">
                  <a:moveTo>
                    <a:pt x="233" y="117"/>
                  </a:moveTo>
                  <a:lnTo>
                    <a:pt x="207" y="120"/>
                  </a:lnTo>
                  <a:lnTo>
                    <a:pt x="182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20" y="206"/>
                  </a:lnTo>
                  <a:lnTo>
                    <a:pt x="117" y="233"/>
                  </a:lnTo>
                  <a:lnTo>
                    <a:pt x="120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2" y="338"/>
                  </a:lnTo>
                  <a:lnTo>
                    <a:pt x="207" y="346"/>
                  </a:lnTo>
                  <a:lnTo>
                    <a:pt x="233" y="349"/>
                  </a:lnTo>
                  <a:lnTo>
                    <a:pt x="259" y="346"/>
                  </a:lnTo>
                  <a:lnTo>
                    <a:pt x="284" y="338"/>
                  </a:lnTo>
                  <a:lnTo>
                    <a:pt x="306" y="324"/>
                  </a:lnTo>
                  <a:lnTo>
                    <a:pt x="324" y="306"/>
                  </a:lnTo>
                  <a:lnTo>
                    <a:pt x="338" y="284"/>
                  </a:lnTo>
                  <a:lnTo>
                    <a:pt x="346" y="259"/>
                  </a:lnTo>
                  <a:lnTo>
                    <a:pt x="349" y="233"/>
                  </a:lnTo>
                  <a:lnTo>
                    <a:pt x="346" y="206"/>
                  </a:lnTo>
                  <a:lnTo>
                    <a:pt x="338" y="182"/>
                  </a:lnTo>
                  <a:lnTo>
                    <a:pt x="324" y="160"/>
                  </a:lnTo>
                  <a:lnTo>
                    <a:pt x="306" y="142"/>
                  </a:lnTo>
                  <a:lnTo>
                    <a:pt x="284" y="128"/>
                  </a:lnTo>
                  <a:lnTo>
                    <a:pt x="259" y="120"/>
                  </a:lnTo>
                  <a:lnTo>
                    <a:pt x="233" y="117"/>
                  </a:lnTo>
                  <a:close/>
                  <a:moveTo>
                    <a:pt x="233" y="0"/>
                  </a:moveTo>
                  <a:lnTo>
                    <a:pt x="271" y="3"/>
                  </a:lnTo>
                  <a:lnTo>
                    <a:pt x="306" y="12"/>
                  </a:lnTo>
                  <a:lnTo>
                    <a:pt x="340" y="27"/>
                  </a:lnTo>
                  <a:lnTo>
                    <a:pt x="370" y="45"/>
                  </a:lnTo>
                  <a:lnTo>
                    <a:pt x="397" y="68"/>
                  </a:lnTo>
                  <a:lnTo>
                    <a:pt x="420" y="95"/>
                  </a:lnTo>
                  <a:lnTo>
                    <a:pt x="439" y="126"/>
                  </a:lnTo>
                  <a:lnTo>
                    <a:pt x="454" y="159"/>
                  </a:lnTo>
                  <a:lnTo>
                    <a:pt x="462" y="195"/>
                  </a:lnTo>
                  <a:lnTo>
                    <a:pt x="466" y="233"/>
                  </a:lnTo>
                  <a:lnTo>
                    <a:pt x="462" y="271"/>
                  </a:lnTo>
                  <a:lnTo>
                    <a:pt x="454" y="306"/>
                  </a:lnTo>
                  <a:lnTo>
                    <a:pt x="439" y="340"/>
                  </a:lnTo>
                  <a:lnTo>
                    <a:pt x="420" y="370"/>
                  </a:lnTo>
                  <a:lnTo>
                    <a:pt x="397" y="398"/>
                  </a:lnTo>
                  <a:lnTo>
                    <a:pt x="370" y="421"/>
                  </a:lnTo>
                  <a:lnTo>
                    <a:pt x="340" y="440"/>
                  </a:lnTo>
                  <a:lnTo>
                    <a:pt x="306" y="454"/>
                  </a:lnTo>
                  <a:lnTo>
                    <a:pt x="271" y="462"/>
                  </a:lnTo>
                  <a:lnTo>
                    <a:pt x="233" y="466"/>
                  </a:lnTo>
                  <a:lnTo>
                    <a:pt x="195" y="462"/>
                  </a:lnTo>
                  <a:lnTo>
                    <a:pt x="160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9" y="398"/>
                  </a:lnTo>
                  <a:lnTo>
                    <a:pt x="46" y="370"/>
                  </a:lnTo>
                  <a:lnTo>
                    <a:pt x="27" y="340"/>
                  </a:lnTo>
                  <a:lnTo>
                    <a:pt x="12" y="306"/>
                  </a:lnTo>
                  <a:lnTo>
                    <a:pt x="4" y="271"/>
                  </a:lnTo>
                  <a:lnTo>
                    <a:pt x="0" y="233"/>
                  </a:lnTo>
                  <a:lnTo>
                    <a:pt x="4" y="195"/>
                  </a:lnTo>
                  <a:lnTo>
                    <a:pt x="12" y="159"/>
                  </a:lnTo>
                  <a:lnTo>
                    <a:pt x="27" y="126"/>
                  </a:lnTo>
                  <a:lnTo>
                    <a:pt x="46" y="95"/>
                  </a:lnTo>
                  <a:lnTo>
                    <a:pt x="69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60" y="12"/>
                  </a:lnTo>
                  <a:lnTo>
                    <a:pt x="195" y="3"/>
                  </a:lnTo>
                  <a:lnTo>
                    <a:pt x="23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9">
              <a:extLst>
                <a:ext uri="{FF2B5EF4-FFF2-40B4-BE49-F238E27FC236}">
                  <a16:creationId xmlns:a16="http://schemas.microsoft.com/office/drawing/2014/main" id="{5F30FD2F-3052-4322-A67D-CDBFA76B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2716213"/>
              <a:ext cx="55562" cy="19050"/>
            </a:xfrm>
            <a:custGeom>
              <a:avLst/>
              <a:gdLst>
                <a:gd name="T0" fmla="*/ 58 w 349"/>
                <a:gd name="T1" fmla="*/ 0 h 116"/>
                <a:gd name="T2" fmla="*/ 291 w 349"/>
                <a:gd name="T3" fmla="*/ 0 h 116"/>
                <a:gd name="T4" fmla="*/ 309 w 349"/>
                <a:gd name="T5" fmla="*/ 3 h 116"/>
                <a:gd name="T6" fmla="*/ 325 w 349"/>
                <a:gd name="T7" fmla="*/ 11 h 116"/>
                <a:gd name="T8" fmla="*/ 338 w 349"/>
                <a:gd name="T9" fmla="*/ 23 h 116"/>
                <a:gd name="T10" fmla="*/ 346 w 349"/>
                <a:gd name="T11" fmla="*/ 40 h 116"/>
                <a:gd name="T12" fmla="*/ 349 w 349"/>
                <a:gd name="T13" fmla="*/ 58 h 116"/>
                <a:gd name="T14" fmla="*/ 346 w 349"/>
                <a:gd name="T15" fmla="*/ 76 h 116"/>
                <a:gd name="T16" fmla="*/ 338 w 349"/>
                <a:gd name="T17" fmla="*/ 92 h 116"/>
                <a:gd name="T18" fmla="*/ 325 w 349"/>
                <a:gd name="T19" fmla="*/ 104 h 116"/>
                <a:gd name="T20" fmla="*/ 309 w 349"/>
                <a:gd name="T21" fmla="*/ 113 h 116"/>
                <a:gd name="T22" fmla="*/ 291 w 349"/>
                <a:gd name="T23" fmla="*/ 116 h 116"/>
                <a:gd name="T24" fmla="*/ 58 w 349"/>
                <a:gd name="T25" fmla="*/ 116 h 116"/>
                <a:gd name="T26" fmla="*/ 40 w 349"/>
                <a:gd name="T27" fmla="*/ 113 h 116"/>
                <a:gd name="T28" fmla="*/ 23 w 349"/>
                <a:gd name="T29" fmla="*/ 104 h 116"/>
                <a:gd name="T30" fmla="*/ 12 w 349"/>
                <a:gd name="T31" fmla="*/ 92 h 116"/>
                <a:gd name="T32" fmla="*/ 3 w 349"/>
                <a:gd name="T33" fmla="*/ 76 h 116"/>
                <a:gd name="T34" fmla="*/ 0 w 349"/>
                <a:gd name="T35" fmla="*/ 58 h 116"/>
                <a:gd name="T36" fmla="*/ 3 w 349"/>
                <a:gd name="T37" fmla="*/ 40 h 116"/>
                <a:gd name="T38" fmla="*/ 12 w 349"/>
                <a:gd name="T39" fmla="*/ 23 h 116"/>
                <a:gd name="T40" fmla="*/ 23 w 349"/>
                <a:gd name="T41" fmla="*/ 11 h 116"/>
                <a:gd name="T42" fmla="*/ 40 w 349"/>
                <a:gd name="T43" fmla="*/ 3 h 116"/>
                <a:gd name="T44" fmla="*/ 58 w 34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9" h="116">
                  <a:moveTo>
                    <a:pt x="58" y="0"/>
                  </a:moveTo>
                  <a:lnTo>
                    <a:pt x="291" y="0"/>
                  </a:lnTo>
                  <a:lnTo>
                    <a:pt x="309" y="3"/>
                  </a:lnTo>
                  <a:lnTo>
                    <a:pt x="325" y="11"/>
                  </a:lnTo>
                  <a:lnTo>
                    <a:pt x="338" y="23"/>
                  </a:lnTo>
                  <a:lnTo>
                    <a:pt x="346" y="40"/>
                  </a:lnTo>
                  <a:lnTo>
                    <a:pt x="349" y="58"/>
                  </a:lnTo>
                  <a:lnTo>
                    <a:pt x="346" y="76"/>
                  </a:lnTo>
                  <a:lnTo>
                    <a:pt x="338" y="92"/>
                  </a:lnTo>
                  <a:lnTo>
                    <a:pt x="325" y="104"/>
                  </a:lnTo>
                  <a:lnTo>
                    <a:pt x="309" y="113"/>
                  </a:lnTo>
                  <a:lnTo>
                    <a:pt x="29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0">
              <a:extLst>
                <a:ext uri="{FF2B5EF4-FFF2-40B4-BE49-F238E27FC236}">
                  <a16:creationId xmlns:a16="http://schemas.microsoft.com/office/drawing/2014/main" id="{36D64D8E-3761-4603-B08D-6134BB794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2716213"/>
              <a:ext cx="28575" cy="19050"/>
            </a:xfrm>
            <a:custGeom>
              <a:avLst/>
              <a:gdLst>
                <a:gd name="T0" fmla="*/ 59 w 175"/>
                <a:gd name="T1" fmla="*/ 0 h 116"/>
                <a:gd name="T2" fmla="*/ 117 w 175"/>
                <a:gd name="T3" fmla="*/ 0 h 116"/>
                <a:gd name="T4" fmla="*/ 135 w 175"/>
                <a:gd name="T5" fmla="*/ 3 h 116"/>
                <a:gd name="T6" fmla="*/ 151 w 175"/>
                <a:gd name="T7" fmla="*/ 11 h 116"/>
                <a:gd name="T8" fmla="*/ 163 w 175"/>
                <a:gd name="T9" fmla="*/ 23 h 116"/>
                <a:gd name="T10" fmla="*/ 172 w 175"/>
                <a:gd name="T11" fmla="*/ 40 h 116"/>
                <a:gd name="T12" fmla="*/ 175 w 175"/>
                <a:gd name="T13" fmla="*/ 58 h 116"/>
                <a:gd name="T14" fmla="*/ 172 w 175"/>
                <a:gd name="T15" fmla="*/ 76 h 116"/>
                <a:gd name="T16" fmla="*/ 163 w 175"/>
                <a:gd name="T17" fmla="*/ 92 h 116"/>
                <a:gd name="T18" fmla="*/ 151 w 175"/>
                <a:gd name="T19" fmla="*/ 104 h 116"/>
                <a:gd name="T20" fmla="*/ 135 w 175"/>
                <a:gd name="T21" fmla="*/ 113 h 116"/>
                <a:gd name="T22" fmla="*/ 117 w 175"/>
                <a:gd name="T23" fmla="*/ 116 h 116"/>
                <a:gd name="T24" fmla="*/ 59 w 175"/>
                <a:gd name="T25" fmla="*/ 116 h 116"/>
                <a:gd name="T26" fmla="*/ 41 w 175"/>
                <a:gd name="T27" fmla="*/ 113 h 116"/>
                <a:gd name="T28" fmla="*/ 24 w 175"/>
                <a:gd name="T29" fmla="*/ 104 h 116"/>
                <a:gd name="T30" fmla="*/ 11 w 175"/>
                <a:gd name="T31" fmla="*/ 92 h 116"/>
                <a:gd name="T32" fmla="*/ 4 w 175"/>
                <a:gd name="T33" fmla="*/ 76 h 116"/>
                <a:gd name="T34" fmla="*/ 0 w 175"/>
                <a:gd name="T35" fmla="*/ 58 h 116"/>
                <a:gd name="T36" fmla="*/ 4 w 175"/>
                <a:gd name="T37" fmla="*/ 40 h 116"/>
                <a:gd name="T38" fmla="*/ 11 w 175"/>
                <a:gd name="T39" fmla="*/ 23 h 116"/>
                <a:gd name="T40" fmla="*/ 24 w 175"/>
                <a:gd name="T41" fmla="*/ 11 h 116"/>
                <a:gd name="T42" fmla="*/ 41 w 175"/>
                <a:gd name="T43" fmla="*/ 3 h 116"/>
                <a:gd name="T44" fmla="*/ 59 w 17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6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1" y="11"/>
                  </a:lnTo>
                  <a:lnTo>
                    <a:pt x="163" y="23"/>
                  </a:lnTo>
                  <a:lnTo>
                    <a:pt x="172" y="40"/>
                  </a:lnTo>
                  <a:lnTo>
                    <a:pt x="175" y="58"/>
                  </a:lnTo>
                  <a:lnTo>
                    <a:pt x="172" y="76"/>
                  </a:lnTo>
                  <a:lnTo>
                    <a:pt x="163" y="92"/>
                  </a:lnTo>
                  <a:lnTo>
                    <a:pt x="151" y="104"/>
                  </a:lnTo>
                  <a:lnTo>
                    <a:pt x="135" y="113"/>
                  </a:lnTo>
                  <a:lnTo>
                    <a:pt x="117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1">
              <a:extLst>
                <a:ext uri="{FF2B5EF4-FFF2-40B4-BE49-F238E27FC236}">
                  <a16:creationId xmlns:a16="http://schemas.microsoft.com/office/drawing/2014/main" id="{0B40A20C-4949-4CC7-956C-45B117E57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250" y="2728913"/>
              <a:ext cx="47625" cy="157163"/>
            </a:xfrm>
            <a:custGeom>
              <a:avLst/>
              <a:gdLst>
                <a:gd name="T0" fmla="*/ 58 w 296"/>
                <a:gd name="T1" fmla="*/ 0 h 986"/>
                <a:gd name="T2" fmla="*/ 73 w 296"/>
                <a:gd name="T3" fmla="*/ 2 h 986"/>
                <a:gd name="T4" fmla="*/ 87 w 296"/>
                <a:gd name="T5" fmla="*/ 7 h 986"/>
                <a:gd name="T6" fmla="*/ 99 w 296"/>
                <a:gd name="T7" fmla="*/ 16 h 986"/>
                <a:gd name="T8" fmla="*/ 141 w 296"/>
                <a:gd name="T9" fmla="*/ 62 h 986"/>
                <a:gd name="T10" fmla="*/ 176 w 296"/>
                <a:gd name="T11" fmla="*/ 111 h 986"/>
                <a:gd name="T12" fmla="*/ 208 w 296"/>
                <a:gd name="T13" fmla="*/ 160 h 986"/>
                <a:gd name="T14" fmla="*/ 235 w 296"/>
                <a:gd name="T15" fmla="*/ 213 h 986"/>
                <a:gd name="T16" fmla="*/ 257 w 296"/>
                <a:gd name="T17" fmla="*/ 267 h 986"/>
                <a:gd name="T18" fmla="*/ 274 w 296"/>
                <a:gd name="T19" fmla="*/ 322 h 986"/>
                <a:gd name="T20" fmla="*/ 286 w 296"/>
                <a:gd name="T21" fmla="*/ 379 h 986"/>
                <a:gd name="T22" fmla="*/ 294 w 296"/>
                <a:gd name="T23" fmla="*/ 436 h 986"/>
                <a:gd name="T24" fmla="*/ 296 w 296"/>
                <a:gd name="T25" fmla="*/ 493 h 986"/>
                <a:gd name="T26" fmla="*/ 294 w 296"/>
                <a:gd name="T27" fmla="*/ 551 h 986"/>
                <a:gd name="T28" fmla="*/ 286 w 296"/>
                <a:gd name="T29" fmla="*/ 608 h 986"/>
                <a:gd name="T30" fmla="*/ 274 w 296"/>
                <a:gd name="T31" fmla="*/ 664 h 986"/>
                <a:gd name="T32" fmla="*/ 257 w 296"/>
                <a:gd name="T33" fmla="*/ 720 h 986"/>
                <a:gd name="T34" fmla="*/ 235 w 296"/>
                <a:gd name="T35" fmla="*/ 774 h 986"/>
                <a:gd name="T36" fmla="*/ 208 w 296"/>
                <a:gd name="T37" fmla="*/ 825 h 986"/>
                <a:gd name="T38" fmla="*/ 176 w 296"/>
                <a:gd name="T39" fmla="*/ 876 h 986"/>
                <a:gd name="T40" fmla="*/ 141 w 296"/>
                <a:gd name="T41" fmla="*/ 924 h 986"/>
                <a:gd name="T42" fmla="*/ 99 w 296"/>
                <a:gd name="T43" fmla="*/ 969 h 986"/>
                <a:gd name="T44" fmla="*/ 87 w 296"/>
                <a:gd name="T45" fmla="*/ 979 h 986"/>
                <a:gd name="T46" fmla="*/ 73 w 296"/>
                <a:gd name="T47" fmla="*/ 984 h 986"/>
                <a:gd name="T48" fmla="*/ 58 w 296"/>
                <a:gd name="T49" fmla="*/ 986 h 986"/>
                <a:gd name="T50" fmla="*/ 43 w 296"/>
                <a:gd name="T51" fmla="*/ 984 h 986"/>
                <a:gd name="T52" fmla="*/ 28 w 296"/>
                <a:gd name="T53" fmla="*/ 979 h 986"/>
                <a:gd name="T54" fmla="*/ 17 w 296"/>
                <a:gd name="T55" fmla="*/ 969 h 986"/>
                <a:gd name="T56" fmla="*/ 7 w 296"/>
                <a:gd name="T57" fmla="*/ 957 h 986"/>
                <a:gd name="T58" fmla="*/ 1 w 296"/>
                <a:gd name="T59" fmla="*/ 943 h 986"/>
                <a:gd name="T60" fmla="*/ 0 w 296"/>
                <a:gd name="T61" fmla="*/ 928 h 986"/>
                <a:gd name="T62" fmla="*/ 1 w 296"/>
                <a:gd name="T63" fmla="*/ 913 h 986"/>
                <a:gd name="T64" fmla="*/ 7 w 296"/>
                <a:gd name="T65" fmla="*/ 900 h 986"/>
                <a:gd name="T66" fmla="*/ 17 w 296"/>
                <a:gd name="T67" fmla="*/ 887 h 986"/>
                <a:gd name="T68" fmla="*/ 55 w 296"/>
                <a:gd name="T69" fmla="*/ 845 h 986"/>
                <a:gd name="T70" fmla="*/ 88 w 296"/>
                <a:gd name="T71" fmla="*/ 800 h 986"/>
                <a:gd name="T72" fmla="*/ 116 w 296"/>
                <a:gd name="T73" fmla="*/ 753 h 986"/>
                <a:gd name="T74" fmla="*/ 138 w 296"/>
                <a:gd name="T75" fmla="*/ 703 h 986"/>
                <a:gd name="T76" fmla="*/ 156 w 296"/>
                <a:gd name="T77" fmla="*/ 652 h 986"/>
                <a:gd name="T78" fmla="*/ 169 w 296"/>
                <a:gd name="T79" fmla="*/ 599 h 986"/>
                <a:gd name="T80" fmla="*/ 176 w 296"/>
                <a:gd name="T81" fmla="*/ 546 h 986"/>
                <a:gd name="T82" fmla="*/ 180 w 296"/>
                <a:gd name="T83" fmla="*/ 493 h 986"/>
                <a:gd name="T84" fmla="*/ 176 w 296"/>
                <a:gd name="T85" fmla="*/ 439 h 986"/>
                <a:gd name="T86" fmla="*/ 169 w 296"/>
                <a:gd name="T87" fmla="*/ 387 h 986"/>
                <a:gd name="T88" fmla="*/ 156 w 296"/>
                <a:gd name="T89" fmla="*/ 334 h 986"/>
                <a:gd name="T90" fmla="*/ 138 w 296"/>
                <a:gd name="T91" fmla="*/ 283 h 986"/>
                <a:gd name="T92" fmla="*/ 116 w 296"/>
                <a:gd name="T93" fmla="*/ 233 h 986"/>
                <a:gd name="T94" fmla="*/ 88 w 296"/>
                <a:gd name="T95" fmla="*/ 187 h 986"/>
                <a:gd name="T96" fmla="*/ 55 w 296"/>
                <a:gd name="T97" fmla="*/ 141 h 986"/>
                <a:gd name="T98" fmla="*/ 17 w 296"/>
                <a:gd name="T99" fmla="*/ 99 h 986"/>
                <a:gd name="T100" fmla="*/ 7 w 296"/>
                <a:gd name="T101" fmla="*/ 86 h 986"/>
                <a:gd name="T102" fmla="*/ 1 w 296"/>
                <a:gd name="T103" fmla="*/ 73 h 986"/>
                <a:gd name="T104" fmla="*/ 0 w 296"/>
                <a:gd name="T105" fmla="*/ 58 h 986"/>
                <a:gd name="T106" fmla="*/ 1 w 296"/>
                <a:gd name="T107" fmla="*/ 43 h 986"/>
                <a:gd name="T108" fmla="*/ 7 w 296"/>
                <a:gd name="T109" fmla="*/ 29 h 986"/>
                <a:gd name="T110" fmla="*/ 17 w 296"/>
                <a:gd name="T111" fmla="*/ 16 h 986"/>
                <a:gd name="T112" fmla="*/ 28 w 296"/>
                <a:gd name="T113" fmla="*/ 7 h 986"/>
                <a:gd name="T114" fmla="*/ 43 w 296"/>
                <a:gd name="T115" fmla="*/ 2 h 986"/>
                <a:gd name="T116" fmla="*/ 5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58" y="0"/>
                  </a:moveTo>
                  <a:lnTo>
                    <a:pt x="73" y="2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41" y="62"/>
                  </a:lnTo>
                  <a:lnTo>
                    <a:pt x="176" y="111"/>
                  </a:lnTo>
                  <a:lnTo>
                    <a:pt x="208" y="160"/>
                  </a:lnTo>
                  <a:lnTo>
                    <a:pt x="235" y="213"/>
                  </a:lnTo>
                  <a:lnTo>
                    <a:pt x="257" y="267"/>
                  </a:lnTo>
                  <a:lnTo>
                    <a:pt x="274" y="322"/>
                  </a:lnTo>
                  <a:lnTo>
                    <a:pt x="286" y="379"/>
                  </a:lnTo>
                  <a:lnTo>
                    <a:pt x="294" y="436"/>
                  </a:lnTo>
                  <a:lnTo>
                    <a:pt x="296" y="493"/>
                  </a:lnTo>
                  <a:lnTo>
                    <a:pt x="294" y="551"/>
                  </a:lnTo>
                  <a:lnTo>
                    <a:pt x="286" y="608"/>
                  </a:lnTo>
                  <a:lnTo>
                    <a:pt x="274" y="664"/>
                  </a:lnTo>
                  <a:lnTo>
                    <a:pt x="257" y="720"/>
                  </a:lnTo>
                  <a:lnTo>
                    <a:pt x="235" y="774"/>
                  </a:lnTo>
                  <a:lnTo>
                    <a:pt x="208" y="825"/>
                  </a:lnTo>
                  <a:lnTo>
                    <a:pt x="176" y="876"/>
                  </a:lnTo>
                  <a:lnTo>
                    <a:pt x="141" y="924"/>
                  </a:lnTo>
                  <a:lnTo>
                    <a:pt x="99" y="969"/>
                  </a:lnTo>
                  <a:lnTo>
                    <a:pt x="87" y="979"/>
                  </a:lnTo>
                  <a:lnTo>
                    <a:pt x="73" y="984"/>
                  </a:lnTo>
                  <a:lnTo>
                    <a:pt x="58" y="986"/>
                  </a:lnTo>
                  <a:lnTo>
                    <a:pt x="43" y="984"/>
                  </a:lnTo>
                  <a:lnTo>
                    <a:pt x="28" y="979"/>
                  </a:lnTo>
                  <a:lnTo>
                    <a:pt x="17" y="969"/>
                  </a:lnTo>
                  <a:lnTo>
                    <a:pt x="7" y="957"/>
                  </a:lnTo>
                  <a:lnTo>
                    <a:pt x="1" y="943"/>
                  </a:lnTo>
                  <a:lnTo>
                    <a:pt x="0" y="928"/>
                  </a:lnTo>
                  <a:lnTo>
                    <a:pt x="1" y="913"/>
                  </a:lnTo>
                  <a:lnTo>
                    <a:pt x="7" y="900"/>
                  </a:lnTo>
                  <a:lnTo>
                    <a:pt x="17" y="887"/>
                  </a:lnTo>
                  <a:lnTo>
                    <a:pt x="55" y="845"/>
                  </a:lnTo>
                  <a:lnTo>
                    <a:pt x="88" y="800"/>
                  </a:lnTo>
                  <a:lnTo>
                    <a:pt x="116" y="753"/>
                  </a:lnTo>
                  <a:lnTo>
                    <a:pt x="138" y="703"/>
                  </a:lnTo>
                  <a:lnTo>
                    <a:pt x="156" y="652"/>
                  </a:lnTo>
                  <a:lnTo>
                    <a:pt x="169" y="599"/>
                  </a:lnTo>
                  <a:lnTo>
                    <a:pt x="176" y="546"/>
                  </a:lnTo>
                  <a:lnTo>
                    <a:pt x="180" y="493"/>
                  </a:lnTo>
                  <a:lnTo>
                    <a:pt x="176" y="439"/>
                  </a:lnTo>
                  <a:lnTo>
                    <a:pt x="169" y="387"/>
                  </a:lnTo>
                  <a:lnTo>
                    <a:pt x="156" y="334"/>
                  </a:lnTo>
                  <a:lnTo>
                    <a:pt x="138" y="283"/>
                  </a:lnTo>
                  <a:lnTo>
                    <a:pt x="116" y="233"/>
                  </a:lnTo>
                  <a:lnTo>
                    <a:pt x="88" y="187"/>
                  </a:lnTo>
                  <a:lnTo>
                    <a:pt x="55" y="141"/>
                  </a:lnTo>
                  <a:lnTo>
                    <a:pt x="17" y="99"/>
                  </a:lnTo>
                  <a:lnTo>
                    <a:pt x="7" y="86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3"/>
                  </a:lnTo>
                  <a:lnTo>
                    <a:pt x="7" y="29"/>
                  </a:lnTo>
                  <a:lnTo>
                    <a:pt x="17" y="16"/>
                  </a:lnTo>
                  <a:lnTo>
                    <a:pt x="28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2">
              <a:extLst>
                <a:ext uri="{FF2B5EF4-FFF2-40B4-BE49-F238E27FC236}">
                  <a16:creationId xmlns:a16="http://schemas.microsoft.com/office/drawing/2014/main" id="{C5175BE1-07C3-4211-AC08-110FDEAA6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749550"/>
              <a:ext cx="38100" cy="117475"/>
            </a:xfrm>
            <a:custGeom>
              <a:avLst/>
              <a:gdLst>
                <a:gd name="T0" fmla="*/ 58 w 245"/>
                <a:gd name="T1" fmla="*/ 0 h 738"/>
                <a:gd name="T2" fmla="*/ 72 w 245"/>
                <a:gd name="T3" fmla="*/ 2 h 738"/>
                <a:gd name="T4" fmla="*/ 86 w 245"/>
                <a:gd name="T5" fmla="*/ 8 h 738"/>
                <a:gd name="T6" fmla="*/ 99 w 245"/>
                <a:gd name="T7" fmla="*/ 18 h 738"/>
                <a:gd name="T8" fmla="*/ 132 w 245"/>
                <a:gd name="T9" fmla="*/ 54 h 738"/>
                <a:gd name="T10" fmla="*/ 161 w 245"/>
                <a:gd name="T11" fmla="*/ 93 h 738"/>
                <a:gd name="T12" fmla="*/ 187 w 245"/>
                <a:gd name="T13" fmla="*/ 135 h 738"/>
                <a:gd name="T14" fmla="*/ 207 w 245"/>
                <a:gd name="T15" fmla="*/ 178 h 738"/>
                <a:gd name="T16" fmla="*/ 223 w 245"/>
                <a:gd name="T17" fmla="*/ 224 h 738"/>
                <a:gd name="T18" fmla="*/ 235 w 245"/>
                <a:gd name="T19" fmla="*/ 272 h 738"/>
                <a:gd name="T20" fmla="*/ 242 w 245"/>
                <a:gd name="T21" fmla="*/ 320 h 738"/>
                <a:gd name="T22" fmla="*/ 245 w 245"/>
                <a:gd name="T23" fmla="*/ 370 h 738"/>
                <a:gd name="T24" fmla="*/ 242 w 245"/>
                <a:gd name="T25" fmla="*/ 419 h 738"/>
                <a:gd name="T26" fmla="*/ 235 w 245"/>
                <a:gd name="T27" fmla="*/ 467 h 738"/>
                <a:gd name="T28" fmla="*/ 223 w 245"/>
                <a:gd name="T29" fmla="*/ 515 h 738"/>
                <a:gd name="T30" fmla="*/ 207 w 245"/>
                <a:gd name="T31" fmla="*/ 560 h 738"/>
                <a:gd name="T32" fmla="*/ 187 w 245"/>
                <a:gd name="T33" fmla="*/ 604 h 738"/>
                <a:gd name="T34" fmla="*/ 161 w 245"/>
                <a:gd name="T35" fmla="*/ 645 h 738"/>
                <a:gd name="T36" fmla="*/ 132 w 245"/>
                <a:gd name="T37" fmla="*/ 685 h 738"/>
                <a:gd name="T38" fmla="*/ 99 w 245"/>
                <a:gd name="T39" fmla="*/ 721 h 738"/>
                <a:gd name="T40" fmla="*/ 86 w 245"/>
                <a:gd name="T41" fmla="*/ 731 h 738"/>
                <a:gd name="T42" fmla="*/ 72 w 245"/>
                <a:gd name="T43" fmla="*/ 737 h 738"/>
                <a:gd name="T44" fmla="*/ 58 w 245"/>
                <a:gd name="T45" fmla="*/ 738 h 738"/>
                <a:gd name="T46" fmla="*/ 43 w 245"/>
                <a:gd name="T47" fmla="*/ 737 h 738"/>
                <a:gd name="T48" fmla="*/ 29 w 245"/>
                <a:gd name="T49" fmla="*/ 731 h 738"/>
                <a:gd name="T50" fmla="*/ 16 w 245"/>
                <a:gd name="T51" fmla="*/ 721 h 738"/>
                <a:gd name="T52" fmla="*/ 7 w 245"/>
                <a:gd name="T53" fmla="*/ 709 h 738"/>
                <a:gd name="T54" fmla="*/ 2 w 245"/>
                <a:gd name="T55" fmla="*/ 695 h 738"/>
                <a:gd name="T56" fmla="*/ 0 w 245"/>
                <a:gd name="T57" fmla="*/ 680 h 738"/>
                <a:gd name="T58" fmla="*/ 2 w 245"/>
                <a:gd name="T59" fmla="*/ 665 h 738"/>
                <a:gd name="T60" fmla="*/ 7 w 245"/>
                <a:gd name="T61" fmla="*/ 651 h 738"/>
                <a:gd name="T62" fmla="*/ 16 w 245"/>
                <a:gd name="T63" fmla="*/ 639 h 738"/>
                <a:gd name="T64" fmla="*/ 45 w 245"/>
                <a:gd name="T65" fmla="*/ 607 h 738"/>
                <a:gd name="T66" fmla="*/ 70 w 245"/>
                <a:gd name="T67" fmla="*/ 572 h 738"/>
                <a:gd name="T68" fmla="*/ 90 w 245"/>
                <a:gd name="T69" fmla="*/ 535 h 738"/>
                <a:gd name="T70" fmla="*/ 107 w 245"/>
                <a:gd name="T71" fmla="*/ 496 h 738"/>
                <a:gd name="T72" fmla="*/ 119 w 245"/>
                <a:gd name="T73" fmla="*/ 454 h 738"/>
                <a:gd name="T74" fmla="*/ 125 w 245"/>
                <a:gd name="T75" fmla="*/ 412 h 738"/>
                <a:gd name="T76" fmla="*/ 129 w 245"/>
                <a:gd name="T77" fmla="*/ 370 h 738"/>
                <a:gd name="T78" fmla="*/ 125 w 245"/>
                <a:gd name="T79" fmla="*/ 325 h 738"/>
                <a:gd name="T80" fmla="*/ 119 w 245"/>
                <a:gd name="T81" fmla="*/ 284 h 738"/>
                <a:gd name="T82" fmla="*/ 107 w 245"/>
                <a:gd name="T83" fmla="*/ 243 h 738"/>
                <a:gd name="T84" fmla="*/ 90 w 245"/>
                <a:gd name="T85" fmla="*/ 204 h 738"/>
                <a:gd name="T86" fmla="*/ 70 w 245"/>
                <a:gd name="T87" fmla="*/ 167 h 738"/>
                <a:gd name="T88" fmla="*/ 45 w 245"/>
                <a:gd name="T89" fmla="*/ 132 h 738"/>
                <a:gd name="T90" fmla="*/ 16 w 245"/>
                <a:gd name="T91" fmla="*/ 99 h 738"/>
                <a:gd name="T92" fmla="*/ 7 w 245"/>
                <a:gd name="T93" fmla="*/ 86 h 738"/>
                <a:gd name="T94" fmla="*/ 2 w 245"/>
                <a:gd name="T95" fmla="*/ 73 h 738"/>
                <a:gd name="T96" fmla="*/ 0 w 245"/>
                <a:gd name="T97" fmla="*/ 58 h 738"/>
                <a:gd name="T98" fmla="*/ 2 w 245"/>
                <a:gd name="T99" fmla="*/ 43 h 738"/>
                <a:gd name="T100" fmla="*/ 7 w 245"/>
                <a:gd name="T101" fmla="*/ 29 h 738"/>
                <a:gd name="T102" fmla="*/ 16 w 245"/>
                <a:gd name="T103" fmla="*/ 18 h 738"/>
                <a:gd name="T104" fmla="*/ 29 w 245"/>
                <a:gd name="T105" fmla="*/ 8 h 738"/>
                <a:gd name="T106" fmla="*/ 43 w 245"/>
                <a:gd name="T107" fmla="*/ 2 h 738"/>
                <a:gd name="T108" fmla="*/ 58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9" y="18"/>
                  </a:lnTo>
                  <a:lnTo>
                    <a:pt x="132" y="54"/>
                  </a:lnTo>
                  <a:lnTo>
                    <a:pt x="161" y="93"/>
                  </a:lnTo>
                  <a:lnTo>
                    <a:pt x="187" y="135"/>
                  </a:lnTo>
                  <a:lnTo>
                    <a:pt x="207" y="178"/>
                  </a:lnTo>
                  <a:lnTo>
                    <a:pt x="223" y="224"/>
                  </a:lnTo>
                  <a:lnTo>
                    <a:pt x="235" y="272"/>
                  </a:lnTo>
                  <a:lnTo>
                    <a:pt x="242" y="320"/>
                  </a:lnTo>
                  <a:lnTo>
                    <a:pt x="245" y="370"/>
                  </a:lnTo>
                  <a:lnTo>
                    <a:pt x="242" y="419"/>
                  </a:lnTo>
                  <a:lnTo>
                    <a:pt x="235" y="467"/>
                  </a:lnTo>
                  <a:lnTo>
                    <a:pt x="223" y="515"/>
                  </a:lnTo>
                  <a:lnTo>
                    <a:pt x="207" y="560"/>
                  </a:lnTo>
                  <a:lnTo>
                    <a:pt x="187" y="604"/>
                  </a:lnTo>
                  <a:lnTo>
                    <a:pt x="161" y="645"/>
                  </a:lnTo>
                  <a:lnTo>
                    <a:pt x="132" y="685"/>
                  </a:lnTo>
                  <a:lnTo>
                    <a:pt x="99" y="721"/>
                  </a:lnTo>
                  <a:lnTo>
                    <a:pt x="86" y="731"/>
                  </a:lnTo>
                  <a:lnTo>
                    <a:pt x="72" y="737"/>
                  </a:lnTo>
                  <a:lnTo>
                    <a:pt x="58" y="738"/>
                  </a:lnTo>
                  <a:lnTo>
                    <a:pt x="43" y="737"/>
                  </a:lnTo>
                  <a:lnTo>
                    <a:pt x="29" y="731"/>
                  </a:lnTo>
                  <a:lnTo>
                    <a:pt x="16" y="721"/>
                  </a:lnTo>
                  <a:lnTo>
                    <a:pt x="7" y="709"/>
                  </a:lnTo>
                  <a:lnTo>
                    <a:pt x="2" y="695"/>
                  </a:lnTo>
                  <a:lnTo>
                    <a:pt x="0" y="680"/>
                  </a:lnTo>
                  <a:lnTo>
                    <a:pt x="2" y="665"/>
                  </a:lnTo>
                  <a:lnTo>
                    <a:pt x="7" y="651"/>
                  </a:lnTo>
                  <a:lnTo>
                    <a:pt x="16" y="639"/>
                  </a:lnTo>
                  <a:lnTo>
                    <a:pt x="45" y="607"/>
                  </a:lnTo>
                  <a:lnTo>
                    <a:pt x="70" y="572"/>
                  </a:lnTo>
                  <a:lnTo>
                    <a:pt x="90" y="535"/>
                  </a:lnTo>
                  <a:lnTo>
                    <a:pt x="107" y="496"/>
                  </a:lnTo>
                  <a:lnTo>
                    <a:pt x="119" y="454"/>
                  </a:lnTo>
                  <a:lnTo>
                    <a:pt x="125" y="412"/>
                  </a:lnTo>
                  <a:lnTo>
                    <a:pt x="129" y="370"/>
                  </a:lnTo>
                  <a:lnTo>
                    <a:pt x="125" y="325"/>
                  </a:lnTo>
                  <a:lnTo>
                    <a:pt x="119" y="284"/>
                  </a:lnTo>
                  <a:lnTo>
                    <a:pt x="107" y="243"/>
                  </a:lnTo>
                  <a:lnTo>
                    <a:pt x="90" y="204"/>
                  </a:lnTo>
                  <a:lnTo>
                    <a:pt x="70" y="167"/>
                  </a:lnTo>
                  <a:lnTo>
                    <a:pt x="45" y="132"/>
                  </a:lnTo>
                  <a:lnTo>
                    <a:pt x="16" y="99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8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3">
              <a:extLst>
                <a:ext uri="{FF2B5EF4-FFF2-40B4-BE49-F238E27FC236}">
                  <a16:creationId xmlns:a16="http://schemas.microsoft.com/office/drawing/2014/main" id="{9F4E6D06-F308-4046-AD38-9FEF4BA3A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8" y="2728913"/>
              <a:ext cx="47625" cy="157163"/>
            </a:xfrm>
            <a:custGeom>
              <a:avLst/>
              <a:gdLst>
                <a:gd name="T0" fmla="*/ 238 w 296"/>
                <a:gd name="T1" fmla="*/ 0 h 986"/>
                <a:gd name="T2" fmla="*/ 253 w 296"/>
                <a:gd name="T3" fmla="*/ 2 h 986"/>
                <a:gd name="T4" fmla="*/ 267 w 296"/>
                <a:gd name="T5" fmla="*/ 7 h 986"/>
                <a:gd name="T6" fmla="*/ 279 w 296"/>
                <a:gd name="T7" fmla="*/ 16 h 986"/>
                <a:gd name="T8" fmla="*/ 289 w 296"/>
                <a:gd name="T9" fmla="*/ 29 h 986"/>
                <a:gd name="T10" fmla="*/ 294 w 296"/>
                <a:gd name="T11" fmla="*/ 43 h 986"/>
                <a:gd name="T12" fmla="*/ 296 w 296"/>
                <a:gd name="T13" fmla="*/ 58 h 986"/>
                <a:gd name="T14" fmla="*/ 294 w 296"/>
                <a:gd name="T15" fmla="*/ 73 h 986"/>
                <a:gd name="T16" fmla="*/ 289 w 296"/>
                <a:gd name="T17" fmla="*/ 86 h 986"/>
                <a:gd name="T18" fmla="*/ 279 w 296"/>
                <a:gd name="T19" fmla="*/ 99 h 986"/>
                <a:gd name="T20" fmla="*/ 241 w 296"/>
                <a:gd name="T21" fmla="*/ 141 h 986"/>
                <a:gd name="T22" fmla="*/ 208 w 296"/>
                <a:gd name="T23" fmla="*/ 187 h 986"/>
                <a:gd name="T24" fmla="*/ 180 w 296"/>
                <a:gd name="T25" fmla="*/ 234 h 986"/>
                <a:gd name="T26" fmla="*/ 157 w 296"/>
                <a:gd name="T27" fmla="*/ 283 h 986"/>
                <a:gd name="T28" fmla="*/ 140 w 296"/>
                <a:gd name="T29" fmla="*/ 335 h 986"/>
                <a:gd name="T30" fmla="*/ 127 w 296"/>
                <a:gd name="T31" fmla="*/ 387 h 986"/>
                <a:gd name="T32" fmla="*/ 118 w 296"/>
                <a:gd name="T33" fmla="*/ 439 h 986"/>
                <a:gd name="T34" fmla="*/ 116 w 296"/>
                <a:gd name="T35" fmla="*/ 493 h 986"/>
                <a:gd name="T36" fmla="*/ 118 w 296"/>
                <a:gd name="T37" fmla="*/ 546 h 986"/>
                <a:gd name="T38" fmla="*/ 127 w 296"/>
                <a:gd name="T39" fmla="*/ 600 h 986"/>
                <a:gd name="T40" fmla="*/ 140 w 296"/>
                <a:gd name="T41" fmla="*/ 652 h 986"/>
                <a:gd name="T42" fmla="*/ 157 w 296"/>
                <a:gd name="T43" fmla="*/ 703 h 986"/>
                <a:gd name="T44" fmla="*/ 180 w 296"/>
                <a:gd name="T45" fmla="*/ 753 h 986"/>
                <a:gd name="T46" fmla="*/ 208 w 296"/>
                <a:gd name="T47" fmla="*/ 800 h 986"/>
                <a:gd name="T48" fmla="*/ 241 w 296"/>
                <a:gd name="T49" fmla="*/ 846 h 986"/>
                <a:gd name="T50" fmla="*/ 279 w 296"/>
                <a:gd name="T51" fmla="*/ 887 h 986"/>
                <a:gd name="T52" fmla="*/ 289 w 296"/>
                <a:gd name="T53" fmla="*/ 900 h 986"/>
                <a:gd name="T54" fmla="*/ 294 w 296"/>
                <a:gd name="T55" fmla="*/ 913 h 986"/>
                <a:gd name="T56" fmla="*/ 296 w 296"/>
                <a:gd name="T57" fmla="*/ 928 h 986"/>
                <a:gd name="T58" fmla="*/ 294 w 296"/>
                <a:gd name="T59" fmla="*/ 943 h 986"/>
                <a:gd name="T60" fmla="*/ 289 w 296"/>
                <a:gd name="T61" fmla="*/ 957 h 986"/>
                <a:gd name="T62" fmla="*/ 279 w 296"/>
                <a:gd name="T63" fmla="*/ 969 h 986"/>
                <a:gd name="T64" fmla="*/ 267 w 296"/>
                <a:gd name="T65" fmla="*/ 979 h 986"/>
                <a:gd name="T66" fmla="*/ 253 w 296"/>
                <a:gd name="T67" fmla="*/ 984 h 986"/>
                <a:gd name="T68" fmla="*/ 238 w 296"/>
                <a:gd name="T69" fmla="*/ 986 h 986"/>
                <a:gd name="T70" fmla="*/ 223 w 296"/>
                <a:gd name="T71" fmla="*/ 984 h 986"/>
                <a:gd name="T72" fmla="*/ 209 w 296"/>
                <a:gd name="T73" fmla="*/ 979 h 986"/>
                <a:gd name="T74" fmla="*/ 197 w 296"/>
                <a:gd name="T75" fmla="*/ 969 h 986"/>
                <a:gd name="T76" fmla="*/ 155 w 296"/>
                <a:gd name="T77" fmla="*/ 924 h 986"/>
                <a:gd name="T78" fmla="*/ 120 w 296"/>
                <a:gd name="T79" fmla="*/ 876 h 986"/>
                <a:gd name="T80" fmla="*/ 88 w 296"/>
                <a:gd name="T81" fmla="*/ 825 h 986"/>
                <a:gd name="T82" fmla="*/ 61 w 296"/>
                <a:gd name="T83" fmla="*/ 774 h 986"/>
                <a:gd name="T84" fmla="*/ 39 w 296"/>
                <a:gd name="T85" fmla="*/ 720 h 986"/>
                <a:gd name="T86" fmla="*/ 22 w 296"/>
                <a:gd name="T87" fmla="*/ 664 h 986"/>
                <a:gd name="T88" fmla="*/ 10 w 296"/>
                <a:gd name="T89" fmla="*/ 608 h 986"/>
                <a:gd name="T90" fmla="*/ 2 w 296"/>
                <a:gd name="T91" fmla="*/ 551 h 986"/>
                <a:gd name="T92" fmla="*/ 0 w 296"/>
                <a:gd name="T93" fmla="*/ 493 h 986"/>
                <a:gd name="T94" fmla="*/ 2 w 296"/>
                <a:gd name="T95" fmla="*/ 435 h 986"/>
                <a:gd name="T96" fmla="*/ 10 w 296"/>
                <a:gd name="T97" fmla="*/ 378 h 986"/>
                <a:gd name="T98" fmla="*/ 22 w 296"/>
                <a:gd name="T99" fmla="*/ 322 h 986"/>
                <a:gd name="T100" fmla="*/ 39 w 296"/>
                <a:gd name="T101" fmla="*/ 267 h 986"/>
                <a:gd name="T102" fmla="*/ 61 w 296"/>
                <a:gd name="T103" fmla="*/ 213 h 986"/>
                <a:gd name="T104" fmla="*/ 88 w 296"/>
                <a:gd name="T105" fmla="*/ 160 h 986"/>
                <a:gd name="T106" fmla="*/ 120 w 296"/>
                <a:gd name="T107" fmla="*/ 111 h 986"/>
                <a:gd name="T108" fmla="*/ 155 w 296"/>
                <a:gd name="T109" fmla="*/ 62 h 986"/>
                <a:gd name="T110" fmla="*/ 197 w 296"/>
                <a:gd name="T111" fmla="*/ 16 h 986"/>
                <a:gd name="T112" fmla="*/ 209 w 296"/>
                <a:gd name="T113" fmla="*/ 7 h 986"/>
                <a:gd name="T114" fmla="*/ 223 w 296"/>
                <a:gd name="T115" fmla="*/ 2 h 986"/>
                <a:gd name="T116" fmla="*/ 23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238" y="0"/>
                  </a:moveTo>
                  <a:lnTo>
                    <a:pt x="253" y="2"/>
                  </a:lnTo>
                  <a:lnTo>
                    <a:pt x="267" y="7"/>
                  </a:lnTo>
                  <a:lnTo>
                    <a:pt x="279" y="16"/>
                  </a:lnTo>
                  <a:lnTo>
                    <a:pt x="289" y="29"/>
                  </a:lnTo>
                  <a:lnTo>
                    <a:pt x="294" y="43"/>
                  </a:lnTo>
                  <a:lnTo>
                    <a:pt x="296" y="58"/>
                  </a:lnTo>
                  <a:lnTo>
                    <a:pt x="294" y="73"/>
                  </a:lnTo>
                  <a:lnTo>
                    <a:pt x="289" y="86"/>
                  </a:lnTo>
                  <a:lnTo>
                    <a:pt x="279" y="99"/>
                  </a:lnTo>
                  <a:lnTo>
                    <a:pt x="241" y="141"/>
                  </a:lnTo>
                  <a:lnTo>
                    <a:pt x="208" y="187"/>
                  </a:lnTo>
                  <a:lnTo>
                    <a:pt x="180" y="234"/>
                  </a:lnTo>
                  <a:lnTo>
                    <a:pt x="157" y="283"/>
                  </a:lnTo>
                  <a:lnTo>
                    <a:pt x="140" y="335"/>
                  </a:lnTo>
                  <a:lnTo>
                    <a:pt x="127" y="387"/>
                  </a:lnTo>
                  <a:lnTo>
                    <a:pt x="118" y="439"/>
                  </a:lnTo>
                  <a:lnTo>
                    <a:pt x="116" y="493"/>
                  </a:lnTo>
                  <a:lnTo>
                    <a:pt x="118" y="546"/>
                  </a:lnTo>
                  <a:lnTo>
                    <a:pt x="127" y="600"/>
                  </a:lnTo>
                  <a:lnTo>
                    <a:pt x="140" y="652"/>
                  </a:lnTo>
                  <a:lnTo>
                    <a:pt x="157" y="703"/>
                  </a:lnTo>
                  <a:lnTo>
                    <a:pt x="180" y="753"/>
                  </a:lnTo>
                  <a:lnTo>
                    <a:pt x="208" y="800"/>
                  </a:lnTo>
                  <a:lnTo>
                    <a:pt x="241" y="846"/>
                  </a:lnTo>
                  <a:lnTo>
                    <a:pt x="279" y="887"/>
                  </a:lnTo>
                  <a:lnTo>
                    <a:pt x="289" y="900"/>
                  </a:lnTo>
                  <a:lnTo>
                    <a:pt x="294" y="913"/>
                  </a:lnTo>
                  <a:lnTo>
                    <a:pt x="296" y="928"/>
                  </a:lnTo>
                  <a:lnTo>
                    <a:pt x="294" y="943"/>
                  </a:lnTo>
                  <a:lnTo>
                    <a:pt x="289" y="957"/>
                  </a:lnTo>
                  <a:lnTo>
                    <a:pt x="279" y="969"/>
                  </a:lnTo>
                  <a:lnTo>
                    <a:pt x="267" y="979"/>
                  </a:lnTo>
                  <a:lnTo>
                    <a:pt x="253" y="984"/>
                  </a:lnTo>
                  <a:lnTo>
                    <a:pt x="238" y="986"/>
                  </a:lnTo>
                  <a:lnTo>
                    <a:pt x="223" y="984"/>
                  </a:lnTo>
                  <a:lnTo>
                    <a:pt x="209" y="979"/>
                  </a:lnTo>
                  <a:lnTo>
                    <a:pt x="197" y="969"/>
                  </a:lnTo>
                  <a:lnTo>
                    <a:pt x="155" y="924"/>
                  </a:lnTo>
                  <a:lnTo>
                    <a:pt x="120" y="876"/>
                  </a:lnTo>
                  <a:lnTo>
                    <a:pt x="88" y="825"/>
                  </a:lnTo>
                  <a:lnTo>
                    <a:pt x="61" y="774"/>
                  </a:lnTo>
                  <a:lnTo>
                    <a:pt x="39" y="720"/>
                  </a:lnTo>
                  <a:lnTo>
                    <a:pt x="22" y="664"/>
                  </a:lnTo>
                  <a:lnTo>
                    <a:pt x="10" y="608"/>
                  </a:lnTo>
                  <a:lnTo>
                    <a:pt x="2" y="551"/>
                  </a:lnTo>
                  <a:lnTo>
                    <a:pt x="0" y="493"/>
                  </a:lnTo>
                  <a:lnTo>
                    <a:pt x="2" y="435"/>
                  </a:lnTo>
                  <a:lnTo>
                    <a:pt x="10" y="378"/>
                  </a:lnTo>
                  <a:lnTo>
                    <a:pt x="22" y="322"/>
                  </a:lnTo>
                  <a:lnTo>
                    <a:pt x="39" y="267"/>
                  </a:lnTo>
                  <a:lnTo>
                    <a:pt x="61" y="213"/>
                  </a:lnTo>
                  <a:lnTo>
                    <a:pt x="88" y="160"/>
                  </a:lnTo>
                  <a:lnTo>
                    <a:pt x="120" y="111"/>
                  </a:lnTo>
                  <a:lnTo>
                    <a:pt x="155" y="62"/>
                  </a:lnTo>
                  <a:lnTo>
                    <a:pt x="197" y="16"/>
                  </a:lnTo>
                  <a:lnTo>
                    <a:pt x="209" y="7"/>
                  </a:lnTo>
                  <a:lnTo>
                    <a:pt x="223" y="2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34">
              <a:extLst>
                <a:ext uri="{FF2B5EF4-FFF2-40B4-BE49-F238E27FC236}">
                  <a16:creationId xmlns:a16="http://schemas.microsoft.com/office/drawing/2014/main" id="{17AD4977-A0CB-40B6-B919-E51913DC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2746375"/>
              <a:ext cx="38100" cy="117475"/>
            </a:xfrm>
            <a:custGeom>
              <a:avLst/>
              <a:gdLst>
                <a:gd name="T0" fmla="*/ 187 w 245"/>
                <a:gd name="T1" fmla="*/ 0 h 738"/>
                <a:gd name="T2" fmla="*/ 202 w 245"/>
                <a:gd name="T3" fmla="*/ 2 h 738"/>
                <a:gd name="T4" fmla="*/ 216 w 245"/>
                <a:gd name="T5" fmla="*/ 7 h 738"/>
                <a:gd name="T6" fmla="*/ 229 w 245"/>
                <a:gd name="T7" fmla="*/ 17 h 738"/>
                <a:gd name="T8" fmla="*/ 238 w 245"/>
                <a:gd name="T9" fmla="*/ 29 h 738"/>
                <a:gd name="T10" fmla="*/ 243 w 245"/>
                <a:gd name="T11" fmla="*/ 43 h 738"/>
                <a:gd name="T12" fmla="*/ 245 w 245"/>
                <a:gd name="T13" fmla="*/ 58 h 738"/>
                <a:gd name="T14" fmla="*/ 243 w 245"/>
                <a:gd name="T15" fmla="*/ 73 h 738"/>
                <a:gd name="T16" fmla="*/ 238 w 245"/>
                <a:gd name="T17" fmla="*/ 87 h 738"/>
                <a:gd name="T18" fmla="*/ 229 w 245"/>
                <a:gd name="T19" fmla="*/ 99 h 738"/>
                <a:gd name="T20" fmla="*/ 199 w 245"/>
                <a:gd name="T21" fmla="*/ 132 h 738"/>
                <a:gd name="T22" fmla="*/ 175 w 245"/>
                <a:gd name="T23" fmla="*/ 167 h 738"/>
                <a:gd name="T24" fmla="*/ 155 w 245"/>
                <a:gd name="T25" fmla="*/ 204 h 738"/>
                <a:gd name="T26" fmla="*/ 138 w 245"/>
                <a:gd name="T27" fmla="*/ 243 h 738"/>
                <a:gd name="T28" fmla="*/ 126 w 245"/>
                <a:gd name="T29" fmla="*/ 283 h 738"/>
                <a:gd name="T30" fmla="*/ 119 w 245"/>
                <a:gd name="T31" fmla="*/ 326 h 738"/>
                <a:gd name="T32" fmla="*/ 116 w 245"/>
                <a:gd name="T33" fmla="*/ 369 h 738"/>
                <a:gd name="T34" fmla="*/ 119 w 245"/>
                <a:gd name="T35" fmla="*/ 412 h 738"/>
                <a:gd name="T36" fmla="*/ 126 w 245"/>
                <a:gd name="T37" fmla="*/ 455 h 738"/>
                <a:gd name="T38" fmla="*/ 138 w 245"/>
                <a:gd name="T39" fmla="*/ 496 h 738"/>
                <a:gd name="T40" fmla="*/ 155 w 245"/>
                <a:gd name="T41" fmla="*/ 535 h 738"/>
                <a:gd name="T42" fmla="*/ 175 w 245"/>
                <a:gd name="T43" fmla="*/ 572 h 738"/>
                <a:gd name="T44" fmla="*/ 199 w 245"/>
                <a:gd name="T45" fmla="*/ 607 h 738"/>
                <a:gd name="T46" fmla="*/ 229 w 245"/>
                <a:gd name="T47" fmla="*/ 639 h 738"/>
                <a:gd name="T48" fmla="*/ 238 w 245"/>
                <a:gd name="T49" fmla="*/ 651 h 738"/>
                <a:gd name="T50" fmla="*/ 243 w 245"/>
                <a:gd name="T51" fmla="*/ 665 h 738"/>
                <a:gd name="T52" fmla="*/ 245 w 245"/>
                <a:gd name="T53" fmla="*/ 680 h 738"/>
                <a:gd name="T54" fmla="*/ 243 w 245"/>
                <a:gd name="T55" fmla="*/ 695 h 738"/>
                <a:gd name="T56" fmla="*/ 238 w 245"/>
                <a:gd name="T57" fmla="*/ 708 h 738"/>
                <a:gd name="T58" fmla="*/ 229 w 245"/>
                <a:gd name="T59" fmla="*/ 721 h 738"/>
                <a:gd name="T60" fmla="*/ 216 w 245"/>
                <a:gd name="T61" fmla="*/ 731 h 738"/>
                <a:gd name="T62" fmla="*/ 202 w 245"/>
                <a:gd name="T63" fmla="*/ 736 h 738"/>
                <a:gd name="T64" fmla="*/ 187 w 245"/>
                <a:gd name="T65" fmla="*/ 738 h 738"/>
                <a:gd name="T66" fmla="*/ 173 w 245"/>
                <a:gd name="T67" fmla="*/ 736 h 738"/>
                <a:gd name="T68" fmla="*/ 159 w 245"/>
                <a:gd name="T69" fmla="*/ 731 h 738"/>
                <a:gd name="T70" fmla="*/ 146 w 245"/>
                <a:gd name="T71" fmla="*/ 721 h 738"/>
                <a:gd name="T72" fmla="*/ 112 w 245"/>
                <a:gd name="T73" fmla="*/ 684 h 738"/>
                <a:gd name="T74" fmla="*/ 84 w 245"/>
                <a:gd name="T75" fmla="*/ 645 h 738"/>
                <a:gd name="T76" fmla="*/ 58 w 245"/>
                <a:gd name="T77" fmla="*/ 604 h 738"/>
                <a:gd name="T78" fmla="*/ 38 w 245"/>
                <a:gd name="T79" fmla="*/ 559 h 738"/>
                <a:gd name="T80" fmla="*/ 21 w 245"/>
                <a:gd name="T81" fmla="*/ 514 h 738"/>
                <a:gd name="T82" fmla="*/ 10 w 245"/>
                <a:gd name="T83" fmla="*/ 467 h 738"/>
                <a:gd name="T84" fmla="*/ 2 w 245"/>
                <a:gd name="T85" fmla="*/ 419 h 738"/>
                <a:gd name="T86" fmla="*/ 0 w 245"/>
                <a:gd name="T87" fmla="*/ 369 h 738"/>
                <a:gd name="T88" fmla="*/ 2 w 245"/>
                <a:gd name="T89" fmla="*/ 319 h 738"/>
                <a:gd name="T90" fmla="*/ 10 w 245"/>
                <a:gd name="T91" fmla="*/ 272 h 738"/>
                <a:gd name="T92" fmla="*/ 21 w 245"/>
                <a:gd name="T93" fmla="*/ 224 h 738"/>
                <a:gd name="T94" fmla="*/ 38 w 245"/>
                <a:gd name="T95" fmla="*/ 179 h 738"/>
                <a:gd name="T96" fmla="*/ 58 w 245"/>
                <a:gd name="T97" fmla="*/ 134 h 738"/>
                <a:gd name="T98" fmla="*/ 84 w 245"/>
                <a:gd name="T99" fmla="*/ 93 h 738"/>
                <a:gd name="T100" fmla="*/ 112 w 245"/>
                <a:gd name="T101" fmla="*/ 54 h 738"/>
                <a:gd name="T102" fmla="*/ 146 w 245"/>
                <a:gd name="T103" fmla="*/ 17 h 738"/>
                <a:gd name="T104" fmla="*/ 159 w 245"/>
                <a:gd name="T105" fmla="*/ 7 h 738"/>
                <a:gd name="T106" fmla="*/ 173 w 245"/>
                <a:gd name="T107" fmla="*/ 2 h 738"/>
                <a:gd name="T108" fmla="*/ 187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187" y="0"/>
                  </a:moveTo>
                  <a:lnTo>
                    <a:pt x="202" y="2"/>
                  </a:lnTo>
                  <a:lnTo>
                    <a:pt x="216" y="7"/>
                  </a:lnTo>
                  <a:lnTo>
                    <a:pt x="229" y="17"/>
                  </a:lnTo>
                  <a:lnTo>
                    <a:pt x="238" y="29"/>
                  </a:lnTo>
                  <a:lnTo>
                    <a:pt x="243" y="43"/>
                  </a:lnTo>
                  <a:lnTo>
                    <a:pt x="245" y="58"/>
                  </a:lnTo>
                  <a:lnTo>
                    <a:pt x="243" y="73"/>
                  </a:lnTo>
                  <a:lnTo>
                    <a:pt x="238" y="87"/>
                  </a:lnTo>
                  <a:lnTo>
                    <a:pt x="229" y="99"/>
                  </a:lnTo>
                  <a:lnTo>
                    <a:pt x="199" y="132"/>
                  </a:lnTo>
                  <a:lnTo>
                    <a:pt x="175" y="167"/>
                  </a:lnTo>
                  <a:lnTo>
                    <a:pt x="155" y="204"/>
                  </a:lnTo>
                  <a:lnTo>
                    <a:pt x="138" y="243"/>
                  </a:lnTo>
                  <a:lnTo>
                    <a:pt x="126" y="283"/>
                  </a:lnTo>
                  <a:lnTo>
                    <a:pt x="119" y="326"/>
                  </a:lnTo>
                  <a:lnTo>
                    <a:pt x="116" y="369"/>
                  </a:lnTo>
                  <a:lnTo>
                    <a:pt x="119" y="412"/>
                  </a:lnTo>
                  <a:lnTo>
                    <a:pt x="126" y="455"/>
                  </a:lnTo>
                  <a:lnTo>
                    <a:pt x="138" y="496"/>
                  </a:lnTo>
                  <a:lnTo>
                    <a:pt x="155" y="535"/>
                  </a:lnTo>
                  <a:lnTo>
                    <a:pt x="175" y="572"/>
                  </a:lnTo>
                  <a:lnTo>
                    <a:pt x="199" y="607"/>
                  </a:lnTo>
                  <a:lnTo>
                    <a:pt x="229" y="639"/>
                  </a:lnTo>
                  <a:lnTo>
                    <a:pt x="238" y="651"/>
                  </a:lnTo>
                  <a:lnTo>
                    <a:pt x="243" y="665"/>
                  </a:lnTo>
                  <a:lnTo>
                    <a:pt x="245" y="680"/>
                  </a:lnTo>
                  <a:lnTo>
                    <a:pt x="243" y="695"/>
                  </a:lnTo>
                  <a:lnTo>
                    <a:pt x="238" y="708"/>
                  </a:lnTo>
                  <a:lnTo>
                    <a:pt x="229" y="721"/>
                  </a:lnTo>
                  <a:lnTo>
                    <a:pt x="216" y="731"/>
                  </a:lnTo>
                  <a:lnTo>
                    <a:pt x="202" y="736"/>
                  </a:lnTo>
                  <a:lnTo>
                    <a:pt x="187" y="738"/>
                  </a:lnTo>
                  <a:lnTo>
                    <a:pt x="173" y="736"/>
                  </a:lnTo>
                  <a:lnTo>
                    <a:pt x="159" y="731"/>
                  </a:lnTo>
                  <a:lnTo>
                    <a:pt x="146" y="721"/>
                  </a:lnTo>
                  <a:lnTo>
                    <a:pt x="112" y="684"/>
                  </a:lnTo>
                  <a:lnTo>
                    <a:pt x="84" y="645"/>
                  </a:lnTo>
                  <a:lnTo>
                    <a:pt x="58" y="604"/>
                  </a:lnTo>
                  <a:lnTo>
                    <a:pt x="38" y="559"/>
                  </a:lnTo>
                  <a:lnTo>
                    <a:pt x="21" y="514"/>
                  </a:lnTo>
                  <a:lnTo>
                    <a:pt x="10" y="467"/>
                  </a:lnTo>
                  <a:lnTo>
                    <a:pt x="2" y="419"/>
                  </a:lnTo>
                  <a:lnTo>
                    <a:pt x="0" y="369"/>
                  </a:lnTo>
                  <a:lnTo>
                    <a:pt x="2" y="319"/>
                  </a:lnTo>
                  <a:lnTo>
                    <a:pt x="10" y="272"/>
                  </a:lnTo>
                  <a:lnTo>
                    <a:pt x="21" y="224"/>
                  </a:lnTo>
                  <a:lnTo>
                    <a:pt x="38" y="179"/>
                  </a:lnTo>
                  <a:lnTo>
                    <a:pt x="58" y="134"/>
                  </a:lnTo>
                  <a:lnTo>
                    <a:pt x="84" y="93"/>
                  </a:lnTo>
                  <a:lnTo>
                    <a:pt x="112" y="54"/>
                  </a:lnTo>
                  <a:lnTo>
                    <a:pt x="146" y="17"/>
                  </a:lnTo>
                  <a:lnTo>
                    <a:pt x="159" y="7"/>
                  </a:lnTo>
                  <a:lnTo>
                    <a:pt x="173" y="2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34E796-AF6E-4252-902E-F76E194CAA29}"/>
              </a:ext>
            </a:extLst>
          </p:cNvPr>
          <p:cNvSpPr txBox="1"/>
          <p:nvPr/>
        </p:nvSpPr>
        <p:spPr>
          <a:xfrm>
            <a:off x="689349" y="234364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Equipment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08DCA4-43D4-4470-A813-CB562C28779C}"/>
              </a:ext>
            </a:extLst>
          </p:cNvPr>
          <p:cNvSpPr txBox="1"/>
          <p:nvPr/>
        </p:nvSpPr>
        <p:spPr>
          <a:xfrm>
            <a:off x="1685997" y="3515275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Large Cells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Small Cells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04AE38-C3B5-47D9-913C-09E307CA1E0D}"/>
              </a:ext>
            </a:extLst>
          </p:cNvPr>
          <p:cNvSpPr txBox="1"/>
          <p:nvPr/>
        </p:nvSpPr>
        <p:spPr>
          <a:xfrm>
            <a:off x="2888656" y="3505655"/>
            <a:ext cx="966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Hubs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Outside Plant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Central Office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319E71-2C0B-4C71-822A-968352FD95B3}"/>
              </a:ext>
            </a:extLst>
          </p:cNvPr>
          <p:cNvSpPr txBox="1"/>
          <p:nvPr/>
        </p:nvSpPr>
        <p:spPr>
          <a:xfrm>
            <a:off x="4218752" y="350908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Small Data Center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B38B05-649B-4EE2-857E-4F18216771B8}"/>
              </a:ext>
            </a:extLst>
          </p:cNvPr>
          <p:cNvSpPr txBox="1"/>
          <p:nvPr/>
        </p:nvSpPr>
        <p:spPr>
          <a:xfrm>
            <a:off x="5728811" y="350955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Large Data Center</a:t>
            </a:r>
          </a:p>
        </p:txBody>
      </p: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 Facilities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Access Control Best Practices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Zero Trust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Layered approach to security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and access, just what is needed to do job.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MFA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Multi-factor authentication through more than one form of identification.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Access Lists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Kee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p lists current for both technicians and contractors.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Interlocks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Prevent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tailgating and piggybacking, surveil entrances.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DCIM Tools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noProof="0" dirty="0">
                <a:solidFill>
                  <a:srgbClr val="262626"/>
                </a:solidFill>
                <a:latin typeface="Roboto"/>
              </a:rPr>
              <a:t>Uses software to actively manage access and to monitor facilities.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9" name="Freeform 176">
            <a:extLst>
              <a:ext uri="{FF2B5EF4-FFF2-40B4-BE49-F238E27FC236}">
                <a16:creationId xmlns:a16="http://schemas.microsoft.com/office/drawing/2014/main" id="{33616BA2-BF02-4D8A-8E33-8EE8078B35EE}"/>
              </a:ext>
            </a:extLst>
          </p:cNvPr>
          <p:cNvSpPr>
            <a:spLocks/>
          </p:cNvSpPr>
          <p:nvPr/>
        </p:nvSpPr>
        <p:spPr bwMode="auto">
          <a:xfrm>
            <a:off x="6006681" y="3429668"/>
            <a:ext cx="493713" cy="500063"/>
          </a:xfrm>
          <a:custGeom>
            <a:avLst/>
            <a:gdLst>
              <a:gd name="connsiteX0" fmla="*/ 213569 w 493713"/>
              <a:gd name="connsiteY0" fmla="*/ 166688 h 500063"/>
              <a:gd name="connsiteX1" fmla="*/ 222534 w 493713"/>
              <a:gd name="connsiteY1" fmla="*/ 166688 h 500063"/>
              <a:gd name="connsiteX2" fmla="*/ 231644 w 493713"/>
              <a:gd name="connsiteY2" fmla="*/ 167266 h 500063"/>
              <a:gd name="connsiteX3" fmla="*/ 240464 w 493713"/>
              <a:gd name="connsiteY3" fmla="*/ 168856 h 500063"/>
              <a:gd name="connsiteX4" fmla="*/ 249285 w 493713"/>
              <a:gd name="connsiteY4" fmla="*/ 171023 h 500063"/>
              <a:gd name="connsiteX5" fmla="*/ 258105 w 493713"/>
              <a:gd name="connsiteY5" fmla="*/ 174058 h 500063"/>
              <a:gd name="connsiteX6" fmla="*/ 266492 w 493713"/>
              <a:gd name="connsiteY6" fmla="*/ 177671 h 500063"/>
              <a:gd name="connsiteX7" fmla="*/ 274734 w 493713"/>
              <a:gd name="connsiteY7" fmla="*/ 182150 h 500063"/>
              <a:gd name="connsiteX8" fmla="*/ 282686 w 493713"/>
              <a:gd name="connsiteY8" fmla="*/ 187352 h 500063"/>
              <a:gd name="connsiteX9" fmla="*/ 290205 w 493713"/>
              <a:gd name="connsiteY9" fmla="*/ 193133 h 500063"/>
              <a:gd name="connsiteX10" fmla="*/ 297291 w 493713"/>
              <a:gd name="connsiteY10" fmla="*/ 199780 h 500063"/>
              <a:gd name="connsiteX11" fmla="*/ 298881 w 493713"/>
              <a:gd name="connsiteY11" fmla="*/ 201803 h 500063"/>
              <a:gd name="connsiteX12" fmla="*/ 299749 w 493713"/>
              <a:gd name="connsiteY12" fmla="*/ 203971 h 500063"/>
              <a:gd name="connsiteX13" fmla="*/ 300038 w 493713"/>
              <a:gd name="connsiteY13" fmla="*/ 206283 h 500063"/>
              <a:gd name="connsiteX14" fmla="*/ 299749 w 493713"/>
              <a:gd name="connsiteY14" fmla="*/ 208884 h 500063"/>
              <a:gd name="connsiteX15" fmla="*/ 298881 w 493713"/>
              <a:gd name="connsiteY15" fmla="*/ 211051 h 500063"/>
              <a:gd name="connsiteX16" fmla="*/ 297291 w 493713"/>
              <a:gd name="connsiteY16" fmla="*/ 213075 h 500063"/>
              <a:gd name="connsiteX17" fmla="*/ 295266 w 493713"/>
              <a:gd name="connsiteY17" fmla="*/ 214664 h 500063"/>
              <a:gd name="connsiteX18" fmla="*/ 292953 w 493713"/>
              <a:gd name="connsiteY18" fmla="*/ 215531 h 500063"/>
              <a:gd name="connsiteX19" fmla="*/ 290639 w 493713"/>
              <a:gd name="connsiteY19" fmla="*/ 215820 h 500063"/>
              <a:gd name="connsiteX20" fmla="*/ 288326 w 493713"/>
              <a:gd name="connsiteY20" fmla="*/ 215531 h 500063"/>
              <a:gd name="connsiteX21" fmla="*/ 286157 w 493713"/>
              <a:gd name="connsiteY21" fmla="*/ 214664 h 500063"/>
              <a:gd name="connsiteX22" fmla="*/ 284132 w 493713"/>
              <a:gd name="connsiteY22" fmla="*/ 213075 h 500063"/>
              <a:gd name="connsiteX23" fmla="*/ 277336 w 493713"/>
              <a:gd name="connsiteY23" fmla="*/ 207005 h 500063"/>
              <a:gd name="connsiteX24" fmla="*/ 270396 w 493713"/>
              <a:gd name="connsiteY24" fmla="*/ 201659 h 500063"/>
              <a:gd name="connsiteX25" fmla="*/ 262877 w 493713"/>
              <a:gd name="connsiteY25" fmla="*/ 197034 h 500063"/>
              <a:gd name="connsiteX26" fmla="*/ 255068 w 493713"/>
              <a:gd name="connsiteY26" fmla="*/ 193277 h 500063"/>
              <a:gd name="connsiteX27" fmla="*/ 247116 w 493713"/>
              <a:gd name="connsiteY27" fmla="*/ 190098 h 500063"/>
              <a:gd name="connsiteX28" fmla="*/ 238874 w 493713"/>
              <a:gd name="connsiteY28" fmla="*/ 187930 h 500063"/>
              <a:gd name="connsiteX29" fmla="*/ 230632 w 493713"/>
              <a:gd name="connsiteY29" fmla="*/ 186341 h 500063"/>
              <a:gd name="connsiteX30" fmla="*/ 222245 w 493713"/>
              <a:gd name="connsiteY30" fmla="*/ 185618 h 500063"/>
              <a:gd name="connsiteX31" fmla="*/ 213714 w 493713"/>
              <a:gd name="connsiteY31" fmla="*/ 185618 h 500063"/>
              <a:gd name="connsiteX32" fmla="*/ 205183 w 493713"/>
              <a:gd name="connsiteY32" fmla="*/ 186341 h 500063"/>
              <a:gd name="connsiteX33" fmla="*/ 196941 w 493713"/>
              <a:gd name="connsiteY33" fmla="*/ 187786 h 500063"/>
              <a:gd name="connsiteX34" fmla="*/ 188699 w 493713"/>
              <a:gd name="connsiteY34" fmla="*/ 190098 h 500063"/>
              <a:gd name="connsiteX35" fmla="*/ 180746 w 493713"/>
              <a:gd name="connsiteY35" fmla="*/ 193133 h 500063"/>
              <a:gd name="connsiteX36" fmla="*/ 172938 w 493713"/>
              <a:gd name="connsiteY36" fmla="*/ 197034 h 500063"/>
              <a:gd name="connsiteX37" fmla="*/ 165563 w 493713"/>
              <a:gd name="connsiteY37" fmla="*/ 201659 h 500063"/>
              <a:gd name="connsiteX38" fmla="*/ 158478 w 493713"/>
              <a:gd name="connsiteY38" fmla="*/ 207005 h 500063"/>
              <a:gd name="connsiteX39" fmla="*/ 151826 w 493713"/>
              <a:gd name="connsiteY39" fmla="*/ 213075 h 500063"/>
              <a:gd name="connsiteX40" fmla="*/ 46126 w 493713"/>
              <a:gd name="connsiteY40" fmla="*/ 320009 h 500063"/>
              <a:gd name="connsiteX41" fmla="*/ 40053 w 493713"/>
              <a:gd name="connsiteY41" fmla="*/ 326656 h 500063"/>
              <a:gd name="connsiteX42" fmla="*/ 34703 w 493713"/>
              <a:gd name="connsiteY42" fmla="*/ 333881 h 500063"/>
              <a:gd name="connsiteX43" fmla="*/ 30076 w 493713"/>
              <a:gd name="connsiteY43" fmla="*/ 341396 h 500063"/>
              <a:gd name="connsiteX44" fmla="*/ 26317 w 493713"/>
              <a:gd name="connsiteY44" fmla="*/ 349199 h 500063"/>
              <a:gd name="connsiteX45" fmla="*/ 23425 w 493713"/>
              <a:gd name="connsiteY45" fmla="*/ 357436 h 500063"/>
              <a:gd name="connsiteX46" fmla="*/ 20967 w 493713"/>
              <a:gd name="connsiteY46" fmla="*/ 365528 h 500063"/>
              <a:gd name="connsiteX47" fmla="*/ 19521 w 493713"/>
              <a:gd name="connsiteY47" fmla="*/ 374054 h 500063"/>
              <a:gd name="connsiteX48" fmla="*/ 18798 w 493713"/>
              <a:gd name="connsiteY48" fmla="*/ 382580 h 500063"/>
              <a:gd name="connsiteX49" fmla="*/ 18798 w 493713"/>
              <a:gd name="connsiteY49" fmla="*/ 391106 h 500063"/>
              <a:gd name="connsiteX50" fmla="*/ 19521 w 493713"/>
              <a:gd name="connsiteY50" fmla="*/ 399632 h 500063"/>
              <a:gd name="connsiteX51" fmla="*/ 20967 w 493713"/>
              <a:gd name="connsiteY51" fmla="*/ 408013 h 500063"/>
              <a:gd name="connsiteX52" fmla="*/ 23425 w 493713"/>
              <a:gd name="connsiteY52" fmla="*/ 416250 h 500063"/>
              <a:gd name="connsiteX53" fmla="*/ 26317 w 493713"/>
              <a:gd name="connsiteY53" fmla="*/ 424342 h 500063"/>
              <a:gd name="connsiteX54" fmla="*/ 30076 w 493713"/>
              <a:gd name="connsiteY54" fmla="*/ 432145 h 500063"/>
              <a:gd name="connsiteX55" fmla="*/ 34703 w 493713"/>
              <a:gd name="connsiteY55" fmla="*/ 439804 h 500063"/>
              <a:gd name="connsiteX56" fmla="*/ 40053 w 493713"/>
              <a:gd name="connsiteY56" fmla="*/ 446885 h 500063"/>
              <a:gd name="connsiteX57" fmla="*/ 46126 w 493713"/>
              <a:gd name="connsiteY57" fmla="*/ 453677 h 500063"/>
              <a:gd name="connsiteX58" fmla="*/ 52199 w 493713"/>
              <a:gd name="connsiteY58" fmla="*/ 459312 h 500063"/>
              <a:gd name="connsiteX59" fmla="*/ 58562 w 493713"/>
              <a:gd name="connsiteY59" fmla="*/ 464370 h 500063"/>
              <a:gd name="connsiteX60" fmla="*/ 65502 w 493713"/>
              <a:gd name="connsiteY60" fmla="*/ 468705 h 500063"/>
              <a:gd name="connsiteX61" fmla="*/ 72588 w 493713"/>
              <a:gd name="connsiteY61" fmla="*/ 472318 h 500063"/>
              <a:gd name="connsiteX62" fmla="*/ 80107 w 493713"/>
              <a:gd name="connsiteY62" fmla="*/ 475497 h 500063"/>
              <a:gd name="connsiteX63" fmla="*/ 87770 w 493713"/>
              <a:gd name="connsiteY63" fmla="*/ 478098 h 500063"/>
              <a:gd name="connsiteX64" fmla="*/ 95723 w 493713"/>
              <a:gd name="connsiteY64" fmla="*/ 479832 h 500063"/>
              <a:gd name="connsiteX65" fmla="*/ 103965 w 493713"/>
              <a:gd name="connsiteY65" fmla="*/ 480844 h 500063"/>
              <a:gd name="connsiteX66" fmla="*/ 112207 w 493713"/>
              <a:gd name="connsiteY66" fmla="*/ 481133 h 500063"/>
              <a:gd name="connsiteX67" fmla="*/ 120449 w 493713"/>
              <a:gd name="connsiteY67" fmla="*/ 480844 h 500063"/>
              <a:gd name="connsiteX68" fmla="*/ 128546 w 493713"/>
              <a:gd name="connsiteY68" fmla="*/ 479832 h 500063"/>
              <a:gd name="connsiteX69" fmla="*/ 136499 w 493713"/>
              <a:gd name="connsiteY69" fmla="*/ 478098 h 500063"/>
              <a:gd name="connsiteX70" fmla="*/ 144307 w 493713"/>
              <a:gd name="connsiteY70" fmla="*/ 475497 h 500063"/>
              <a:gd name="connsiteX71" fmla="*/ 151826 w 493713"/>
              <a:gd name="connsiteY71" fmla="*/ 472318 h 500063"/>
              <a:gd name="connsiteX72" fmla="*/ 158912 w 493713"/>
              <a:gd name="connsiteY72" fmla="*/ 468705 h 500063"/>
              <a:gd name="connsiteX73" fmla="*/ 165708 w 493713"/>
              <a:gd name="connsiteY73" fmla="*/ 464370 h 500063"/>
              <a:gd name="connsiteX74" fmla="*/ 172215 w 493713"/>
              <a:gd name="connsiteY74" fmla="*/ 459312 h 500063"/>
              <a:gd name="connsiteX75" fmla="*/ 178288 w 493713"/>
              <a:gd name="connsiteY75" fmla="*/ 453677 h 500063"/>
              <a:gd name="connsiteX76" fmla="*/ 251020 w 493713"/>
              <a:gd name="connsiteY76" fmla="*/ 380123 h 500063"/>
              <a:gd name="connsiteX77" fmla="*/ 252899 w 493713"/>
              <a:gd name="connsiteY77" fmla="*/ 378678 h 500063"/>
              <a:gd name="connsiteX78" fmla="*/ 255213 w 493713"/>
              <a:gd name="connsiteY78" fmla="*/ 377667 h 500063"/>
              <a:gd name="connsiteX79" fmla="*/ 257671 w 493713"/>
              <a:gd name="connsiteY79" fmla="*/ 377378 h 500063"/>
              <a:gd name="connsiteX80" fmla="*/ 259985 w 493713"/>
              <a:gd name="connsiteY80" fmla="*/ 377667 h 500063"/>
              <a:gd name="connsiteX81" fmla="*/ 262298 w 493713"/>
              <a:gd name="connsiteY81" fmla="*/ 378678 h 500063"/>
              <a:gd name="connsiteX82" fmla="*/ 264178 w 493713"/>
              <a:gd name="connsiteY82" fmla="*/ 380123 h 500063"/>
              <a:gd name="connsiteX83" fmla="*/ 265769 w 493713"/>
              <a:gd name="connsiteY83" fmla="*/ 382146 h 500063"/>
              <a:gd name="connsiteX84" fmla="*/ 266636 w 493713"/>
              <a:gd name="connsiteY84" fmla="*/ 384458 h 500063"/>
              <a:gd name="connsiteX85" fmla="*/ 266925 w 493713"/>
              <a:gd name="connsiteY85" fmla="*/ 386915 h 500063"/>
              <a:gd name="connsiteX86" fmla="*/ 266636 w 493713"/>
              <a:gd name="connsiteY86" fmla="*/ 389227 h 500063"/>
              <a:gd name="connsiteX87" fmla="*/ 265769 w 493713"/>
              <a:gd name="connsiteY87" fmla="*/ 391395 h 500063"/>
              <a:gd name="connsiteX88" fmla="*/ 264178 w 493713"/>
              <a:gd name="connsiteY88" fmla="*/ 393418 h 500063"/>
              <a:gd name="connsiteX89" fmla="*/ 191591 w 493713"/>
              <a:gd name="connsiteY89" fmla="*/ 466971 h 500063"/>
              <a:gd name="connsiteX90" fmla="*/ 184216 w 493713"/>
              <a:gd name="connsiteY90" fmla="*/ 473763 h 500063"/>
              <a:gd name="connsiteX91" fmla="*/ 176408 w 493713"/>
              <a:gd name="connsiteY91" fmla="*/ 479832 h 500063"/>
              <a:gd name="connsiteX92" fmla="*/ 168166 w 493713"/>
              <a:gd name="connsiteY92" fmla="*/ 485179 h 500063"/>
              <a:gd name="connsiteX93" fmla="*/ 159635 w 493713"/>
              <a:gd name="connsiteY93" fmla="*/ 489514 h 500063"/>
              <a:gd name="connsiteX94" fmla="*/ 150670 w 493713"/>
              <a:gd name="connsiteY94" fmla="*/ 493271 h 500063"/>
              <a:gd name="connsiteX95" fmla="*/ 141415 w 493713"/>
              <a:gd name="connsiteY95" fmla="*/ 496306 h 500063"/>
              <a:gd name="connsiteX96" fmla="*/ 131872 w 493713"/>
              <a:gd name="connsiteY96" fmla="*/ 498329 h 500063"/>
              <a:gd name="connsiteX97" fmla="*/ 122184 w 493713"/>
              <a:gd name="connsiteY97" fmla="*/ 499630 h 500063"/>
              <a:gd name="connsiteX98" fmla="*/ 112207 w 493713"/>
              <a:gd name="connsiteY98" fmla="*/ 500063 h 500063"/>
              <a:gd name="connsiteX99" fmla="*/ 102230 w 493713"/>
              <a:gd name="connsiteY99" fmla="*/ 499630 h 500063"/>
              <a:gd name="connsiteX100" fmla="*/ 92397 w 493713"/>
              <a:gd name="connsiteY100" fmla="*/ 498329 h 500063"/>
              <a:gd name="connsiteX101" fmla="*/ 82854 w 493713"/>
              <a:gd name="connsiteY101" fmla="*/ 496306 h 500063"/>
              <a:gd name="connsiteX102" fmla="*/ 73744 w 493713"/>
              <a:gd name="connsiteY102" fmla="*/ 493271 h 500063"/>
              <a:gd name="connsiteX103" fmla="*/ 64635 w 493713"/>
              <a:gd name="connsiteY103" fmla="*/ 489514 h 500063"/>
              <a:gd name="connsiteX104" fmla="*/ 56103 w 493713"/>
              <a:gd name="connsiteY104" fmla="*/ 485179 h 500063"/>
              <a:gd name="connsiteX105" fmla="*/ 47861 w 493713"/>
              <a:gd name="connsiteY105" fmla="*/ 479832 h 500063"/>
              <a:gd name="connsiteX106" fmla="*/ 40053 w 493713"/>
              <a:gd name="connsiteY106" fmla="*/ 473763 h 500063"/>
              <a:gd name="connsiteX107" fmla="*/ 32823 w 493713"/>
              <a:gd name="connsiteY107" fmla="*/ 466971 h 500063"/>
              <a:gd name="connsiteX108" fmla="*/ 26172 w 493713"/>
              <a:gd name="connsiteY108" fmla="*/ 459602 h 500063"/>
              <a:gd name="connsiteX109" fmla="*/ 20099 w 493713"/>
              <a:gd name="connsiteY109" fmla="*/ 451798 h 500063"/>
              <a:gd name="connsiteX110" fmla="*/ 14893 w 493713"/>
              <a:gd name="connsiteY110" fmla="*/ 443561 h 500063"/>
              <a:gd name="connsiteX111" fmla="*/ 10411 w 493713"/>
              <a:gd name="connsiteY111" fmla="*/ 434746 h 500063"/>
              <a:gd name="connsiteX112" fmla="*/ 6796 w 493713"/>
              <a:gd name="connsiteY112" fmla="*/ 425787 h 500063"/>
              <a:gd name="connsiteX113" fmla="*/ 3904 w 493713"/>
              <a:gd name="connsiteY113" fmla="*/ 416250 h 500063"/>
              <a:gd name="connsiteX114" fmla="*/ 1735 w 493713"/>
              <a:gd name="connsiteY114" fmla="*/ 406712 h 500063"/>
              <a:gd name="connsiteX115" fmla="*/ 434 w 493713"/>
              <a:gd name="connsiteY115" fmla="*/ 396886 h 500063"/>
              <a:gd name="connsiteX116" fmla="*/ 0 w 493713"/>
              <a:gd name="connsiteY116" fmla="*/ 386915 h 500063"/>
              <a:gd name="connsiteX117" fmla="*/ 434 w 493713"/>
              <a:gd name="connsiteY117" fmla="*/ 376800 h 500063"/>
              <a:gd name="connsiteX118" fmla="*/ 1735 w 493713"/>
              <a:gd name="connsiteY118" fmla="*/ 366829 h 500063"/>
              <a:gd name="connsiteX119" fmla="*/ 3904 w 493713"/>
              <a:gd name="connsiteY119" fmla="*/ 357291 h 500063"/>
              <a:gd name="connsiteX120" fmla="*/ 6796 w 493713"/>
              <a:gd name="connsiteY120" fmla="*/ 347898 h 500063"/>
              <a:gd name="connsiteX121" fmla="*/ 10411 w 493713"/>
              <a:gd name="connsiteY121" fmla="*/ 338795 h 500063"/>
              <a:gd name="connsiteX122" fmla="*/ 14893 w 493713"/>
              <a:gd name="connsiteY122" fmla="*/ 330124 h 500063"/>
              <a:gd name="connsiteX123" fmla="*/ 20099 w 493713"/>
              <a:gd name="connsiteY123" fmla="*/ 321743 h 500063"/>
              <a:gd name="connsiteX124" fmla="*/ 26172 w 493713"/>
              <a:gd name="connsiteY124" fmla="*/ 313940 h 500063"/>
              <a:gd name="connsiteX125" fmla="*/ 32823 w 493713"/>
              <a:gd name="connsiteY125" fmla="*/ 306714 h 500063"/>
              <a:gd name="connsiteX126" fmla="*/ 138524 w 493713"/>
              <a:gd name="connsiteY126" fmla="*/ 199780 h 500063"/>
              <a:gd name="connsiteX127" fmla="*/ 145753 w 493713"/>
              <a:gd name="connsiteY127" fmla="*/ 193133 h 500063"/>
              <a:gd name="connsiteX128" fmla="*/ 153417 w 493713"/>
              <a:gd name="connsiteY128" fmla="*/ 187063 h 500063"/>
              <a:gd name="connsiteX129" fmla="*/ 161081 w 493713"/>
              <a:gd name="connsiteY129" fmla="*/ 182150 h 500063"/>
              <a:gd name="connsiteX130" fmla="*/ 169467 w 493713"/>
              <a:gd name="connsiteY130" fmla="*/ 177671 h 500063"/>
              <a:gd name="connsiteX131" fmla="*/ 177854 w 493713"/>
              <a:gd name="connsiteY131" fmla="*/ 173913 h 500063"/>
              <a:gd name="connsiteX132" fmla="*/ 186530 w 493713"/>
              <a:gd name="connsiteY132" fmla="*/ 171023 h 500063"/>
              <a:gd name="connsiteX133" fmla="*/ 195495 w 493713"/>
              <a:gd name="connsiteY133" fmla="*/ 168856 h 500063"/>
              <a:gd name="connsiteX134" fmla="*/ 204460 w 493713"/>
              <a:gd name="connsiteY134" fmla="*/ 167266 h 500063"/>
              <a:gd name="connsiteX135" fmla="*/ 377831 w 493713"/>
              <a:gd name="connsiteY135" fmla="*/ 0 h 500063"/>
              <a:gd name="connsiteX136" fmla="*/ 386889 w 493713"/>
              <a:gd name="connsiteY136" fmla="*/ 0 h 500063"/>
              <a:gd name="connsiteX137" fmla="*/ 395803 w 493713"/>
              <a:gd name="connsiteY137" fmla="*/ 866 h 500063"/>
              <a:gd name="connsiteX138" fmla="*/ 404861 w 493713"/>
              <a:gd name="connsiteY138" fmla="*/ 2164 h 500063"/>
              <a:gd name="connsiteX139" fmla="*/ 413631 w 493713"/>
              <a:gd name="connsiteY139" fmla="*/ 4472 h 500063"/>
              <a:gd name="connsiteX140" fmla="*/ 422258 w 493713"/>
              <a:gd name="connsiteY140" fmla="*/ 7357 h 500063"/>
              <a:gd name="connsiteX141" fmla="*/ 430740 w 493713"/>
              <a:gd name="connsiteY141" fmla="*/ 11108 h 500063"/>
              <a:gd name="connsiteX142" fmla="*/ 438935 w 493713"/>
              <a:gd name="connsiteY142" fmla="*/ 15436 h 500063"/>
              <a:gd name="connsiteX143" fmla="*/ 446699 w 493713"/>
              <a:gd name="connsiteY143" fmla="*/ 20629 h 500063"/>
              <a:gd name="connsiteX144" fmla="*/ 454175 w 493713"/>
              <a:gd name="connsiteY144" fmla="*/ 26399 h 500063"/>
              <a:gd name="connsiteX145" fmla="*/ 461220 w 493713"/>
              <a:gd name="connsiteY145" fmla="*/ 33035 h 500063"/>
              <a:gd name="connsiteX146" fmla="*/ 467834 w 493713"/>
              <a:gd name="connsiteY146" fmla="*/ 40392 h 500063"/>
              <a:gd name="connsiteX147" fmla="*/ 473728 w 493713"/>
              <a:gd name="connsiteY147" fmla="*/ 48326 h 500063"/>
              <a:gd name="connsiteX148" fmla="*/ 479048 w 493713"/>
              <a:gd name="connsiteY148" fmla="*/ 56693 h 500063"/>
              <a:gd name="connsiteX149" fmla="*/ 483505 w 493713"/>
              <a:gd name="connsiteY149" fmla="*/ 65349 h 500063"/>
              <a:gd name="connsiteX150" fmla="*/ 487099 w 493713"/>
              <a:gd name="connsiteY150" fmla="*/ 74292 h 500063"/>
              <a:gd name="connsiteX151" fmla="*/ 489975 w 493713"/>
              <a:gd name="connsiteY151" fmla="*/ 83669 h 500063"/>
              <a:gd name="connsiteX152" fmla="*/ 491988 w 493713"/>
              <a:gd name="connsiteY152" fmla="*/ 93334 h 500063"/>
              <a:gd name="connsiteX153" fmla="*/ 493425 w 493713"/>
              <a:gd name="connsiteY153" fmla="*/ 103144 h 500063"/>
              <a:gd name="connsiteX154" fmla="*/ 493713 w 493713"/>
              <a:gd name="connsiteY154" fmla="*/ 113098 h 500063"/>
              <a:gd name="connsiteX155" fmla="*/ 493425 w 493713"/>
              <a:gd name="connsiteY155" fmla="*/ 123196 h 500063"/>
              <a:gd name="connsiteX156" fmla="*/ 491988 w 493713"/>
              <a:gd name="connsiteY156" fmla="*/ 133005 h 500063"/>
              <a:gd name="connsiteX157" fmla="*/ 489975 w 493713"/>
              <a:gd name="connsiteY157" fmla="*/ 142670 h 500063"/>
              <a:gd name="connsiteX158" fmla="*/ 487099 w 493713"/>
              <a:gd name="connsiteY158" fmla="*/ 151903 h 500063"/>
              <a:gd name="connsiteX159" fmla="*/ 483505 w 493713"/>
              <a:gd name="connsiteY159" fmla="*/ 160991 h 500063"/>
              <a:gd name="connsiteX160" fmla="*/ 479048 w 493713"/>
              <a:gd name="connsiteY160" fmla="*/ 169646 h 500063"/>
              <a:gd name="connsiteX161" fmla="*/ 473728 w 493713"/>
              <a:gd name="connsiteY161" fmla="*/ 178013 h 500063"/>
              <a:gd name="connsiteX162" fmla="*/ 467834 w 493713"/>
              <a:gd name="connsiteY162" fmla="*/ 185947 h 500063"/>
              <a:gd name="connsiteX163" fmla="*/ 461220 w 493713"/>
              <a:gd name="connsiteY163" fmla="*/ 193160 h 500063"/>
              <a:gd name="connsiteX164" fmla="*/ 349508 w 493713"/>
              <a:gd name="connsiteY164" fmla="*/ 306690 h 500063"/>
              <a:gd name="connsiteX165" fmla="*/ 342751 w 493713"/>
              <a:gd name="connsiteY165" fmla="*/ 312893 h 500063"/>
              <a:gd name="connsiteX166" fmla="*/ 335706 w 493713"/>
              <a:gd name="connsiteY166" fmla="*/ 318375 h 500063"/>
              <a:gd name="connsiteX167" fmla="*/ 328230 w 493713"/>
              <a:gd name="connsiteY167" fmla="*/ 323424 h 500063"/>
              <a:gd name="connsiteX168" fmla="*/ 320466 w 493713"/>
              <a:gd name="connsiteY168" fmla="*/ 327752 h 500063"/>
              <a:gd name="connsiteX169" fmla="*/ 312558 w 493713"/>
              <a:gd name="connsiteY169" fmla="*/ 331502 h 500063"/>
              <a:gd name="connsiteX170" fmla="*/ 304363 w 493713"/>
              <a:gd name="connsiteY170" fmla="*/ 334532 h 500063"/>
              <a:gd name="connsiteX171" fmla="*/ 296168 w 493713"/>
              <a:gd name="connsiteY171" fmla="*/ 336696 h 500063"/>
              <a:gd name="connsiteX172" fmla="*/ 287685 w 493713"/>
              <a:gd name="connsiteY172" fmla="*/ 338427 h 500063"/>
              <a:gd name="connsiteX173" fmla="*/ 279059 w 493713"/>
              <a:gd name="connsiteY173" fmla="*/ 339292 h 500063"/>
              <a:gd name="connsiteX174" fmla="*/ 270576 w 493713"/>
              <a:gd name="connsiteY174" fmla="*/ 339725 h 500063"/>
              <a:gd name="connsiteX175" fmla="*/ 262094 w 493713"/>
              <a:gd name="connsiteY175" fmla="*/ 339292 h 500063"/>
              <a:gd name="connsiteX176" fmla="*/ 253611 w 493713"/>
              <a:gd name="connsiteY176" fmla="*/ 338427 h 500063"/>
              <a:gd name="connsiteX177" fmla="*/ 244985 w 493713"/>
              <a:gd name="connsiteY177" fmla="*/ 336696 h 500063"/>
              <a:gd name="connsiteX178" fmla="*/ 236646 w 493713"/>
              <a:gd name="connsiteY178" fmla="*/ 334532 h 500063"/>
              <a:gd name="connsiteX179" fmla="*/ 228595 w 493713"/>
              <a:gd name="connsiteY179" fmla="*/ 331502 h 500063"/>
              <a:gd name="connsiteX180" fmla="*/ 220687 w 493713"/>
              <a:gd name="connsiteY180" fmla="*/ 327752 h 500063"/>
              <a:gd name="connsiteX181" fmla="*/ 212923 w 493713"/>
              <a:gd name="connsiteY181" fmla="*/ 323424 h 500063"/>
              <a:gd name="connsiteX182" fmla="*/ 205591 w 493713"/>
              <a:gd name="connsiteY182" fmla="*/ 318375 h 500063"/>
              <a:gd name="connsiteX183" fmla="*/ 198402 w 493713"/>
              <a:gd name="connsiteY183" fmla="*/ 312893 h 500063"/>
              <a:gd name="connsiteX184" fmla="*/ 191788 w 493713"/>
              <a:gd name="connsiteY184" fmla="*/ 306690 h 500063"/>
              <a:gd name="connsiteX185" fmla="*/ 190207 w 493713"/>
              <a:gd name="connsiteY185" fmla="*/ 304671 h 500063"/>
              <a:gd name="connsiteX186" fmla="*/ 189201 w 493713"/>
              <a:gd name="connsiteY186" fmla="*/ 302218 h 500063"/>
              <a:gd name="connsiteX187" fmla="*/ 188913 w 493713"/>
              <a:gd name="connsiteY187" fmla="*/ 299910 h 500063"/>
              <a:gd name="connsiteX188" fmla="*/ 189201 w 493713"/>
              <a:gd name="connsiteY188" fmla="*/ 297602 h 500063"/>
              <a:gd name="connsiteX189" fmla="*/ 190207 w 493713"/>
              <a:gd name="connsiteY189" fmla="*/ 295294 h 500063"/>
              <a:gd name="connsiteX190" fmla="*/ 191788 w 493713"/>
              <a:gd name="connsiteY190" fmla="*/ 293274 h 500063"/>
              <a:gd name="connsiteX191" fmla="*/ 193801 w 493713"/>
              <a:gd name="connsiteY191" fmla="*/ 291688 h 500063"/>
              <a:gd name="connsiteX192" fmla="*/ 195958 w 493713"/>
              <a:gd name="connsiteY192" fmla="*/ 290822 h 500063"/>
              <a:gd name="connsiteX193" fmla="*/ 198258 w 493713"/>
              <a:gd name="connsiteY193" fmla="*/ 290389 h 500063"/>
              <a:gd name="connsiteX194" fmla="*/ 200559 w 493713"/>
              <a:gd name="connsiteY194" fmla="*/ 290822 h 500063"/>
              <a:gd name="connsiteX195" fmla="*/ 202859 w 493713"/>
              <a:gd name="connsiteY195" fmla="*/ 291688 h 500063"/>
              <a:gd name="connsiteX196" fmla="*/ 204872 w 493713"/>
              <a:gd name="connsiteY196" fmla="*/ 293274 h 500063"/>
              <a:gd name="connsiteX197" fmla="*/ 211342 w 493713"/>
              <a:gd name="connsiteY197" fmla="*/ 299477 h 500063"/>
              <a:gd name="connsiteX198" fmla="*/ 218530 w 493713"/>
              <a:gd name="connsiteY198" fmla="*/ 304815 h 500063"/>
              <a:gd name="connsiteX199" fmla="*/ 226007 w 493713"/>
              <a:gd name="connsiteY199" fmla="*/ 309287 h 500063"/>
              <a:gd name="connsiteX200" fmla="*/ 233627 w 493713"/>
              <a:gd name="connsiteY200" fmla="*/ 313038 h 500063"/>
              <a:gd name="connsiteX201" fmla="*/ 241678 w 493713"/>
              <a:gd name="connsiteY201" fmla="*/ 316211 h 500063"/>
              <a:gd name="connsiteX202" fmla="*/ 249729 w 493713"/>
              <a:gd name="connsiteY202" fmla="*/ 318375 h 500063"/>
              <a:gd name="connsiteX203" fmla="*/ 258068 w 493713"/>
              <a:gd name="connsiteY203" fmla="*/ 319962 h 500063"/>
              <a:gd name="connsiteX204" fmla="*/ 266407 w 493713"/>
              <a:gd name="connsiteY204" fmla="*/ 320827 h 500063"/>
              <a:gd name="connsiteX205" fmla="*/ 274746 w 493713"/>
              <a:gd name="connsiteY205" fmla="*/ 320827 h 500063"/>
              <a:gd name="connsiteX206" fmla="*/ 283085 w 493713"/>
              <a:gd name="connsiteY206" fmla="*/ 319962 h 500063"/>
              <a:gd name="connsiteX207" fmla="*/ 291567 w 493713"/>
              <a:gd name="connsiteY207" fmla="*/ 318375 h 500063"/>
              <a:gd name="connsiteX208" fmla="*/ 299619 w 493713"/>
              <a:gd name="connsiteY208" fmla="*/ 316211 h 500063"/>
              <a:gd name="connsiteX209" fmla="*/ 307670 w 493713"/>
              <a:gd name="connsiteY209" fmla="*/ 313038 h 500063"/>
              <a:gd name="connsiteX210" fmla="*/ 315290 w 493713"/>
              <a:gd name="connsiteY210" fmla="*/ 309287 h 500063"/>
              <a:gd name="connsiteX211" fmla="*/ 322622 w 493713"/>
              <a:gd name="connsiteY211" fmla="*/ 304815 h 500063"/>
              <a:gd name="connsiteX212" fmla="*/ 329811 w 493713"/>
              <a:gd name="connsiteY212" fmla="*/ 299477 h 500063"/>
              <a:gd name="connsiteX213" fmla="*/ 336281 w 493713"/>
              <a:gd name="connsiteY213" fmla="*/ 293274 h 500063"/>
              <a:gd name="connsiteX214" fmla="*/ 447993 w 493713"/>
              <a:gd name="connsiteY214" fmla="*/ 179888 h 500063"/>
              <a:gd name="connsiteX215" fmla="*/ 453600 w 493713"/>
              <a:gd name="connsiteY215" fmla="*/ 173830 h 500063"/>
              <a:gd name="connsiteX216" fmla="*/ 458632 w 493713"/>
              <a:gd name="connsiteY216" fmla="*/ 167194 h 500063"/>
              <a:gd name="connsiteX217" fmla="*/ 462945 w 493713"/>
              <a:gd name="connsiteY217" fmla="*/ 160270 h 500063"/>
              <a:gd name="connsiteX218" fmla="*/ 466684 w 493713"/>
              <a:gd name="connsiteY218" fmla="*/ 153057 h 500063"/>
              <a:gd name="connsiteX219" fmla="*/ 469559 w 493713"/>
              <a:gd name="connsiteY219" fmla="*/ 145411 h 500063"/>
              <a:gd name="connsiteX220" fmla="*/ 472003 w 493713"/>
              <a:gd name="connsiteY220" fmla="*/ 137765 h 500063"/>
              <a:gd name="connsiteX221" fmla="*/ 473728 w 493713"/>
              <a:gd name="connsiteY221" fmla="*/ 129687 h 500063"/>
              <a:gd name="connsiteX222" fmla="*/ 474879 w 493713"/>
              <a:gd name="connsiteY222" fmla="*/ 121609 h 500063"/>
              <a:gd name="connsiteX223" fmla="*/ 475166 w 493713"/>
              <a:gd name="connsiteY223" fmla="*/ 113098 h 500063"/>
              <a:gd name="connsiteX224" fmla="*/ 474879 w 493713"/>
              <a:gd name="connsiteY224" fmla="*/ 104731 h 500063"/>
              <a:gd name="connsiteX225" fmla="*/ 473728 w 493713"/>
              <a:gd name="connsiteY225" fmla="*/ 96508 h 500063"/>
              <a:gd name="connsiteX226" fmla="*/ 472003 w 493713"/>
              <a:gd name="connsiteY226" fmla="*/ 88574 h 500063"/>
              <a:gd name="connsiteX227" fmla="*/ 469559 w 493713"/>
              <a:gd name="connsiteY227" fmla="*/ 80640 h 500063"/>
              <a:gd name="connsiteX228" fmla="*/ 466684 w 493713"/>
              <a:gd name="connsiteY228" fmla="*/ 73283 h 500063"/>
              <a:gd name="connsiteX229" fmla="*/ 462945 w 493713"/>
              <a:gd name="connsiteY229" fmla="*/ 66070 h 500063"/>
              <a:gd name="connsiteX230" fmla="*/ 458632 w 493713"/>
              <a:gd name="connsiteY230" fmla="*/ 59145 h 500063"/>
              <a:gd name="connsiteX231" fmla="*/ 453600 w 493713"/>
              <a:gd name="connsiteY231" fmla="*/ 52510 h 500063"/>
              <a:gd name="connsiteX232" fmla="*/ 447993 w 493713"/>
              <a:gd name="connsiteY232" fmla="*/ 46451 h 500063"/>
              <a:gd name="connsiteX233" fmla="*/ 441955 w 493713"/>
              <a:gd name="connsiteY233" fmla="*/ 40969 h 500063"/>
              <a:gd name="connsiteX234" fmla="*/ 435628 w 493713"/>
              <a:gd name="connsiteY234" fmla="*/ 35920 h 500063"/>
              <a:gd name="connsiteX235" fmla="*/ 428871 w 493713"/>
              <a:gd name="connsiteY235" fmla="*/ 31448 h 500063"/>
              <a:gd name="connsiteX236" fmla="*/ 421682 w 493713"/>
              <a:gd name="connsiteY236" fmla="*/ 27697 h 500063"/>
              <a:gd name="connsiteX237" fmla="*/ 414206 w 493713"/>
              <a:gd name="connsiteY237" fmla="*/ 24524 h 500063"/>
              <a:gd name="connsiteX238" fmla="*/ 406730 w 493713"/>
              <a:gd name="connsiteY238" fmla="*/ 22071 h 500063"/>
              <a:gd name="connsiteX239" fmla="*/ 398822 w 493713"/>
              <a:gd name="connsiteY239" fmla="*/ 20340 h 500063"/>
              <a:gd name="connsiteX240" fmla="*/ 390484 w 493713"/>
              <a:gd name="connsiteY240" fmla="*/ 19186 h 500063"/>
              <a:gd name="connsiteX241" fmla="*/ 382288 w 493713"/>
              <a:gd name="connsiteY241" fmla="*/ 18898 h 500063"/>
              <a:gd name="connsiteX242" fmla="*/ 374093 w 493713"/>
              <a:gd name="connsiteY242" fmla="*/ 19186 h 500063"/>
              <a:gd name="connsiteX243" fmla="*/ 366042 w 493713"/>
              <a:gd name="connsiteY243" fmla="*/ 20340 h 500063"/>
              <a:gd name="connsiteX244" fmla="*/ 358135 w 493713"/>
              <a:gd name="connsiteY244" fmla="*/ 22071 h 500063"/>
              <a:gd name="connsiteX245" fmla="*/ 350371 w 493713"/>
              <a:gd name="connsiteY245" fmla="*/ 24524 h 500063"/>
              <a:gd name="connsiteX246" fmla="*/ 343038 w 493713"/>
              <a:gd name="connsiteY246" fmla="*/ 27697 h 500063"/>
              <a:gd name="connsiteX247" fmla="*/ 335850 w 493713"/>
              <a:gd name="connsiteY247" fmla="*/ 31304 h 500063"/>
              <a:gd name="connsiteX248" fmla="*/ 329092 w 493713"/>
              <a:gd name="connsiteY248" fmla="*/ 35776 h 500063"/>
              <a:gd name="connsiteX249" fmla="*/ 322622 w 493713"/>
              <a:gd name="connsiteY249" fmla="*/ 40825 h 500063"/>
              <a:gd name="connsiteX250" fmla="*/ 316584 w 493713"/>
              <a:gd name="connsiteY250" fmla="*/ 46451 h 500063"/>
              <a:gd name="connsiteX251" fmla="*/ 231039 w 493713"/>
              <a:gd name="connsiteY251" fmla="*/ 133149 h 500063"/>
              <a:gd name="connsiteX252" fmla="*/ 229170 w 493713"/>
              <a:gd name="connsiteY252" fmla="*/ 134592 h 500063"/>
              <a:gd name="connsiteX253" fmla="*/ 226869 w 493713"/>
              <a:gd name="connsiteY253" fmla="*/ 135602 h 500063"/>
              <a:gd name="connsiteX254" fmla="*/ 224569 w 493713"/>
              <a:gd name="connsiteY254" fmla="*/ 135890 h 500063"/>
              <a:gd name="connsiteX255" fmla="*/ 222268 w 493713"/>
              <a:gd name="connsiteY255" fmla="*/ 135602 h 500063"/>
              <a:gd name="connsiteX256" fmla="*/ 219968 w 493713"/>
              <a:gd name="connsiteY256" fmla="*/ 134592 h 500063"/>
              <a:gd name="connsiteX257" fmla="*/ 218099 w 493713"/>
              <a:gd name="connsiteY257" fmla="*/ 133149 h 500063"/>
              <a:gd name="connsiteX258" fmla="*/ 216518 w 493713"/>
              <a:gd name="connsiteY258" fmla="*/ 131130 h 500063"/>
              <a:gd name="connsiteX259" fmla="*/ 215655 w 493713"/>
              <a:gd name="connsiteY259" fmla="*/ 128822 h 500063"/>
              <a:gd name="connsiteX260" fmla="*/ 215224 w 493713"/>
              <a:gd name="connsiteY260" fmla="*/ 126513 h 500063"/>
              <a:gd name="connsiteX261" fmla="*/ 215655 w 493713"/>
              <a:gd name="connsiteY261" fmla="*/ 124061 h 500063"/>
              <a:gd name="connsiteX262" fmla="*/ 216518 w 493713"/>
              <a:gd name="connsiteY262" fmla="*/ 121753 h 500063"/>
              <a:gd name="connsiteX263" fmla="*/ 218099 w 493713"/>
              <a:gd name="connsiteY263" fmla="*/ 119878 h 500063"/>
              <a:gd name="connsiteX264" fmla="*/ 303501 w 493713"/>
              <a:gd name="connsiteY264" fmla="*/ 33035 h 500063"/>
              <a:gd name="connsiteX265" fmla="*/ 310545 w 493713"/>
              <a:gd name="connsiteY265" fmla="*/ 26399 h 500063"/>
              <a:gd name="connsiteX266" fmla="*/ 318022 w 493713"/>
              <a:gd name="connsiteY266" fmla="*/ 20629 h 500063"/>
              <a:gd name="connsiteX267" fmla="*/ 325929 w 493713"/>
              <a:gd name="connsiteY267" fmla="*/ 15436 h 500063"/>
              <a:gd name="connsiteX268" fmla="*/ 334124 w 493713"/>
              <a:gd name="connsiteY268" fmla="*/ 11108 h 500063"/>
              <a:gd name="connsiteX269" fmla="*/ 342463 w 493713"/>
              <a:gd name="connsiteY269" fmla="*/ 7357 h 500063"/>
              <a:gd name="connsiteX270" fmla="*/ 351233 w 493713"/>
              <a:gd name="connsiteY270" fmla="*/ 4472 h 500063"/>
              <a:gd name="connsiteX271" fmla="*/ 359860 w 493713"/>
              <a:gd name="connsiteY271" fmla="*/ 2164 h 500063"/>
              <a:gd name="connsiteX272" fmla="*/ 368918 w 493713"/>
              <a:gd name="connsiteY272" fmla="*/ 866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493713" h="500063">
                <a:moveTo>
                  <a:pt x="213569" y="166688"/>
                </a:moveTo>
                <a:lnTo>
                  <a:pt x="222534" y="166688"/>
                </a:lnTo>
                <a:lnTo>
                  <a:pt x="231644" y="167266"/>
                </a:lnTo>
                <a:lnTo>
                  <a:pt x="240464" y="168856"/>
                </a:lnTo>
                <a:lnTo>
                  <a:pt x="249285" y="171023"/>
                </a:lnTo>
                <a:lnTo>
                  <a:pt x="258105" y="174058"/>
                </a:lnTo>
                <a:lnTo>
                  <a:pt x="266492" y="177671"/>
                </a:lnTo>
                <a:lnTo>
                  <a:pt x="274734" y="182150"/>
                </a:lnTo>
                <a:lnTo>
                  <a:pt x="282686" y="187352"/>
                </a:lnTo>
                <a:lnTo>
                  <a:pt x="290205" y="193133"/>
                </a:lnTo>
                <a:lnTo>
                  <a:pt x="297291" y="199780"/>
                </a:lnTo>
                <a:lnTo>
                  <a:pt x="298881" y="201803"/>
                </a:lnTo>
                <a:lnTo>
                  <a:pt x="299749" y="203971"/>
                </a:lnTo>
                <a:lnTo>
                  <a:pt x="300038" y="206283"/>
                </a:lnTo>
                <a:lnTo>
                  <a:pt x="299749" y="208884"/>
                </a:lnTo>
                <a:lnTo>
                  <a:pt x="298881" y="211051"/>
                </a:lnTo>
                <a:lnTo>
                  <a:pt x="297291" y="213075"/>
                </a:lnTo>
                <a:lnTo>
                  <a:pt x="295266" y="214664"/>
                </a:lnTo>
                <a:lnTo>
                  <a:pt x="292953" y="215531"/>
                </a:lnTo>
                <a:lnTo>
                  <a:pt x="290639" y="215820"/>
                </a:lnTo>
                <a:lnTo>
                  <a:pt x="288326" y="215531"/>
                </a:lnTo>
                <a:lnTo>
                  <a:pt x="286157" y="214664"/>
                </a:lnTo>
                <a:lnTo>
                  <a:pt x="284132" y="213075"/>
                </a:lnTo>
                <a:lnTo>
                  <a:pt x="277336" y="207005"/>
                </a:lnTo>
                <a:lnTo>
                  <a:pt x="270396" y="201659"/>
                </a:lnTo>
                <a:lnTo>
                  <a:pt x="262877" y="197034"/>
                </a:lnTo>
                <a:lnTo>
                  <a:pt x="255068" y="193277"/>
                </a:lnTo>
                <a:lnTo>
                  <a:pt x="247116" y="190098"/>
                </a:lnTo>
                <a:lnTo>
                  <a:pt x="238874" y="187930"/>
                </a:lnTo>
                <a:lnTo>
                  <a:pt x="230632" y="186341"/>
                </a:lnTo>
                <a:lnTo>
                  <a:pt x="222245" y="185618"/>
                </a:lnTo>
                <a:lnTo>
                  <a:pt x="213714" y="185618"/>
                </a:lnTo>
                <a:lnTo>
                  <a:pt x="205183" y="186341"/>
                </a:lnTo>
                <a:lnTo>
                  <a:pt x="196941" y="187786"/>
                </a:lnTo>
                <a:lnTo>
                  <a:pt x="188699" y="190098"/>
                </a:lnTo>
                <a:lnTo>
                  <a:pt x="180746" y="193133"/>
                </a:lnTo>
                <a:lnTo>
                  <a:pt x="172938" y="197034"/>
                </a:lnTo>
                <a:lnTo>
                  <a:pt x="165563" y="201659"/>
                </a:lnTo>
                <a:lnTo>
                  <a:pt x="158478" y="207005"/>
                </a:lnTo>
                <a:lnTo>
                  <a:pt x="151826" y="213075"/>
                </a:lnTo>
                <a:lnTo>
                  <a:pt x="46126" y="320009"/>
                </a:lnTo>
                <a:lnTo>
                  <a:pt x="40053" y="326656"/>
                </a:lnTo>
                <a:lnTo>
                  <a:pt x="34703" y="333881"/>
                </a:lnTo>
                <a:lnTo>
                  <a:pt x="30076" y="341396"/>
                </a:lnTo>
                <a:lnTo>
                  <a:pt x="26317" y="349199"/>
                </a:lnTo>
                <a:lnTo>
                  <a:pt x="23425" y="357436"/>
                </a:lnTo>
                <a:lnTo>
                  <a:pt x="20967" y="365528"/>
                </a:lnTo>
                <a:lnTo>
                  <a:pt x="19521" y="374054"/>
                </a:lnTo>
                <a:lnTo>
                  <a:pt x="18798" y="382580"/>
                </a:lnTo>
                <a:lnTo>
                  <a:pt x="18798" y="391106"/>
                </a:lnTo>
                <a:lnTo>
                  <a:pt x="19521" y="399632"/>
                </a:lnTo>
                <a:lnTo>
                  <a:pt x="20967" y="408013"/>
                </a:lnTo>
                <a:lnTo>
                  <a:pt x="23425" y="416250"/>
                </a:lnTo>
                <a:lnTo>
                  <a:pt x="26317" y="424342"/>
                </a:lnTo>
                <a:lnTo>
                  <a:pt x="30076" y="432145"/>
                </a:lnTo>
                <a:lnTo>
                  <a:pt x="34703" y="439804"/>
                </a:lnTo>
                <a:lnTo>
                  <a:pt x="40053" y="446885"/>
                </a:lnTo>
                <a:lnTo>
                  <a:pt x="46126" y="453677"/>
                </a:lnTo>
                <a:lnTo>
                  <a:pt x="52199" y="459312"/>
                </a:lnTo>
                <a:lnTo>
                  <a:pt x="58562" y="464370"/>
                </a:lnTo>
                <a:lnTo>
                  <a:pt x="65502" y="468705"/>
                </a:lnTo>
                <a:lnTo>
                  <a:pt x="72588" y="472318"/>
                </a:lnTo>
                <a:lnTo>
                  <a:pt x="80107" y="475497"/>
                </a:lnTo>
                <a:lnTo>
                  <a:pt x="87770" y="478098"/>
                </a:lnTo>
                <a:lnTo>
                  <a:pt x="95723" y="479832"/>
                </a:lnTo>
                <a:lnTo>
                  <a:pt x="103965" y="480844"/>
                </a:lnTo>
                <a:lnTo>
                  <a:pt x="112207" y="481133"/>
                </a:lnTo>
                <a:lnTo>
                  <a:pt x="120449" y="480844"/>
                </a:lnTo>
                <a:lnTo>
                  <a:pt x="128546" y="479832"/>
                </a:lnTo>
                <a:lnTo>
                  <a:pt x="136499" y="478098"/>
                </a:lnTo>
                <a:lnTo>
                  <a:pt x="144307" y="475497"/>
                </a:lnTo>
                <a:lnTo>
                  <a:pt x="151826" y="472318"/>
                </a:lnTo>
                <a:lnTo>
                  <a:pt x="158912" y="468705"/>
                </a:lnTo>
                <a:lnTo>
                  <a:pt x="165708" y="464370"/>
                </a:lnTo>
                <a:lnTo>
                  <a:pt x="172215" y="459312"/>
                </a:lnTo>
                <a:lnTo>
                  <a:pt x="178288" y="453677"/>
                </a:lnTo>
                <a:lnTo>
                  <a:pt x="251020" y="380123"/>
                </a:lnTo>
                <a:lnTo>
                  <a:pt x="252899" y="378678"/>
                </a:lnTo>
                <a:lnTo>
                  <a:pt x="255213" y="377667"/>
                </a:lnTo>
                <a:lnTo>
                  <a:pt x="257671" y="377378"/>
                </a:lnTo>
                <a:lnTo>
                  <a:pt x="259985" y="377667"/>
                </a:lnTo>
                <a:lnTo>
                  <a:pt x="262298" y="378678"/>
                </a:lnTo>
                <a:lnTo>
                  <a:pt x="264178" y="380123"/>
                </a:lnTo>
                <a:lnTo>
                  <a:pt x="265769" y="382146"/>
                </a:lnTo>
                <a:lnTo>
                  <a:pt x="266636" y="384458"/>
                </a:lnTo>
                <a:lnTo>
                  <a:pt x="266925" y="386915"/>
                </a:lnTo>
                <a:lnTo>
                  <a:pt x="266636" y="389227"/>
                </a:lnTo>
                <a:lnTo>
                  <a:pt x="265769" y="391395"/>
                </a:lnTo>
                <a:lnTo>
                  <a:pt x="264178" y="393418"/>
                </a:lnTo>
                <a:lnTo>
                  <a:pt x="191591" y="466971"/>
                </a:lnTo>
                <a:lnTo>
                  <a:pt x="184216" y="473763"/>
                </a:lnTo>
                <a:lnTo>
                  <a:pt x="176408" y="479832"/>
                </a:lnTo>
                <a:lnTo>
                  <a:pt x="168166" y="485179"/>
                </a:lnTo>
                <a:lnTo>
                  <a:pt x="159635" y="489514"/>
                </a:lnTo>
                <a:lnTo>
                  <a:pt x="150670" y="493271"/>
                </a:lnTo>
                <a:lnTo>
                  <a:pt x="141415" y="496306"/>
                </a:lnTo>
                <a:lnTo>
                  <a:pt x="131872" y="498329"/>
                </a:lnTo>
                <a:lnTo>
                  <a:pt x="122184" y="499630"/>
                </a:lnTo>
                <a:lnTo>
                  <a:pt x="112207" y="500063"/>
                </a:lnTo>
                <a:lnTo>
                  <a:pt x="102230" y="499630"/>
                </a:lnTo>
                <a:lnTo>
                  <a:pt x="92397" y="498329"/>
                </a:lnTo>
                <a:lnTo>
                  <a:pt x="82854" y="496306"/>
                </a:lnTo>
                <a:lnTo>
                  <a:pt x="73744" y="493271"/>
                </a:lnTo>
                <a:lnTo>
                  <a:pt x="64635" y="489514"/>
                </a:lnTo>
                <a:lnTo>
                  <a:pt x="56103" y="485179"/>
                </a:lnTo>
                <a:lnTo>
                  <a:pt x="47861" y="479832"/>
                </a:lnTo>
                <a:lnTo>
                  <a:pt x="40053" y="473763"/>
                </a:lnTo>
                <a:lnTo>
                  <a:pt x="32823" y="466971"/>
                </a:lnTo>
                <a:lnTo>
                  <a:pt x="26172" y="459602"/>
                </a:lnTo>
                <a:lnTo>
                  <a:pt x="20099" y="451798"/>
                </a:lnTo>
                <a:lnTo>
                  <a:pt x="14893" y="443561"/>
                </a:lnTo>
                <a:lnTo>
                  <a:pt x="10411" y="434746"/>
                </a:lnTo>
                <a:lnTo>
                  <a:pt x="6796" y="425787"/>
                </a:lnTo>
                <a:lnTo>
                  <a:pt x="3904" y="416250"/>
                </a:lnTo>
                <a:lnTo>
                  <a:pt x="1735" y="406712"/>
                </a:lnTo>
                <a:lnTo>
                  <a:pt x="434" y="396886"/>
                </a:lnTo>
                <a:lnTo>
                  <a:pt x="0" y="386915"/>
                </a:lnTo>
                <a:lnTo>
                  <a:pt x="434" y="376800"/>
                </a:lnTo>
                <a:lnTo>
                  <a:pt x="1735" y="366829"/>
                </a:lnTo>
                <a:lnTo>
                  <a:pt x="3904" y="357291"/>
                </a:lnTo>
                <a:lnTo>
                  <a:pt x="6796" y="347898"/>
                </a:lnTo>
                <a:lnTo>
                  <a:pt x="10411" y="338795"/>
                </a:lnTo>
                <a:lnTo>
                  <a:pt x="14893" y="330124"/>
                </a:lnTo>
                <a:lnTo>
                  <a:pt x="20099" y="321743"/>
                </a:lnTo>
                <a:lnTo>
                  <a:pt x="26172" y="313940"/>
                </a:lnTo>
                <a:lnTo>
                  <a:pt x="32823" y="306714"/>
                </a:lnTo>
                <a:lnTo>
                  <a:pt x="138524" y="199780"/>
                </a:lnTo>
                <a:lnTo>
                  <a:pt x="145753" y="193133"/>
                </a:lnTo>
                <a:lnTo>
                  <a:pt x="153417" y="187063"/>
                </a:lnTo>
                <a:lnTo>
                  <a:pt x="161081" y="182150"/>
                </a:lnTo>
                <a:lnTo>
                  <a:pt x="169467" y="177671"/>
                </a:lnTo>
                <a:lnTo>
                  <a:pt x="177854" y="173913"/>
                </a:lnTo>
                <a:lnTo>
                  <a:pt x="186530" y="171023"/>
                </a:lnTo>
                <a:lnTo>
                  <a:pt x="195495" y="168856"/>
                </a:lnTo>
                <a:lnTo>
                  <a:pt x="204460" y="167266"/>
                </a:lnTo>
                <a:close/>
                <a:moveTo>
                  <a:pt x="377831" y="0"/>
                </a:moveTo>
                <a:lnTo>
                  <a:pt x="386889" y="0"/>
                </a:lnTo>
                <a:lnTo>
                  <a:pt x="395803" y="866"/>
                </a:lnTo>
                <a:lnTo>
                  <a:pt x="404861" y="2164"/>
                </a:lnTo>
                <a:lnTo>
                  <a:pt x="413631" y="4472"/>
                </a:lnTo>
                <a:lnTo>
                  <a:pt x="422258" y="7357"/>
                </a:lnTo>
                <a:lnTo>
                  <a:pt x="430740" y="11108"/>
                </a:lnTo>
                <a:lnTo>
                  <a:pt x="438935" y="15436"/>
                </a:lnTo>
                <a:lnTo>
                  <a:pt x="446699" y="20629"/>
                </a:lnTo>
                <a:lnTo>
                  <a:pt x="454175" y="26399"/>
                </a:lnTo>
                <a:lnTo>
                  <a:pt x="461220" y="33035"/>
                </a:lnTo>
                <a:lnTo>
                  <a:pt x="467834" y="40392"/>
                </a:lnTo>
                <a:lnTo>
                  <a:pt x="473728" y="48326"/>
                </a:lnTo>
                <a:lnTo>
                  <a:pt x="479048" y="56693"/>
                </a:lnTo>
                <a:lnTo>
                  <a:pt x="483505" y="65349"/>
                </a:lnTo>
                <a:lnTo>
                  <a:pt x="487099" y="74292"/>
                </a:lnTo>
                <a:lnTo>
                  <a:pt x="489975" y="83669"/>
                </a:lnTo>
                <a:lnTo>
                  <a:pt x="491988" y="93334"/>
                </a:lnTo>
                <a:lnTo>
                  <a:pt x="493425" y="103144"/>
                </a:lnTo>
                <a:lnTo>
                  <a:pt x="493713" y="113098"/>
                </a:lnTo>
                <a:lnTo>
                  <a:pt x="493425" y="123196"/>
                </a:lnTo>
                <a:lnTo>
                  <a:pt x="491988" y="133005"/>
                </a:lnTo>
                <a:lnTo>
                  <a:pt x="489975" y="142670"/>
                </a:lnTo>
                <a:lnTo>
                  <a:pt x="487099" y="151903"/>
                </a:lnTo>
                <a:lnTo>
                  <a:pt x="483505" y="160991"/>
                </a:lnTo>
                <a:lnTo>
                  <a:pt x="479048" y="169646"/>
                </a:lnTo>
                <a:lnTo>
                  <a:pt x="473728" y="178013"/>
                </a:lnTo>
                <a:lnTo>
                  <a:pt x="467834" y="185947"/>
                </a:lnTo>
                <a:lnTo>
                  <a:pt x="461220" y="193160"/>
                </a:lnTo>
                <a:lnTo>
                  <a:pt x="349508" y="306690"/>
                </a:lnTo>
                <a:lnTo>
                  <a:pt x="342751" y="312893"/>
                </a:lnTo>
                <a:lnTo>
                  <a:pt x="335706" y="318375"/>
                </a:lnTo>
                <a:lnTo>
                  <a:pt x="328230" y="323424"/>
                </a:lnTo>
                <a:lnTo>
                  <a:pt x="320466" y="327752"/>
                </a:lnTo>
                <a:lnTo>
                  <a:pt x="312558" y="331502"/>
                </a:lnTo>
                <a:lnTo>
                  <a:pt x="304363" y="334532"/>
                </a:lnTo>
                <a:lnTo>
                  <a:pt x="296168" y="336696"/>
                </a:lnTo>
                <a:lnTo>
                  <a:pt x="287685" y="338427"/>
                </a:lnTo>
                <a:lnTo>
                  <a:pt x="279059" y="339292"/>
                </a:lnTo>
                <a:lnTo>
                  <a:pt x="270576" y="339725"/>
                </a:lnTo>
                <a:lnTo>
                  <a:pt x="262094" y="339292"/>
                </a:lnTo>
                <a:lnTo>
                  <a:pt x="253611" y="338427"/>
                </a:lnTo>
                <a:lnTo>
                  <a:pt x="244985" y="336696"/>
                </a:lnTo>
                <a:lnTo>
                  <a:pt x="236646" y="334532"/>
                </a:lnTo>
                <a:lnTo>
                  <a:pt x="228595" y="331502"/>
                </a:lnTo>
                <a:lnTo>
                  <a:pt x="220687" y="327752"/>
                </a:lnTo>
                <a:lnTo>
                  <a:pt x="212923" y="323424"/>
                </a:lnTo>
                <a:lnTo>
                  <a:pt x="205591" y="318375"/>
                </a:lnTo>
                <a:lnTo>
                  <a:pt x="198402" y="312893"/>
                </a:lnTo>
                <a:lnTo>
                  <a:pt x="191788" y="306690"/>
                </a:lnTo>
                <a:lnTo>
                  <a:pt x="190207" y="304671"/>
                </a:lnTo>
                <a:lnTo>
                  <a:pt x="189201" y="302218"/>
                </a:lnTo>
                <a:lnTo>
                  <a:pt x="188913" y="299910"/>
                </a:lnTo>
                <a:lnTo>
                  <a:pt x="189201" y="297602"/>
                </a:lnTo>
                <a:lnTo>
                  <a:pt x="190207" y="295294"/>
                </a:lnTo>
                <a:lnTo>
                  <a:pt x="191788" y="293274"/>
                </a:lnTo>
                <a:lnTo>
                  <a:pt x="193801" y="291688"/>
                </a:lnTo>
                <a:lnTo>
                  <a:pt x="195958" y="290822"/>
                </a:lnTo>
                <a:lnTo>
                  <a:pt x="198258" y="290389"/>
                </a:lnTo>
                <a:lnTo>
                  <a:pt x="200559" y="290822"/>
                </a:lnTo>
                <a:lnTo>
                  <a:pt x="202859" y="291688"/>
                </a:lnTo>
                <a:lnTo>
                  <a:pt x="204872" y="293274"/>
                </a:lnTo>
                <a:lnTo>
                  <a:pt x="211342" y="299477"/>
                </a:lnTo>
                <a:lnTo>
                  <a:pt x="218530" y="304815"/>
                </a:lnTo>
                <a:lnTo>
                  <a:pt x="226007" y="309287"/>
                </a:lnTo>
                <a:lnTo>
                  <a:pt x="233627" y="313038"/>
                </a:lnTo>
                <a:lnTo>
                  <a:pt x="241678" y="316211"/>
                </a:lnTo>
                <a:lnTo>
                  <a:pt x="249729" y="318375"/>
                </a:lnTo>
                <a:lnTo>
                  <a:pt x="258068" y="319962"/>
                </a:lnTo>
                <a:lnTo>
                  <a:pt x="266407" y="320827"/>
                </a:lnTo>
                <a:lnTo>
                  <a:pt x="274746" y="320827"/>
                </a:lnTo>
                <a:lnTo>
                  <a:pt x="283085" y="319962"/>
                </a:lnTo>
                <a:lnTo>
                  <a:pt x="291567" y="318375"/>
                </a:lnTo>
                <a:lnTo>
                  <a:pt x="299619" y="316211"/>
                </a:lnTo>
                <a:lnTo>
                  <a:pt x="307670" y="313038"/>
                </a:lnTo>
                <a:lnTo>
                  <a:pt x="315290" y="309287"/>
                </a:lnTo>
                <a:lnTo>
                  <a:pt x="322622" y="304815"/>
                </a:lnTo>
                <a:lnTo>
                  <a:pt x="329811" y="299477"/>
                </a:lnTo>
                <a:lnTo>
                  <a:pt x="336281" y="293274"/>
                </a:lnTo>
                <a:lnTo>
                  <a:pt x="447993" y="179888"/>
                </a:lnTo>
                <a:lnTo>
                  <a:pt x="453600" y="173830"/>
                </a:lnTo>
                <a:lnTo>
                  <a:pt x="458632" y="167194"/>
                </a:lnTo>
                <a:lnTo>
                  <a:pt x="462945" y="160270"/>
                </a:lnTo>
                <a:lnTo>
                  <a:pt x="466684" y="153057"/>
                </a:lnTo>
                <a:lnTo>
                  <a:pt x="469559" y="145411"/>
                </a:lnTo>
                <a:lnTo>
                  <a:pt x="472003" y="137765"/>
                </a:lnTo>
                <a:lnTo>
                  <a:pt x="473728" y="129687"/>
                </a:lnTo>
                <a:lnTo>
                  <a:pt x="474879" y="121609"/>
                </a:lnTo>
                <a:lnTo>
                  <a:pt x="475166" y="113098"/>
                </a:lnTo>
                <a:lnTo>
                  <a:pt x="474879" y="104731"/>
                </a:lnTo>
                <a:lnTo>
                  <a:pt x="473728" y="96508"/>
                </a:lnTo>
                <a:lnTo>
                  <a:pt x="472003" y="88574"/>
                </a:lnTo>
                <a:lnTo>
                  <a:pt x="469559" y="80640"/>
                </a:lnTo>
                <a:lnTo>
                  <a:pt x="466684" y="73283"/>
                </a:lnTo>
                <a:lnTo>
                  <a:pt x="462945" y="66070"/>
                </a:lnTo>
                <a:lnTo>
                  <a:pt x="458632" y="59145"/>
                </a:lnTo>
                <a:lnTo>
                  <a:pt x="453600" y="52510"/>
                </a:lnTo>
                <a:lnTo>
                  <a:pt x="447993" y="46451"/>
                </a:lnTo>
                <a:lnTo>
                  <a:pt x="441955" y="40969"/>
                </a:lnTo>
                <a:lnTo>
                  <a:pt x="435628" y="35920"/>
                </a:lnTo>
                <a:lnTo>
                  <a:pt x="428871" y="31448"/>
                </a:lnTo>
                <a:lnTo>
                  <a:pt x="421682" y="27697"/>
                </a:lnTo>
                <a:lnTo>
                  <a:pt x="414206" y="24524"/>
                </a:lnTo>
                <a:lnTo>
                  <a:pt x="406730" y="22071"/>
                </a:lnTo>
                <a:lnTo>
                  <a:pt x="398822" y="20340"/>
                </a:lnTo>
                <a:lnTo>
                  <a:pt x="390484" y="19186"/>
                </a:lnTo>
                <a:lnTo>
                  <a:pt x="382288" y="18898"/>
                </a:lnTo>
                <a:lnTo>
                  <a:pt x="374093" y="19186"/>
                </a:lnTo>
                <a:lnTo>
                  <a:pt x="366042" y="20340"/>
                </a:lnTo>
                <a:lnTo>
                  <a:pt x="358135" y="22071"/>
                </a:lnTo>
                <a:lnTo>
                  <a:pt x="350371" y="24524"/>
                </a:lnTo>
                <a:lnTo>
                  <a:pt x="343038" y="27697"/>
                </a:lnTo>
                <a:lnTo>
                  <a:pt x="335850" y="31304"/>
                </a:lnTo>
                <a:lnTo>
                  <a:pt x="329092" y="35776"/>
                </a:lnTo>
                <a:lnTo>
                  <a:pt x="322622" y="40825"/>
                </a:lnTo>
                <a:lnTo>
                  <a:pt x="316584" y="46451"/>
                </a:lnTo>
                <a:lnTo>
                  <a:pt x="231039" y="133149"/>
                </a:lnTo>
                <a:lnTo>
                  <a:pt x="229170" y="134592"/>
                </a:lnTo>
                <a:lnTo>
                  <a:pt x="226869" y="135602"/>
                </a:lnTo>
                <a:lnTo>
                  <a:pt x="224569" y="135890"/>
                </a:lnTo>
                <a:lnTo>
                  <a:pt x="222268" y="135602"/>
                </a:lnTo>
                <a:lnTo>
                  <a:pt x="219968" y="134592"/>
                </a:lnTo>
                <a:lnTo>
                  <a:pt x="218099" y="133149"/>
                </a:lnTo>
                <a:lnTo>
                  <a:pt x="216518" y="131130"/>
                </a:lnTo>
                <a:lnTo>
                  <a:pt x="215655" y="128822"/>
                </a:lnTo>
                <a:lnTo>
                  <a:pt x="215224" y="126513"/>
                </a:lnTo>
                <a:lnTo>
                  <a:pt x="215655" y="124061"/>
                </a:lnTo>
                <a:lnTo>
                  <a:pt x="216518" y="121753"/>
                </a:lnTo>
                <a:lnTo>
                  <a:pt x="218099" y="119878"/>
                </a:lnTo>
                <a:lnTo>
                  <a:pt x="303501" y="33035"/>
                </a:lnTo>
                <a:lnTo>
                  <a:pt x="310545" y="26399"/>
                </a:lnTo>
                <a:lnTo>
                  <a:pt x="318022" y="20629"/>
                </a:lnTo>
                <a:lnTo>
                  <a:pt x="325929" y="15436"/>
                </a:lnTo>
                <a:lnTo>
                  <a:pt x="334124" y="11108"/>
                </a:lnTo>
                <a:lnTo>
                  <a:pt x="342463" y="7357"/>
                </a:lnTo>
                <a:lnTo>
                  <a:pt x="351233" y="4472"/>
                </a:lnTo>
                <a:lnTo>
                  <a:pt x="359860" y="2164"/>
                </a:lnTo>
                <a:lnTo>
                  <a:pt x="368918" y="866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5AE189F-F798-494E-ADEA-065F7B6D87DA}"/>
              </a:ext>
            </a:extLst>
          </p:cNvPr>
          <p:cNvGrpSpPr/>
          <p:nvPr/>
        </p:nvGrpSpPr>
        <p:grpSpPr>
          <a:xfrm>
            <a:off x="4313237" y="1758242"/>
            <a:ext cx="517525" cy="555625"/>
            <a:chOff x="3444875" y="5776913"/>
            <a:chExt cx="517525" cy="555625"/>
          </a:xfrm>
          <a:solidFill>
            <a:schemeClr val="bg1"/>
          </a:solidFill>
        </p:grpSpPr>
        <p:sp>
          <p:nvSpPr>
            <p:cNvPr id="101" name="Freeform 699">
              <a:extLst>
                <a:ext uri="{FF2B5EF4-FFF2-40B4-BE49-F238E27FC236}">
                  <a16:creationId xmlns:a16="http://schemas.microsoft.com/office/drawing/2014/main" id="{E3930897-E759-4672-B512-F135E8ACB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5934076"/>
              <a:ext cx="101600" cy="19050"/>
            </a:xfrm>
            <a:custGeom>
              <a:avLst/>
              <a:gdLst>
                <a:gd name="T0" fmla="*/ 58 w 639"/>
                <a:gd name="T1" fmla="*/ 0 h 116"/>
                <a:gd name="T2" fmla="*/ 581 w 639"/>
                <a:gd name="T3" fmla="*/ 0 h 116"/>
                <a:gd name="T4" fmla="*/ 600 w 639"/>
                <a:gd name="T5" fmla="*/ 3 h 116"/>
                <a:gd name="T6" fmla="*/ 616 w 639"/>
                <a:gd name="T7" fmla="*/ 11 h 116"/>
                <a:gd name="T8" fmla="*/ 628 w 639"/>
                <a:gd name="T9" fmla="*/ 24 h 116"/>
                <a:gd name="T10" fmla="*/ 636 w 639"/>
                <a:gd name="T11" fmla="*/ 40 h 116"/>
                <a:gd name="T12" fmla="*/ 639 w 639"/>
                <a:gd name="T13" fmla="*/ 58 h 116"/>
                <a:gd name="T14" fmla="*/ 636 w 639"/>
                <a:gd name="T15" fmla="*/ 76 h 116"/>
                <a:gd name="T16" fmla="*/ 628 w 639"/>
                <a:gd name="T17" fmla="*/ 92 h 116"/>
                <a:gd name="T18" fmla="*/ 616 w 639"/>
                <a:gd name="T19" fmla="*/ 105 h 116"/>
                <a:gd name="T20" fmla="*/ 600 w 639"/>
                <a:gd name="T21" fmla="*/ 113 h 116"/>
                <a:gd name="T22" fmla="*/ 581 w 639"/>
                <a:gd name="T23" fmla="*/ 116 h 116"/>
                <a:gd name="T24" fmla="*/ 58 w 639"/>
                <a:gd name="T25" fmla="*/ 116 h 116"/>
                <a:gd name="T26" fmla="*/ 40 w 639"/>
                <a:gd name="T27" fmla="*/ 113 h 116"/>
                <a:gd name="T28" fmla="*/ 24 w 639"/>
                <a:gd name="T29" fmla="*/ 105 h 116"/>
                <a:gd name="T30" fmla="*/ 11 w 639"/>
                <a:gd name="T31" fmla="*/ 92 h 116"/>
                <a:gd name="T32" fmla="*/ 3 w 639"/>
                <a:gd name="T33" fmla="*/ 76 h 116"/>
                <a:gd name="T34" fmla="*/ 0 w 639"/>
                <a:gd name="T35" fmla="*/ 58 h 116"/>
                <a:gd name="T36" fmla="*/ 3 w 639"/>
                <a:gd name="T37" fmla="*/ 40 h 116"/>
                <a:gd name="T38" fmla="*/ 11 w 639"/>
                <a:gd name="T39" fmla="*/ 24 h 116"/>
                <a:gd name="T40" fmla="*/ 24 w 639"/>
                <a:gd name="T41" fmla="*/ 11 h 116"/>
                <a:gd name="T42" fmla="*/ 40 w 639"/>
                <a:gd name="T43" fmla="*/ 3 h 116"/>
                <a:gd name="T44" fmla="*/ 58 w 63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9" h="116">
                  <a:moveTo>
                    <a:pt x="58" y="0"/>
                  </a:moveTo>
                  <a:lnTo>
                    <a:pt x="581" y="0"/>
                  </a:lnTo>
                  <a:lnTo>
                    <a:pt x="600" y="3"/>
                  </a:lnTo>
                  <a:lnTo>
                    <a:pt x="616" y="11"/>
                  </a:lnTo>
                  <a:lnTo>
                    <a:pt x="628" y="24"/>
                  </a:lnTo>
                  <a:lnTo>
                    <a:pt x="636" y="40"/>
                  </a:lnTo>
                  <a:lnTo>
                    <a:pt x="639" y="58"/>
                  </a:lnTo>
                  <a:lnTo>
                    <a:pt x="636" y="76"/>
                  </a:lnTo>
                  <a:lnTo>
                    <a:pt x="628" y="92"/>
                  </a:lnTo>
                  <a:lnTo>
                    <a:pt x="616" y="105"/>
                  </a:lnTo>
                  <a:lnTo>
                    <a:pt x="600" y="113"/>
                  </a:lnTo>
                  <a:lnTo>
                    <a:pt x="58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00">
              <a:extLst>
                <a:ext uri="{FF2B5EF4-FFF2-40B4-BE49-F238E27FC236}">
                  <a16:creationId xmlns:a16="http://schemas.microsoft.com/office/drawing/2014/main" id="{63B66B85-D410-44D0-A999-4A9D75CB2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5999163"/>
              <a:ext cx="63500" cy="19050"/>
            </a:xfrm>
            <a:custGeom>
              <a:avLst/>
              <a:gdLst>
                <a:gd name="T0" fmla="*/ 58 w 407"/>
                <a:gd name="T1" fmla="*/ 0 h 117"/>
                <a:gd name="T2" fmla="*/ 349 w 407"/>
                <a:gd name="T3" fmla="*/ 0 h 117"/>
                <a:gd name="T4" fmla="*/ 367 w 407"/>
                <a:gd name="T5" fmla="*/ 3 h 117"/>
                <a:gd name="T6" fmla="*/ 383 w 407"/>
                <a:gd name="T7" fmla="*/ 12 h 117"/>
                <a:gd name="T8" fmla="*/ 396 w 407"/>
                <a:gd name="T9" fmla="*/ 24 h 117"/>
                <a:gd name="T10" fmla="*/ 404 w 407"/>
                <a:gd name="T11" fmla="*/ 40 h 117"/>
                <a:gd name="T12" fmla="*/ 407 w 407"/>
                <a:gd name="T13" fmla="*/ 58 h 117"/>
                <a:gd name="T14" fmla="*/ 404 w 407"/>
                <a:gd name="T15" fmla="*/ 76 h 117"/>
                <a:gd name="T16" fmla="*/ 396 w 407"/>
                <a:gd name="T17" fmla="*/ 92 h 117"/>
                <a:gd name="T18" fmla="*/ 383 w 407"/>
                <a:gd name="T19" fmla="*/ 105 h 117"/>
                <a:gd name="T20" fmla="*/ 367 w 407"/>
                <a:gd name="T21" fmla="*/ 113 h 117"/>
                <a:gd name="T22" fmla="*/ 349 w 407"/>
                <a:gd name="T23" fmla="*/ 117 h 117"/>
                <a:gd name="T24" fmla="*/ 58 w 407"/>
                <a:gd name="T25" fmla="*/ 117 h 117"/>
                <a:gd name="T26" fmla="*/ 40 w 407"/>
                <a:gd name="T27" fmla="*/ 113 h 117"/>
                <a:gd name="T28" fmla="*/ 24 w 407"/>
                <a:gd name="T29" fmla="*/ 105 h 117"/>
                <a:gd name="T30" fmla="*/ 11 w 407"/>
                <a:gd name="T31" fmla="*/ 92 h 117"/>
                <a:gd name="T32" fmla="*/ 3 w 407"/>
                <a:gd name="T33" fmla="*/ 76 h 117"/>
                <a:gd name="T34" fmla="*/ 0 w 407"/>
                <a:gd name="T35" fmla="*/ 58 h 117"/>
                <a:gd name="T36" fmla="*/ 3 w 407"/>
                <a:gd name="T37" fmla="*/ 40 h 117"/>
                <a:gd name="T38" fmla="*/ 11 w 407"/>
                <a:gd name="T39" fmla="*/ 24 h 117"/>
                <a:gd name="T40" fmla="*/ 24 w 407"/>
                <a:gd name="T41" fmla="*/ 12 h 117"/>
                <a:gd name="T42" fmla="*/ 40 w 407"/>
                <a:gd name="T43" fmla="*/ 3 h 117"/>
                <a:gd name="T44" fmla="*/ 58 w 40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7" h="117">
                  <a:moveTo>
                    <a:pt x="58" y="0"/>
                  </a:moveTo>
                  <a:lnTo>
                    <a:pt x="349" y="0"/>
                  </a:lnTo>
                  <a:lnTo>
                    <a:pt x="367" y="3"/>
                  </a:lnTo>
                  <a:lnTo>
                    <a:pt x="383" y="12"/>
                  </a:lnTo>
                  <a:lnTo>
                    <a:pt x="396" y="24"/>
                  </a:lnTo>
                  <a:lnTo>
                    <a:pt x="404" y="40"/>
                  </a:lnTo>
                  <a:lnTo>
                    <a:pt x="407" y="58"/>
                  </a:lnTo>
                  <a:lnTo>
                    <a:pt x="404" y="76"/>
                  </a:lnTo>
                  <a:lnTo>
                    <a:pt x="396" y="92"/>
                  </a:lnTo>
                  <a:lnTo>
                    <a:pt x="383" y="105"/>
                  </a:lnTo>
                  <a:lnTo>
                    <a:pt x="367" y="113"/>
                  </a:lnTo>
                  <a:lnTo>
                    <a:pt x="349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01">
              <a:extLst>
                <a:ext uri="{FF2B5EF4-FFF2-40B4-BE49-F238E27FC236}">
                  <a16:creationId xmlns:a16="http://schemas.microsoft.com/office/drawing/2014/main" id="{56E201BA-C658-4FFD-837B-BB89BF164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5999163"/>
              <a:ext cx="84138" cy="19050"/>
            </a:xfrm>
            <a:custGeom>
              <a:avLst/>
              <a:gdLst>
                <a:gd name="T0" fmla="*/ 58 w 523"/>
                <a:gd name="T1" fmla="*/ 0 h 117"/>
                <a:gd name="T2" fmla="*/ 465 w 523"/>
                <a:gd name="T3" fmla="*/ 0 h 117"/>
                <a:gd name="T4" fmla="*/ 483 w 523"/>
                <a:gd name="T5" fmla="*/ 3 h 117"/>
                <a:gd name="T6" fmla="*/ 500 w 523"/>
                <a:gd name="T7" fmla="*/ 12 h 117"/>
                <a:gd name="T8" fmla="*/ 512 w 523"/>
                <a:gd name="T9" fmla="*/ 24 h 117"/>
                <a:gd name="T10" fmla="*/ 520 w 523"/>
                <a:gd name="T11" fmla="*/ 40 h 117"/>
                <a:gd name="T12" fmla="*/ 523 w 523"/>
                <a:gd name="T13" fmla="*/ 58 h 117"/>
                <a:gd name="T14" fmla="*/ 520 w 523"/>
                <a:gd name="T15" fmla="*/ 76 h 117"/>
                <a:gd name="T16" fmla="*/ 512 w 523"/>
                <a:gd name="T17" fmla="*/ 92 h 117"/>
                <a:gd name="T18" fmla="*/ 500 w 523"/>
                <a:gd name="T19" fmla="*/ 105 h 117"/>
                <a:gd name="T20" fmla="*/ 483 w 523"/>
                <a:gd name="T21" fmla="*/ 113 h 117"/>
                <a:gd name="T22" fmla="*/ 465 w 523"/>
                <a:gd name="T23" fmla="*/ 117 h 117"/>
                <a:gd name="T24" fmla="*/ 58 w 523"/>
                <a:gd name="T25" fmla="*/ 117 h 117"/>
                <a:gd name="T26" fmla="*/ 40 w 523"/>
                <a:gd name="T27" fmla="*/ 113 h 117"/>
                <a:gd name="T28" fmla="*/ 24 w 523"/>
                <a:gd name="T29" fmla="*/ 105 h 117"/>
                <a:gd name="T30" fmla="*/ 11 w 523"/>
                <a:gd name="T31" fmla="*/ 92 h 117"/>
                <a:gd name="T32" fmla="*/ 3 w 523"/>
                <a:gd name="T33" fmla="*/ 76 h 117"/>
                <a:gd name="T34" fmla="*/ 0 w 523"/>
                <a:gd name="T35" fmla="*/ 58 h 117"/>
                <a:gd name="T36" fmla="*/ 3 w 523"/>
                <a:gd name="T37" fmla="*/ 40 h 117"/>
                <a:gd name="T38" fmla="*/ 11 w 523"/>
                <a:gd name="T39" fmla="*/ 24 h 117"/>
                <a:gd name="T40" fmla="*/ 24 w 523"/>
                <a:gd name="T41" fmla="*/ 12 h 117"/>
                <a:gd name="T42" fmla="*/ 40 w 523"/>
                <a:gd name="T43" fmla="*/ 3 h 117"/>
                <a:gd name="T44" fmla="*/ 58 w 52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3" h="117">
                  <a:moveTo>
                    <a:pt x="58" y="0"/>
                  </a:moveTo>
                  <a:lnTo>
                    <a:pt x="465" y="0"/>
                  </a:lnTo>
                  <a:lnTo>
                    <a:pt x="483" y="3"/>
                  </a:lnTo>
                  <a:lnTo>
                    <a:pt x="500" y="12"/>
                  </a:lnTo>
                  <a:lnTo>
                    <a:pt x="512" y="24"/>
                  </a:lnTo>
                  <a:lnTo>
                    <a:pt x="520" y="40"/>
                  </a:lnTo>
                  <a:lnTo>
                    <a:pt x="523" y="58"/>
                  </a:lnTo>
                  <a:lnTo>
                    <a:pt x="520" y="76"/>
                  </a:lnTo>
                  <a:lnTo>
                    <a:pt x="512" y="92"/>
                  </a:lnTo>
                  <a:lnTo>
                    <a:pt x="500" y="105"/>
                  </a:lnTo>
                  <a:lnTo>
                    <a:pt x="483" y="113"/>
                  </a:lnTo>
                  <a:lnTo>
                    <a:pt x="465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02">
              <a:extLst>
                <a:ext uri="{FF2B5EF4-FFF2-40B4-BE49-F238E27FC236}">
                  <a16:creationId xmlns:a16="http://schemas.microsoft.com/office/drawing/2014/main" id="{CC4F3800-4A0C-420B-9DA1-EA3B9892A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5999163"/>
              <a:ext cx="19050" cy="19050"/>
            </a:xfrm>
            <a:custGeom>
              <a:avLst/>
              <a:gdLst>
                <a:gd name="T0" fmla="*/ 58 w 116"/>
                <a:gd name="T1" fmla="*/ 0 h 116"/>
                <a:gd name="T2" fmla="*/ 73 w 116"/>
                <a:gd name="T3" fmla="*/ 1 h 116"/>
                <a:gd name="T4" fmla="*/ 88 w 116"/>
                <a:gd name="T5" fmla="*/ 7 h 116"/>
                <a:gd name="T6" fmla="*/ 99 w 116"/>
                <a:gd name="T7" fmla="*/ 16 h 116"/>
                <a:gd name="T8" fmla="*/ 109 w 116"/>
                <a:gd name="T9" fmla="*/ 29 h 116"/>
                <a:gd name="T10" fmla="*/ 114 w 116"/>
                <a:gd name="T11" fmla="*/ 42 h 116"/>
                <a:gd name="T12" fmla="*/ 116 w 116"/>
                <a:gd name="T13" fmla="*/ 57 h 116"/>
                <a:gd name="T14" fmla="*/ 114 w 116"/>
                <a:gd name="T15" fmla="*/ 72 h 116"/>
                <a:gd name="T16" fmla="*/ 109 w 116"/>
                <a:gd name="T17" fmla="*/ 86 h 116"/>
                <a:gd name="T18" fmla="*/ 99 w 116"/>
                <a:gd name="T19" fmla="*/ 99 h 116"/>
                <a:gd name="T20" fmla="*/ 88 w 116"/>
                <a:gd name="T21" fmla="*/ 108 h 116"/>
                <a:gd name="T22" fmla="*/ 73 w 116"/>
                <a:gd name="T23" fmla="*/ 114 h 116"/>
                <a:gd name="T24" fmla="*/ 58 w 116"/>
                <a:gd name="T25" fmla="*/ 116 h 116"/>
                <a:gd name="T26" fmla="*/ 43 w 116"/>
                <a:gd name="T27" fmla="*/ 114 h 116"/>
                <a:gd name="T28" fmla="*/ 30 w 116"/>
                <a:gd name="T29" fmla="*/ 108 h 116"/>
                <a:gd name="T30" fmla="*/ 17 w 116"/>
                <a:gd name="T31" fmla="*/ 99 h 116"/>
                <a:gd name="T32" fmla="*/ 8 w 116"/>
                <a:gd name="T33" fmla="*/ 86 h 116"/>
                <a:gd name="T34" fmla="*/ 2 w 116"/>
                <a:gd name="T35" fmla="*/ 72 h 116"/>
                <a:gd name="T36" fmla="*/ 0 w 116"/>
                <a:gd name="T37" fmla="*/ 57 h 116"/>
                <a:gd name="T38" fmla="*/ 2 w 116"/>
                <a:gd name="T39" fmla="*/ 42 h 116"/>
                <a:gd name="T40" fmla="*/ 8 w 116"/>
                <a:gd name="T41" fmla="*/ 29 h 116"/>
                <a:gd name="T42" fmla="*/ 17 w 116"/>
                <a:gd name="T43" fmla="*/ 16 h 116"/>
                <a:gd name="T44" fmla="*/ 30 w 116"/>
                <a:gd name="T45" fmla="*/ 7 h 116"/>
                <a:gd name="T46" fmla="*/ 43 w 116"/>
                <a:gd name="T47" fmla="*/ 1 h 116"/>
                <a:gd name="T48" fmla="*/ 58 w 116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3" y="1"/>
                  </a:lnTo>
                  <a:lnTo>
                    <a:pt x="88" y="7"/>
                  </a:lnTo>
                  <a:lnTo>
                    <a:pt x="99" y="16"/>
                  </a:lnTo>
                  <a:lnTo>
                    <a:pt x="109" y="29"/>
                  </a:lnTo>
                  <a:lnTo>
                    <a:pt x="114" y="42"/>
                  </a:lnTo>
                  <a:lnTo>
                    <a:pt x="116" y="57"/>
                  </a:lnTo>
                  <a:lnTo>
                    <a:pt x="114" y="72"/>
                  </a:lnTo>
                  <a:lnTo>
                    <a:pt x="109" y="86"/>
                  </a:lnTo>
                  <a:lnTo>
                    <a:pt x="99" y="99"/>
                  </a:lnTo>
                  <a:lnTo>
                    <a:pt x="88" y="108"/>
                  </a:lnTo>
                  <a:lnTo>
                    <a:pt x="73" y="114"/>
                  </a:lnTo>
                  <a:lnTo>
                    <a:pt x="58" y="116"/>
                  </a:lnTo>
                  <a:lnTo>
                    <a:pt x="43" y="114"/>
                  </a:lnTo>
                  <a:lnTo>
                    <a:pt x="30" y="108"/>
                  </a:lnTo>
                  <a:lnTo>
                    <a:pt x="17" y="99"/>
                  </a:lnTo>
                  <a:lnTo>
                    <a:pt x="8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2"/>
                  </a:lnTo>
                  <a:lnTo>
                    <a:pt x="8" y="29"/>
                  </a:lnTo>
                  <a:lnTo>
                    <a:pt x="17" y="16"/>
                  </a:lnTo>
                  <a:lnTo>
                    <a:pt x="30" y="7"/>
                  </a:lnTo>
                  <a:lnTo>
                    <a:pt x="43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03">
              <a:extLst>
                <a:ext uri="{FF2B5EF4-FFF2-40B4-BE49-F238E27FC236}">
                  <a16:creationId xmlns:a16="http://schemas.microsoft.com/office/drawing/2014/main" id="{A1C131D2-EA8C-46D8-AA23-FCA0FBADA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5999163"/>
              <a:ext cx="19050" cy="19050"/>
            </a:xfrm>
            <a:custGeom>
              <a:avLst/>
              <a:gdLst>
                <a:gd name="T0" fmla="*/ 58 w 117"/>
                <a:gd name="T1" fmla="*/ 0 h 116"/>
                <a:gd name="T2" fmla="*/ 73 w 117"/>
                <a:gd name="T3" fmla="*/ 1 h 116"/>
                <a:gd name="T4" fmla="*/ 88 w 117"/>
                <a:gd name="T5" fmla="*/ 7 h 116"/>
                <a:gd name="T6" fmla="*/ 100 w 117"/>
                <a:gd name="T7" fmla="*/ 16 h 116"/>
                <a:gd name="T8" fmla="*/ 109 w 117"/>
                <a:gd name="T9" fmla="*/ 29 h 116"/>
                <a:gd name="T10" fmla="*/ 114 w 117"/>
                <a:gd name="T11" fmla="*/ 42 h 116"/>
                <a:gd name="T12" fmla="*/ 117 w 117"/>
                <a:gd name="T13" fmla="*/ 57 h 116"/>
                <a:gd name="T14" fmla="*/ 114 w 117"/>
                <a:gd name="T15" fmla="*/ 72 h 116"/>
                <a:gd name="T16" fmla="*/ 109 w 117"/>
                <a:gd name="T17" fmla="*/ 86 h 116"/>
                <a:gd name="T18" fmla="*/ 100 w 117"/>
                <a:gd name="T19" fmla="*/ 99 h 116"/>
                <a:gd name="T20" fmla="*/ 88 w 117"/>
                <a:gd name="T21" fmla="*/ 108 h 116"/>
                <a:gd name="T22" fmla="*/ 74 w 117"/>
                <a:gd name="T23" fmla="*/ 114 h 116"/>
                <a:gd name="T24" fmla="*/ 58 w 117"/>
                <a:gd name="T25" fmla="*/ 116 h 116"/>
                <a:gd name="T26" fmla="*/ 44 w 117"/>
                <a:gd name="T27" fmla="*/ 114 h 116"/>
                <a:gd name="T28" fmla="*/ 30 w 117"/>
                <a:gd name="T29" fmla="*/ 108 h 116"/>
                <a:gd name="T30" fmla="*/ 17 w 117"/>
                <a:gd name="T31" fmla="*/ 99 h 116"/>
                <a:gd name="T32" fmla="*/ 9 w 117"/>
                <a:gd name="T33" fmla="*/ 86 h 116"/>
                <a:gd name="T34" fmla="*/ 2 w 117"/>
                <a:gd name="T35" fmla="*/ 72 h 116"/>
                <a:gd name="T36" fmla="*/ 0 w 117"/>
                <a:gd name="T37" fmla="*/ 57 h 116"/>
                <a:gd name="T38" fmla="*/ 2 w 117"/>
                <a:gd name="T39" fmla="*/ 42 h 116"/>
                <a:gd name="T40" fmla="*/ 9 w 117"/>
                <a:gd name="T41" fmla="*/ 29 h 116"/>
                <a:gd name="T42" fmla="*/ 17 w 117"/>
                <a:gd name="T43" fmla="*/ 16 h 116"/>
                <a:gd name="T44" fmla="*/ 30 w 117"/>
                <a:gd name="T45" fmla="*/ 7 h 116"/>
                <a:gd name="T46" fmla="*/ 44 w 117"/>
                <a:gd name="T47" fmla="*/ 1 h 116"/>
                <a:gd name="T48" fmla="*/ 58 w 117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3" y="1"/>
                  </a:lnTo>
                  <a:lnTo>
                    <a:pt x="88" y="7"/>
                  </a:lnTo>
                  <a:lnTo>
                    <a:pt x="100" y="16"/>
                  </a:lnTo>
                  <a:lnTo>
                    <a:pt x="109" y="29"/>
                  </a:lnTo>
                  <a:lnTo>
                    <a:pt x="114" y="42"/>
                  </a:lnTo>
                  <a:lnTo>
                    <a:pt x="117" y="57"/>
                  </a:lnTo>
                  <a:lnTo>
                    <a:pt x="114" y="72"/>
                  </a:lnTo>
                  <a:lnTo>
                    <a:pt x="109" y="86"/>
                  </a:lnTo>
                  <a:lnTo>
                    <a:pt x="100" y="99"/>
                  </a:lnTo>
                  <a:lnTo>
                    <a:pt x="88" y="108"/>
                  </a:lnTo>
                  <a:lnTo>
                    <a:pt x="74" y="114"/>
                  </a:lnTo>
                  <a:lnTo>
                    <a:pt x="58" y="116"/>
                  </a:lnTo>
                  <a:lnTo>
                    <a:pt x="44" y="114"/>
                  </a:lnTo>
                  <a:lnTo>
                    <a:pt x="30" y="108"/>
                  </a:lnTo>
                  <a:lnTo>
                    <a:pt x="17" y="99"/>
                  </a:lnTo>
                  <a:lnTo>
                    <a:pt x="9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7" y="16"/>
                  </a:lnTo>
                  <a:lnTo>
                    <a:pt x="30" y="7"/>
                  </a:lnTo>
                  <a:lnTo>
                    <a:pt x="44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04">
              <a:extLst>
                <a:ext uri="{FF2B5EF4-FFF2-40B4-BE49-F238E27FC236}">
                  <a16:creationId xmlns:a16="http://schemas.microsoft.com/office/drawing/2014/main" id="{98F439E6-20B2-4AF9-AC59-D1E8B22E0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6064251"/>
              <a:ext cx="82550" cy="19050"/>
            </a:xfrm>
            <a:custGeom>
              <a:avLst/>
              <a:gdLst>
                <a:gd name="T0" fmla="*/ 58 w 524"/>
                <a:gd name="T1" fmla="*/ 0 h 117"/>
                <a:gd name="T2" fmla="*/ 465 w 524"/>
                <a:gd name="T3" fmla="*/ 0 h 117"/>
                <a:gd name="T4" fmla="*/ 483 w 524"/>
                <a:gd name="T5" fmla="*/ 4 h 117"/>
                <a:gd name="T6" fmla="*/ 500 w 524"/>
                <a:gd name="T7" fmla="*/ 12 h 117"/>
                <a:gd name="T8" fmla="*/ 512 w 524"/>
                <a:gd name="T9" fmla="*/ 25 h 117"/>
                <a:gd name="T10" fmla="*/ 520 w 524"/>
                <a:gd name="T11" fmla="*/ 41 h 117"/>
                <a:gd name="T12" fmla="*/ 524 w 524"/>
                <a:gd name="T13" fmla="*/ 59 h 117"/>
                <a:gd name="T14" fmla="*/ 520 w 524"/>
                <a:gd name="T15" fmla="*/ 77 h 117"/>
                <a:gd name="T16" fmla="*/ 512 w 524"/>
                <a:gd name="T17" fmla="*/ 93 h 117"/>
                <a:gd name="T18" fmla="*/ 500 w 524"/>
                <a:gd name="T19" fmla="*/ 105 h 117"/>
                <a:gd name="T20" fmla="*/ 483 w 524"/>
                <a:gd name="T21" fmla="*/ 114 h 117"/>
                <a:gd name="T22" fmla="*/ 465 w 524"/>
                <a:gd name="T23" fmla="*/ 117 h 117"/>
                <a:gd name="T24" fmla="*/ 58 w 524"/>
                <a:gd name="T25" fmla="*/ 117 h 117"/>
                <a:gd name="T26" fmla="*/ 40 w 524"/>
                <a:gd name="T27" fmla="*/ 114 h 117"/>
                <a:gd name="T28" fmla="*/ 25 w 524"/>
                <a:gd name="T29" fmla="*/ 105 h 117"/>
                <a:gd name="T30" fmla="*/ 12 w 524"/>
                <a:gd name="T31" fmla="*/ 93 h 117"/>
                <a:gd name="T32" fmla="*/ 3 w 524"/>
                <a:gd name="T33" fmla="*/ 77 h 117"/>
                <a:gd name="T34" fmla="*/ 0 w 524"/>
                <a:gd name="T35" fmla="*/ 59 h 117"/>
                <a:gd name="T36" fmla="*/ 3 w 524"/>
                <a:gd name="T37" fmla="*/ 41 h 117"/>
                <a:gd name="T38" fmla="*/ 12 w 524"/>
                <a:gd name="T39" fmla="*/ 25 h 117"/>
                <a:gd name="T40" fmla="*/ 25 w 524"/>
                <a:gd name="T41" fmla="*/ 12 h 117"/>
                <a:gd name="T42" fmla="*/ 40 w 524"/>
                <a:gd name="T43" fmla="*/ 4 h 117"/>
                <a:gd name="T44" fmla="*/ 58 w 524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4" h="117">
                  <a:moveTo>
                    <a:pt x="58" y="0"/>
                  </a:moveTo>
                  <a:lnTo>
                    <a:pt x="465" y="0"/>
                  </a:lnTo>
                  <a:lnTo>
                    <a:pt x="483" y="4"/>
                  </a:lnTo>
                  <a:lnTo>
                    <a:pt x="500" y="12"/>
                  </a:lnTo>
                  <a:lnTo>
                    <a:pt x="512" y="25"/>
                  </a:lnTo>
                  <a:lnTo>
                    <a:pt x="520" y="41"/>
                  </a:lnTo>
                  <a:lnTo>
                    <a:pt x="524" y="59"/>
                  </a:lnTo>
                  <a:lnTo>
                    <a:pt x="520" y="77"/>
                  </a:lnTo>
                  <a:lnTo>
                    <a:pt x="512" y="93"/>
                  </a:lnTo>
                  <a:lnTo>
                    <a:pt x="500" y="105"/>
                  </a:lnTo>
                  <a:lnTo>
                    <a:pt x="483" y="114"/>
                  </a:lnTo>
                  <a:lnTo>
                    <a:pt x="465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5" y="105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05">
              <a:extLst>
                <a:ext uri="{FF2B5EF4-FFF2-40B4-BE49-F238E27FC236}">
                  <a16:creationId xmlns:a16="http://schemas.microsoft.com/office/drawing/2014/main" id="{978E36DA-1BC1-423C-A25B-3B5024246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6064251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3 w 116"/>
                <a:gd name="T3" fmla="*/ 1 h 116"/>
                <a:gd name="T4" fmla="*/ 87 w 116"/>
                <a:gd name="T5" fmla="*/ 7 h 116"/>
                <a:gd name="T6" fmla="*/ 99 w 116"/>
                <a:gd name="T7" fmla="*/ 16 h 116"/>
                <a:gd name="T8" fmla="*/ 109 w 116"/>
                <a:gd name="T9" fmla="*/ 29 h 116"/>
                <a:gd name="T10" fmla="*/ 114 w 116"/>
                <a:gd name="T11" fmla="*/ 43 h 116"/>
                <a:gd name="T12" fmla="*/ 116 w 116"/>
                <a:gd name="T13" fmla="*/ 58 h 116"/>
                <a:gd name="T14" fmla="*/ 114 w 116"/>
                <a:gd name="T15" fmla="*/ 73 h 116"/>
                <a:gd name="T16" fmla="*/ 109 w 116"/>
                <a:gd name="T17" fmla="*/ 86 h 116"/>
                <a:gd name="T18" fmla="*/ 99 w 116"/>
                <a:gd name="T19" fmla="*/ 99 h 116"/>
                <a:gd name="T20" fmla="*/ 87 w 116"/>
                <a:gd name="T21" fmla="*/ 109 h 116"/>
                <a:gd name="T22" fmla="*/ 73 w 116"/>
                <a:gd name="T23" fmla="*/ 114 h 116"/>
                <a:gd name="T24" fmla="*/ 58 w 116"/>
                <a:gd name="T25" fmla="*/ 116 h 116"/>
                <a:gd name="T26" fmla="*/ 43 w 116"/>
                <a:gd name="T27" fmla="*/ 114 h 116"/>
                <a:gd name="T28" fmla="*/ 29 w 116"/>
                <a:gd name="T29" fmla="*/ 109 h 116"/>
                <a:gd name="T30" fmla="*/ 17 w 116"/>
                <a:gd name="T31" fmla="*/ 99 h 116"/>
                <a:gd name="T32" fmla="*/ 8 w 116"/>
                <a:gd name="T33" fmla="*/ 86 h 116"/>
                <a:gd name="T34" fmla="*/ 2 w 116"/>
                <a:gd name="T35" fmla="*/ 73 h 116"/>
                <a:gd name="T36" fmla="*/ 0 w 116"/>
                <a:gd name="T37" fmla="*/ 58 h 116"/>
                <a:gd name="T38" fmla="*/ 2 w 116"/>
                <a:gd name="T39" fmla="*/ 43 h 116"/>
                <a:gd name="T40" fmla="*/ 7 w 116"/>
                <a:gd name="T41" fmla="*/ 28 h 116"/>
                <a:gd name="T42" fmla="*/ 17 w 116"/>
                <a:gd name="T43" fmla="*/ 16 h 116"/>
                <a:gd name="T44" fmla="*/ 29 w 116"/>
                <a:gd name="T45" fmla="*/ 7 h 116"/>
                <a:gd name="T46" fmla="*/ 43 w 116"/>
                <a:gd name="T47" fmla="*/ 1 h 116"/>
                <a:gd name="T48" fmla="*/ 58 w 116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3" y="1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09" y="29"/>
                  </a:lnTo>
                  <a:lnTo>
                    <a:pt x="114" y="43"/>
                  </a:lnTo>
                  <a:lnTo>
                    <a:pt x="116" y="58"/>
                  </a:lnTo>
                  <a:lnTo>
                    <a:pt x="114" y="73"/>
                  </a:lnTo>
                  <a:lnTo>
                    <a:pt x="109" y="86"/>
                  </a:lnTo>
                  <a:lnTo>
                    <a:pt x="99" y="99"/>
                  </a:lnTo>
                  <a:lnTo>
                    <a:pt x="87" y="109"/>
                  </a:lnTo>
                  <a:lnTo>
                    <a:pt x="73" y="114"/>
                  </a:lnTo>
                  <a:lnTo>
                    <a:pt x="58" y="116"/>
                  </a:lnTo>
                  <a:lnTo>
                    <a:pt x="43" y="114"/>
                  </a:lnTo>
                  <a:lnTo>
                    <a:pt x="29" y="109"/>
                  </a:lnTo>
                  <a:lnTo>
                    <a:pt x="17" y="99"/>
                  </a:lnTo>
                  <a:lnTo>
                    <a:pt x="8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8"/>
                  </a:lnTo>
                  <a:lnTo>
                    <a:pt x="17" y="16"/>
                  </a:lnTo>
                  <a:lnTo>
                    <a:pt x="29" y="7"/>
                  </a:lnTo>
                  <a:lnTo>
                    <a:pt x="43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6">
              <a:extLst>
                <a:ext uri="{FF2B5EF4-FFF2-40B4-BE49-F238E27FC236}">
                  <a16:creationId xmlns:a16="http://schemas.microsoft.com/office/drawing/2014/main" id="{6D6155D2-AC32-4793-97D4-3AE016A57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6119813"/>
              <a:ext cx="69850" cy="80963"/>
            </a:xfrm>
            <a:custGeom>
              <a:avLst/>
              <a:gdLst>
                <a:gd name="T0" fmla="*/ 391 w 447"/>
                <a:gd name="T1" fmla="*/ 0 h 507"/>
                <a:gd name="T2" fmla="*/ 406 w 447"/>
                <a:gd name="T3" fmla="*/ 4 h 507"/>
                <a:gd name="T4" fmla="*/ 418 w 447"/>
                <a:gd name="T5" fmla="*/ 10 h 507"/>
                <a:gd name="T6" fmla="*/ 430 w 447"/>
                <a:gd name="T7" fmla="*/ 19 h 507"/>
                <a:gd name="T8" fmla="*/ 439 w 447"/>
                <a:gd name="T9" fmla="*/ 31 h 507"/>
                <a:gd name="T10" fmla="*/ 445 w 447"/>
                <a:gd name="T11" fmla="*/ 45 h 507"/>
                <a:gd name="T12" fmla="*/ 447 w 447"/>
                <a:gd name="T13" fmla="*/ 59 h 507"/>
                <a:gd name="T14" fmla="*/ 446 w 447"/>
                <a:gd name="T15" fmla="*/ 73 h 507"/>
                <a:gd name="T16" fmla="*/ 442 w 447"/>
                <a:gd name="T17" fmla="*/ 86 h 507"/>
                <a:gd name="T18" fmla="*/ 432 w 447"/>
                <a:gd name="T19" fmla="*/ 98 h 507"/>
                <a:gd name="T20" fmla="*/ 418 w 447"/>
                <a:gd name="T21" fmla="*/ 109 h 507"/>
                <a:gd name="T22" fmla="*/ 391 w 447"/>
                <a:gd name="T23" fmla="*/ 124 h 507"/>
                <a:gd name="T24" fmla="*/ 368 w 447"/>
                <a:gd name="T25" fmla="*/ 145 h 507"/>
                <a:gd name="T26" fmla="*/ 349 w 447"/>
                <a:gd name="T27" fmla="*/ 166 h 507"/>
                <a:gd name="T28" fmla="*/ 332 w 447"/>
                <a:gd name="T29" fmla="*/ 190 h 507"/>
                <a:gd name="T30" fmla="*/ 319 w 447"/>
                <a:gd name="T31" fmla="*/ 216 h 507"/>
                <a:gd name="T32" fmla="*/ 309 w 447"/>
                <a:gd name="T33" fmla="*/ 242 h 507"/>
                <a:gd name="T34" fmla="*/ 300 w 447"/>
                <a:gd name="T35" fmla="*/ 271 h 507"/>
                <a:gd name="T36" fmla="*/ 294 w 447"/>
                <a:gd name="T37" fmla="*/ 301 h 507"/>
                <a:gd name="T38" fmla="*/ 289 w 447"/>
                <a:gd name="T39" fmla="*/ 330 h 507"/>
                <a:gd name="T40" fmla="*/ 286 w 447"/>
                <a:gd name="T41" fmla="*/ 361 h 507"/>
                <a:gd name="T42" fmla="*/ 284 w 447"/>
                <a:gd name="T43" fmla="*/ 391 h 507"/>
                <a:gd name="T44" fmla="*/ 282 w 447"/>
                <a:gd name="T45" fmla="*/ 421 h 507"/>
                <a:gd name="T46" fmla="*/ 281 w 447"/>
                <a:gd name="T47" fmla="*/ 450 h 507"/>
                <a:gd name="T48" fmla="*/ 279 w 447"/>
                <a:gd name="T49" fmla="*/ 467 h 507"/>
                <a:gd name="T50" fmla="*/ 273 w 447"/>
                <a:gd name="T51" fmla="*/ 481 h 507"/>
                <a:gd name="T52" fmla="*/ 263 w 447"/>
                <a:gd name="T53" fmla="*/ 493 h 507"/>
                <a:gd name="T54" fmla="*/ 252 w 447"/>
                <a:gd name="T55" fmla="*/ 500 h 507"/>
                <a:gd name="T56" fmla="*/ 239 w 447"/>
                <a:gd name="T57" fmla="*/ 505 h 507"/>
                <a:gd name="T58" fmla="*/ 225 w 447"/>
                <a:gd name="T59" fmla="*/ 507 h 507"/>
                <a:gd name="T60" fmla="*/ 210 w 447"/>
                <a:gd name="T61" fmla="*/ 506 h 507"/>
                <a:gd name="T62" fmla="*/ 195 w 447"/>
                <a:gd name="T63" fmla="*/ 501 h 507"/>
                <a:gd name="T64" fmla="*/ 182 w 447"/>
                <a:gd name="T65" fmla="*/ 491 h 507"/>
                <a:gd name="T66" fmla="*/ 19 w 447"/>
                <a:gd name="T67" fmla="*/ 355 h 507"/>
                <a:gd name="T68" fmla="*/ 7 w 447"/>
                <a:gd name="T69" fmla="*/ 342 h 507"/>
                <a:gd name="T70" fmla="*/ 1 w 447"/>
                <a:gd name="T71" fmla="*/ 329 h 507"/>
                <a:gd name="T72" fmla="*/ 0 w 447"/>
                <a:gd name="T73" fmla="*/ 314 h 507"/>
                <a:gd name="T74" fmla="*/ 2 w 447"/>
                <a:gd name="T75" fmla="*/ 302 h 507"/>
                <a:gd name="T76" fmla="*/ 8 w 447"/>
                <a:gd name="T77" fmla="*/ 289 h 507"/>
                <a:gd name="T78" fmla="*/ 18 w 447"/>
                <a:gd name="T79" fmla="*/ 277 h 507"/>
                <a:gd name="T80" fmla="*/ 28 w 447"/>
                <a:gd name="T81" fmla="*/ 269 h 507"/>
                <a:gd name="T82" fmla="*/ 42 w 447"/>
                <a:gd name="T83" fmla="*/ 261 h 507"/>
                <a:gd name="T84" fmla="*/ 56 w 447"/>
                <a:gd name="T85" fmla="*/ 258 h 507"/>
                <a:gd name="T86" fmla="*/ 72 w 447"/>
                <a:gd name="T87" fmla="*/ 258 h 507"/>
                <a:gd name="T88" fmla="*/ 86 w 447"/>
                <a:gd name="T89" fmla="*/ 263 h 507"/>
                <a:gd name="T90" fmla="*/ 101 w 447"/>
                <a:gd name="T91" fmla="*/ 272 h 507"/>
                <a:gd name="T92" fmla="*/ 173 w 447"/>
                <a:gd name="T93" fmla="*/ 333 h 507"/>
                <a:gd name="T94" fmla="*/ 178 w 447"/>
                <a:gd name="T95" fmla="*/ 297 h 507"/>
                <a:gd name="T96" fmla="*/ 185 w 447"/>
                <a:gd name="T97" fmla="*/ 262 h 507"/>
                <a:gd name="T98" fmla="*/ 193 w 447"/>
                <a:gd name="T99" fmla="*/ 227 h 507"/>
                <a:gd name="T100" fmla="*/ 204 w 447"/>
                <a:gd name="T101" fmla="*/ 193 h 507"/>
                <a:gd name="T102" fmla="*/ 217 w 447"/>
                <a:gd name="T103" fmla="*/ 162 h 507"/>
                <a:gd name="T104" fmla="*/ 232 w 447"/>
                <a:gd name="T105" fmla="*/ 131 h 507"/>
                <a:gd name="T106" fmla="*/ 251 w 447"/>
                <a:gd name="T107" fmla="*/ 101 h 507"/>
                <a:gd name="T108" fmla="*/ 273 w 447"/>
                <a:gd name="T109" fmla="*/ 75 h 507"/>
                <a:gd name="T110" fmla="*/ 298 w 447"/>
                <a:gd name="T111" fmla="*/ 49 h 507"/>
                <a:gd name="T112" fmla="*/ 326 w 447"/>
                <a:gd name="T113" fmla="*/ 27 h 507"/>
                <a:gd name="T114" fmla="*/ 359 w 447"/>
                <a:gd name="T115" fmla="*/ 8 h 507"/>
                <a:gd name="T116" fmla="*/ 375 w 447"/>
                <a:gd name="T117" fmla="*/ 1 h 507"/>
                <a:gd name="T118" fmla="*/ 391 w 447"/>
                <a:gd name="T11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7" h="507">
                  <a:moveTo>
                    <a:pt x="391" y="0"/>
                  </a:moveTo>
                  <a:lnTo>
                    <a:pt x="406" y="4"/>
                  </a:lnTo>
                  <a:lnTo>
                    <a:pt x="418" y="10"/>
                  </a:lnTo>
                  <a:lnTo>
                    <a:pt x="430" y="19"/>
                  </a:lnTo>
                  <a:lnTo>
                    <a:pt x="439" y="31"/>
                  </a:lnTo>
                  <a:lnTo>
                    <a:pt x="445" y="45"/>
                  </a:lnTo>
                  <a:lnTo>
                    <a:pt x="447" y="59"/>
                  </a:lnTo>
                  <a:lnTo>
                    <a:pt x="446" y="73"/>
                  </a:lnTo>
                  <a:lnTo>
                    <a:pt x="442" y="86"/>
                  </a:lnTo>
                  <a:lnTo>
                    <a:pt x="432" y="98"/>
                  </a:lnTo>
                  <a:lnTo>
                    <a:pt x="418" y="109"/>
                  </a:lnTo>
                  <a:lnTo>
                    <a:pt x="391" y="124"/>
                  </a:lnTo>
                  <a:lnTo>
                    <a:pt x="368" y="145"/>
                  </a:lnTo>
                  <a:lnTo>
                    <a:pt x="349" y="166"/>
                  </a:lnTo>
                  <a:lnTo>
                    <a:pt x="332" y="190"/>
                  </a:lnTo>
                  <a:lnTo>
                    <a:pt x="319" y="216"/>
                  </a:lnTo>
                  <a:lnTo>
                    <a:pt x="309" y="242"/>
                  </a:lnTo>
                  <a:lnTo>
                    <a:pt x="300" y="271"/>
                  </a:lnTo>
                  <a:lnTo>
                    <a:pt x="294" y="301"/>
                  </a:lnTo>
                  <a:lnTo>
                    <a:pt x="289" y="330"/>
                  </a:lnTo>
                  <a:lnTo>
                    <a:pt x="286" y="361"/>
                  </a:lnTo>
                  <a:lnTo>
                    <a:pt x="284" y="391"/>
                  </a:lnTo>
                  <a:lnTo>
                    <a:pt x="282" y="421"/>
                  </a:lnTo>
                  <a:lnTo>
                    <a:pt x="281" y="450"/>
                  </a:lnTo>
                  <a:lnTo>
                    <a:pt x="279" y="467"/>
                  </a:lnTo>
                  <a:lnTo>
                    <a:pt x="273" y="481"/>
                  </a:lnTo>
                  <a:lnTo>
                    <a:pt x="263" y="493"/>
                  </a:lnTo>
                  <a:lnTo>
                    <a:pt x="252" y="500"/>
                  </a:lnTo>
                  <a:lnTo>
                    <a:pt x="239" y="505"/>
                  </a:lnTo>
                  <a:lnTo>
                    <a:pt x="225" y="507"/>
                  </a:lnTo>
                  <a:lnTo>
                    <a:pt x="210" y="506"/>
                  </a:lnTo>
                  <a:lnTo>
                    <a:pt x="195" y="501"/>
                  </a:lnTo>
                  <a:lnTo>
                    <a:pt x="182" y="491"/>
                  </a:lnTo>
                  <a:lnTo>
                    <a:pt x="19" y="355"/>
                  </a:lnTo>
                  <a:lnTo>
                    <a:pt x="7" y="342"/>
                  </a:lnTo>
                  <a:lnTo>
                    <a:pt x="1" y="329"/>
                  </a:lnTo>
                  <a:lnTo>
                    <a:pt x="0" y="314"/>
                  </a:lnTo>
                  <a:lnTo>
                    <a:pt x="2" y="302"/>
                  </a:lnTo>
                  <a:lnTo>
                    <a:pt x="8" y="289"/>
                  </a:lnTo>
                  <a:lnTo>
                    <a:pt x="18" y="277"/>
                  </a:lnTo>
                  <a:lnTo>
                    <a:pt x="28" y="269"/>
                  </a:lnTo>
                  <a:lnTo>
                    <a:pt x="42" y="261"/>
                  </a:lnTo>
                  <a:lnTo>
                    <a:pt x="56" y="258"/>
                  </a:lnTo>
                  <a:lnTo>
                    <a:pt x="72" y="258"/>
                  </a:lnTo>
                  <a:lnTo>
                    <a:pt x="86" y="263"/>
                  </a:lnTo>
                  <a:lnTo>
                    <a:pt x="101" y="272"/>
                  </a:lnTo>
                  <a:lnTo>
                    <a:pt x="173" y="333"/>
                  </a:lnTo>
                  <a:lnTo>
                    <a:pt x="178" y="297"/>
                  </a:lnTo>
                  <a:lnTo>
                    <a:pt x="185" y="262"/>
                  </a:lnTo>
                  <a:lnTo>
                    <a:pt x="193" y="227"/>
                  </a:lnTo>
                  <a:lnTo>
                    <a:pt x="204" y="193"/>
                  </a:lnTo>
                  <a:lnTo>
                    <a:pt x="217" y="162"/>
                  </a:lnTo>
                  <a:lnTo>
                    <a:pt x="232" y="131"/>
                  </a:lnTo>
                  <a:lnTo>
                    <a:pt x="251" y="101"/>
                  </a:lnTo>
                  <a:lnTo>
                    <a:pt x="273" y="75"/>
                  </a:lnTo>
                  <a:lnTo>
                    <a:pt x="298" y="49"/>
                  </a:lnTo>
                  <a:lnTo>
                    <a:pt x="326" y="27"/>
                  </a:lnTo>
                  <a:lnTo>
                    <a:pt x="359" y="8"/>
                  </a:lnTo>
                  <a:lnTo>
                    <a:pt x="375" y="1"/>
                  </a:lnTo>
                  <a:lnTo>
                    <a:pt x="39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07">
              <a:extLst>
                <a:ext uri="{FF2B5EF4-FFF2-40B4-BE49-F238E27FC236}">
                  <a16:creationId xmlns:a16="http://schemas.microsoft.com/office/drawing/2014/main" id="{53382F0A-5B5B-4D13-967D-E0C06CF75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6154738"/>
              <a:ext cx="79375" cy="31750"/>
            </a:xfrm>
            <a:custGeom>
              <a:avLst/>
              <a:gdLst>
                <a:gd name="T0" fmla="*/ 73 w 500"/>
                <a:gd name="T1" fmla="*/ 1 h 202"/>
                <a:gd name="T2" fmla="*/ 97 w 500"/>
                <a:gd name="T3" fmla="*/ 15 h 202"/>
                <a:gd name="T4" fmla="*/ 119 w 500"/>
                <a:gd name="T5" fmla="*/ 51 h 202"/>
                <a:gd name="T6" fmla="*/ 148 w 500"/>
                <a:gd name="T7" fmla="*/ 76 h 202"/>
                <a:gd name="T8" fmla="*/ 179 w 500"/>
                <a:gd name="T9" fmla="*/ 82 h 202"/>
                <a:gd name="T10" fmla="*/ 213 w 500"/>
                <a:gd name="T11" fmla="*/ 76 h 202"/>
                <a:gd name="T12" fmla="*/ 247 w 500"/>
                <a:gd name="T13" fmla="*/ 61 h 202"/>
                <a:gd name="T14" fmla="*/ 283 w 500"/>
                <a:gd name="T15" fmla="*/ 43 h 202"/>
                <a:gd name="T16" fmla="*/ 318 w 500"/>
                <a:gd name="T17" fmla="*/ 28 h 202"/>
                <a:gd name="T18" fmla="*/ 363 w 500"/>
                <a:gd name="T19" fmla="*/ 19 h 202"/>
                <a:gd name="T20" fmla="*/ 413 w 500"/>
                <a:gd name="T21" fmla="*/ 24 h 202"/>
                <a:gd name="T22" fmla="*/ 459 w 500"/>
                <a:gd name="T23" fmla="*/ 47 h 202"/>
                <a:gd name="T24" fmla="*/ 492 w 500"/>
                <a:gd name="T25" fmla="*/ 87 h 202"/>
                <a:gd name="T26" fmla="*/ 500 w 500"/>
                <a:gd name="T27" fmla="*/ 119 h 202"/>
                <a:gd name="T28" fmla="*/ 491 w 500"/>
                <a:gd name="T29" fmla="*/ 146 h 202"/>
                <a:gd name="T30" fmla="*/ 469 w 500"/>
                <a:gd name="T31" fmla="*/ 165 h 202"/>
                <a:gd name="T32" fmla="*/ 442 w 500"/>
                <a:gd name="T33" fmla="*/ 174 h 202"/>
                <a:gd name="T34" fmla="*/ 414 w 500"/>
                <a:gd name="T35" fmla="*/ 168 h 202"/>
                <a:gd name="T36" fmla="*/ 392 w 500"/>
                <a:gd name="T37" fmla="*/ 146 h 202"/>
                <a:gd name="T38" fmla="*/ 377 w 500"/>
                <a:gd name="T39" fmla="*/ 137 h 202"/>
                <a:gd name="T40" fmla="*/ 354 w 500"/>
                <a:gd name="T41" fmla="*/ 139 h 202"/>
                <a:gd name="T42" fmla="*/ 328 w 500"/>
                <a:gd name="T43" fmla="*/ 150 h 202"/>
                <a:gd name="T44" fmla="*/ 300 w 500"/>
                <a:gd name="T45" fmla="*/ 165 h 202"/>
                <a:gd name="T46" fmla="*/ 277 w 500"/>
                <a:gd name="T47" fmla="*/ 179 h 202"/>
                <a:gd name="T48" fmla="*/ 260 w 500"/>
                <a:gd name="T49" fmla="*/ 187 h 202"/>
                <a:gd name="T50" fmla="*/ 196 w 500"/>
                <a:gd name="T51" fmla="*/ 202 h 202"/>
                <a:gd name="T52" fmla="*/ 129 w 500"/>
                <a:gd name="T53" fmla="*/ 194 h 202"/>
                <a:gd name="T54" fmla="*/ 70 w 500"/>
                <a:gd name="T55" fmla="*/ 164 h 202"/>
                <a:gd name="T56" fmla="*/ 24 w 500"/>
                <a:gd name="T57" fmla="*/ 117 h 202"/>
                <a:gd name="T58" fmla="*/ 1 w 500"/>
                <a:gd name="T59" fmla="*/ 72 h 202"/>
                <a:gd name="T60" fmla="*/ 4 w 500"/>
                <a:gd name="T61" fmla="*/ 41 h 202"/>
                <a:gd name="T62" fmla="*/ 20 w 500"/>
                <a:gd name="T63" fmla="*/ 17 h 202"/>
                <a:gd name="T64" fmla="*/ 45 w 500"/>
                <a:gd name="T65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0" h="202">
                  <a:moveTo>
                    <a:pt x="59" y="0"/>
                  </a:moveTo>
                  <a:lnTo>
                    <a:pt x="73" y="1"/>
                  </a:lnTo>
                  <a:lnTo>
                    <a:pt x="86" y="5"/>
                  </a:lnTo>
                  <a:lnTo>
                    <a:pt x="97" y="15"/>
                  </a:lnTo>
                  <a:lnTo>
                    <a:pt x="107" y="29"/>
                  </a:lnTo>
                  <a:lnTo>
                    <a:pt x="119" y="51"/>
                  </a:lnTo>
                  <a:lnTo>
                    <a:pt x="133" y="66"/>
                  </a:lnTo>
                  <a:lnTo>
                    <a:pt x="148" y="76"/>
                  </a:lnTo>
                  <a:lnTo>
                    <a:pt x="163" y="81"/>
                  </a:lnTo>
                  <a:lnTo>
                    <a:pt x="179" y="82"/>
                  </a:lnTo>
                  <a:lnTo>
                    <a:pt x="196" y="81"/>
                  </a:lnTo>
                  <a:lnTo>
                    <a:pt x="213" y="76"/>
                  </a:lnTo>
                  <a:lnTo>
                    <a:pt x="229" y="70"/>
                  </a:lnTo>
                  <a:lnTo>
                    <a:pt x="247" y="61"/>
                  </a:lnTo>
                  <a:lnTo>
                    <a:pt x="265" y="53"/>
                  </a:lnTo>
                  <a:lnTo>
                    <a:pt x="283" y="43"/>
                  </a:lnTo>
                  <a:lnTo>
                    <a:pt x="301" y="35"/>
                  </a:lnTo>
                  <a:lnTo>
                    <a:pt x="318" y="28"/>
                  </a:lnTo>
                  <a:lnTo>
                    <a:pt x="336" y="23"/>
                  </a:lnTo>
                  <a:lnTo>
                    <a:pt x="363" y="19"/>
                  </a:lnTo>
                  <a:lnTo>
                    <a:pt x="389" y="20"/>
                  </a:lnTo>
                  <a:lnTo>
                    <a:pt x="413" y="24"/>
                  </a:lnTo>
                  <a:lnTo>
                    <a:pt x="437" y="34"/>
                  </a:lnTo>
                  <a:lnTo>
                    <a:pt x="459" y="47"/>
                  </a:lnTo>
                  <a:lnTo>
                    <a:pt x="477" y="64"/>
                  </a:lnTo>
                  <a:lnTo>
                    <a:pt x="492" y="87"/>
                  </a:lnTo>
                  <a:lnTo>
                    <a:pt x="499" y="103"/>
                  </a:lnTo>
                  <a:lnTo>
                    <a:pt x="500" y="119"/>
                  </a:lnTo>
                  <a:lnTo>
                    <a:pt x="497" y="133"/>
                  </a:lnTo>
                  <a:lnTo>
                    <a:pt x="491" y="146"/>
                  </a:lnTo>
                  <a:lnTo>
                    <a:pt x="481" y="157"/>
                  </a:lnTo>
                  <a:lnTo>
                    <a:pt x="469" y="165"/>
                  </a:lnTo>
                  <a:lnTo>
                    <a:pt x="456" y="172"/>
                  </a:lnTo>
                  <a:lnTo>
                    <a:pt x="442" y="174"/>
                  </a:lnTo>
                  <a:lnTo>
                    <a:pt x="428" y="174"/>
                  </a:lnTo>
                  <a:lnTo>
                    <a:pt x="414" y="168"/>
                  </a:lnTo>
                  <a:lnTo>
                    <a:pt x="402" y="160"/>
                  </a:lnTo>
                  <a:lnTo>
                    <a:pt x="392" y="146"/>
                  </a:lnTo>
                  <a:lnTo>
                    <a:pt x="386" y="139"/>
                  </a:lnTo>
                  <a:lnTo>
                    <a:pt x="377" y="137"/>
                  </a:lnTo>
                  <a:lnTo>
                    <a:pt x="367" y="137"/>
                  </a:lnTo>
                  <a:lnTo>
                    <a:pt x="354" y="139"/>
                  </a:lnTo>
                  <a:lnTo>
                    <a:pt x="341" y="144"/>
                  </a:lnTo>
                  <a:lnTo>
                    <a:pt x="328" y="150"/>
                  </a:lnTo>
                  <a:lnTo>
                    <a:pt x="314" y="158"/>
                  </a:lnTo>
                  <a:lnTo>
                    <a:pt x="300" y="165"/>
                  </a:lnTo>
                  <a:lnTo>
                    <a:pt x="288" y="173"/>
                  </a:lnTo>
                  <a:lnTo>
                    <a:pt x="277" y="179"/>
                  </a:lnTo>
                  <a:lnTo>
                    <a:pt x="267" y="184"/>
                  </a:lnTo>
                  <a:lnTo>
                    <a:pt x="260" y="187"/>
                  </a:lnTo>
                  <a:lnTo>
                    <a:pt x="227" y="198"/>
                  </a:lnTo>
                  <a:lnTo>
                    <a:pt x="196" y="202"/>
                  </a:lnTo>
                  <a:lnTo>
                    <a:pt x="162" y="200"/>
                  </a:lnTo>
                  <a:lnTo>
                    <a:pt x="129" y="194"/>
                  </a:lnTo>
                  <a:lnTo>
                    <a:pt x="98" y="181"/>
                  </a:lnTo>
                  <a:lnTo>
                    <a:pt x="70" y="164"/>
                  </a:lnTo>
                  <a:lnTo>
                    <a:pt x="45" y="143"/>
                  </a:lnTo>
                  <a:lnTo>
                    <a:pt x="24" y="117"/>
                  </a:lnTo>
                  <a:lnTo>
                    <a:pt x="6" y="88"/>
                  </a:lnTo>
                  <a:lnTo>
                    <a:pt x="1" y="72"/>
                  </a:lnTo>
                  <a:lnTo>
                    <a:pt x="0" y="56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7"/>
                  </a:lnTo>
                  <a:lnTo>
                    <a:pt x="32" y="8"/>
                  </a:lnTo>
                  <a:lnTo>
                    <a:pt x="45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08">
              <a:extLst>
                <a:ext uri="{FF2B5EF4-FFF2-40B4-BE49-F238E27FC236}">
                  <a16:creationId xmlns:a16="http://schemas.microsoft.com/office/drawing/2014/main" id="{3204FEE5-3756-41AF-85F3-CBAEE2585D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5776913"/>
              <a:ext cx="517525" cy="555625"/>
            </a:xfrm>
            <a:custGeom>
              <a:avLst/>
              <a:gdLst>
                <a:gd name="T0" fmla="*/ 2849 w 3256"/>
                <a:gd name="T1" fmla="*/ 3004 h 3500"/>
                <a:gd name="T2" fmla="*/ 3098 w 3256"/>
                <a:gd name="T3" fmla="*/ 2975 h 3500"/>
                <a:gd name="T4" fmla="*/ 2791 w 3256"/>
                <a:gd name="T5" fmla="*/ 758 h 3500"/>
                <a:gd name="T6" fmla="*/ 3140 w 3256"/>
                <a:gd name="T7" fmla="*/ 2858 h 3500"/>
                <a:gd name="T8" fmla="*/ 2791 w 3256"/>
                <a:gd name="T9" fmla="*/ 758 h 3500"/>
                <a:gd name="T10" fmla="*/ 2791 w 3256"/>
                <a:gd name="T11" fmla="*/ 642 h 3500"/>
                <a:gd name="T12" fmla="*/ 3140 w 3256"/>
                <a:gd name="T13" fmla="*/ 525 h 3500"/>
                <a:gd name="T14" fmla="*/ 407 w 3256"/>
                <a:gd name="T15" fmla="*/ 525 h 3500"/>
                <a:gd name="T16" fmla="*/ 2442 w 3256"/>
                <a:gd name="T17" fmla="*/ 3092 h 3500"/>
                <a:gd name="T18" fmla="*/ 2151 w 3256"/>
                <a:gd name="T19" fmla="*/ 525 h 3500"/>
                <a:gd name="T20" fmla="*/ 698 w 3256"/>
                <a:gd name="T21" fmla="*/ 583 h 3500"/>
                <a:gd name="T22" fmla="*/ 407 w 3256"/>
                <a:gd name="T23" fmla="*/ 525 h 3500"/>
                <a:gd name="T24" fmla="*/ 814 w 3256"/>
                <a:gd name="T25" fmla="*/ 467 h 3500"/>
                <a:gd name="T26" fmla="*/ 2035 w 3256"/>
                <a:gd name="T27" fmla="*/ 233 h 3500"/>
                <a:gd name="T28" fmla="*/ 1744 w 3256"/>
                <a:gd name="T29" fmla="*/ 408 h 3500"/>
                <a:gd name="T30" fmla="*/ 1105 w 3256"/>
                <a:gd name="T31" fmla="*/ 233 h 3500"/>
                <a:gd name="T32" fmla="*/ 116 w 3256"/>
                <a:gd name="T33" fmla="*/ 233 h 3500"/>
                <a:gd name="T34" fmla="*/ 2733 w 3256"/>
                <a:gd name="T35" fmla="*/ 3383 h 3500"/>
                <a:gd name="T36" fmla="*/ 2675 w 3256"/>
                <a:gd name="T37" fmla="*/ 2933 h 3500"/>
                <a:gd name="T38" fmla="*/ 2151 w 3256"/>
                <a:gd name="T39" fmla="*/ 233 h 3500"/>
                <a:gd name="T40" fmla="*/ 2558 w 3256"/>
                <a:gd name="T41" fmla="*/ 408 h 3500"/>
                <a:gd name="T42" fmla="*/ 291 w 3256"/>
                <a:gd name="T43" fmla="*/ 3208 h 3500"/>
                <a:gd name="T44" fmla="*/ 698 w 3256"/>
                <a:gd name="T45" fmla="*/ 408 h 3500"/>
                <a:gd name="T46" fmla="*/ 116 w 3256"/>
                <a:gd name="T47" fmla="*/ 233 h 3500"/>
                <a:gd name="T48" fmla="*/ 2830 w 3256"/>
                <a:gd name="T49" fmla="*/ 120 h 3500"/>
                <a:gd name="T50" fmla="*/ 2803 w 3256"/>
                <a:gd name="T51" fmla="*/ 140 h 3500"/>
                <a:gd name="T52" fmla="*/ 2791 w 3256"/>
                <a:gd name="T53" fmla="*/ 174 h 3500"/>
                <a:gd name="T54" fmla="*/ 3140 w 3256"/>
                <a:gd name="T55" fmla="*/ 408 h 3500"/>
                <a:gd name="T56" fmla="*/ 3137 w 3256"/>
                <a:gd name="T57" fmla="*/ 156 h 3500"/>
                <a:gd name="T58" fmla="*/ 3117 w 3256"/>
                <a:gd name="T59" fmla="*/ 128 h 3500"/>
                <a:gd name="T60" fmla="*/ 3083 w 3256"/>
                <a:gd name="T61" fmla="*/ 117 h 3500"/>
                <a:gd name="T62" fmla="*/ 1221 w 3256"/>
                <a:gd name="T63" fmla="*/ 117 h 3500"/>
                <a:gd name="T64" fmla="*/ 1628 w 3256"/>
                <a:gd name="T65" fmla="*/ 292 h 3500"/>
                <a:gd name="T66" fmla="*/ 1221 w 3256"/>
                <a:gd name="T67" fmla="*/ 117 h 3500"/>
                <a:gd name="T68" fmla="*/ 1686 w 3256"/>
                <a:gd name="T69" fmla="*/ 0 h 3500"/>
                <a:gd name="T70" fmla="*/ 1721 w 3256"/>
                <a:gd name="T71" fmla="*/ 12 h 3500"/>
                <a:gd name="T72" fmla="*/ 1741 w 3256"/>
                <a:gd name="T73" fmla="*/ 40 h 3500"/>
                <a:gd name="T74" fmla="*/ 1744 w 3256"/>
                <a:gd name="T75" fmla="*/ 117 h 3500"/>
                <a:gd name="T76" fmla="*/ 2698 w 3256"/>
                <a:gd name="T77" fmla="*/ 89 h 3500"/>
                <a:gd name="T78" fmla="*/ 2736 w 3256"/>
                <a:gd name="T79" fmla="*/ 42 h 3500"/>
                <a:gd name="T80" fmla="*/ 2787 w 3256"/>
                <a:gd name="T81" fmla="*/ 12 h 3500"/>
                <a:gd name="T82" fmla="*/ 2848 w 3256"/>
                <a:gd name="T83" fmla="*/ 0 h 3500"/>
                <a:gd name="T84" fmla="*/ 3113 w 3256"/>
                <a:gd name="T85" fmla="*/ 3 h 3500"/>
                <a:gd name="T86" fmla="*/ 3171 w 3256"/>
                <a:gd name="T87" fmla="*/ 23 h 3500"/>
                <a:gd name="T88" fmla="*/ 3216 w 3256"/>
                <a:gd name="T89" fmla="*/ 62 h 3500"/>
                <a:gd name="T90" fmla="*/ 3246 w 3256"/>
                <a:gd name="T91" fmla="*/ 113 h 3500"/>
                <a:gd name="T92" fmla="*/ 3256 w 3256"/>
                <a:gd name="T93" fmla="*/ 174 h 3500"/>
                <a:gd name="T94" fmla="*/ 3024 w 3256"/>
                <a:gd name="T95" fmla="*/ 3341 h 3500"/>
                <a:gd name="T96" fmla="*/ 3020 w 3256"/>
                <a:gd name="T97" fmla="*/ 3460 h 3500"/>
                <a:gd name="T98" fmla="*/ 3000 w 3256"/>
                <a:gd name="T99" fmla="*/ 3488 h 3500"/>
                <a:gd name="T100" fmla="*/ 2965 w 3256"/>
                <a:gd name="T101" fmla="*/ 3500 h 3500"/>
                <a:gd name="T102" fmla="*/ 2932 w 3256"/>
                <a:gd name="T103" fmla="*/ 3488 h 3500"/>
                <a:gd name="T104" fmla="*/ 2910 w 3256"/>
                <a:gd name="T105" fmla="*/ 3460 h 3500"/>
                <a:gd name="T106" fmla="*/ 2907 w 3256"/>
                <a:gd name="T107" fmla="*/ 3341 h 3500"/>
                <a:gd name="T108" fmla="*/ 2849 w 3256"/>
                <a:gd name="T109" fmla="*/ 3500 h 3500"/>
                <a:gd name="T110" fmla="*/ 0 w 3256"/>
                <a:gd name="T111" fmla="*/ 117 h 3500"/>
                <a:gd name="T112" fmla="*/ 1105 w 3256"/>
                <a:gd name="T113" fmla="*/ 58 h 3500"/>
                <a:gd name="T114" fmla="*/ 1116 w 3256"/>
                <a:gd name="T115" fmla="*/ 24 h 3500"/>
                <a:gd name="T116" fmla="*/ 1145 w 3256"/>
                <a:gd name="T117" fmla="*/ 3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6" h="3500">
                  <a:moveTo>
                    <a:pt x="2833" y="2975"/>
                  </a:moveTo>
                  <a:lnTo>
                    <a:pt x="2849" y="3004"/>
                  </a:lnTo>
                  <a:lnTo>
                    <a:pt x="2965" y="3207"/>
                  </a:lnTo>
                  <a:lnTo>
                    <a:pt x="3098" y="2975"/>
                  </a:lnTo>
                  <a:lnTo>
                    <a:pt x="2833" y="2975"/>
                  </a:lnTo>
                  <a:close/>
                  <a:moveTo>
                    <a:pt x="2791" y="758"/>
                  </a:moveTo>
                  <a:lnTo>
                    <a:pt x="2791" y="2858"/>
                  </a:lnTo>
                  <a:lnTo>
                    <a:pt x="3140" y="2858"/>
                  </a:lnTo>
                  <a:lnTo>
                    <a:pt x="3140" y="758"/>
                  </a:lnTo>
                  <a:lnTo>
                    <a:pt x="2791" y="758"/>
                  </a:lnTo>
                  <a:close/>
                  <a:moveTo>
                    <a:pt x="2791" y="525"/>
                  </a:moveTo>
                  <a:lnTo>
                    <a:pt x="2791" y="642"/>
                  </a:lnTo>
                  <a:lnTo>
                    <a:pt x="3140" y="642"/>
                  </a:lnTo>
                  <a:lnTo>
                    <a:pt x="3140" y="525"/>
                  </a:lnTo>
                  <a:lnTo>
                    <a:pt x="2791" y="525"/>
                  </a:lnTo>
                  <a:close/>
                  <a:moveTo>
                    <a:pt x="407" y="525"/>
                  </a:moveTo>
                  <a:lnTo>
                    <a:pt x="407" y="3092"/>
                  </a:lnTo>
                  <a:lnTo>
                    <a:pt x="2442" y="3092"/>
                  </a:lnTo>
                  <a:lnTo>
                    <a:pt x="2442" y="525"/>
                  </a:lnTo>
                  <a:lnTo>
                    <a:pt x="2151" y="525"/>
                  </a:lnTo>
                  <a:lnTo>
                    <a:pt x="2151" y="583"/>
                  </a:lnTo>
                  <a:lnTo>
                    <a:pt x="698" y="583"/>
                  </a:lnTo>
                  <a:lnTo>
                    <a:pt x="698" y="525"/>
                  </a:lnTo>
                  <a:lnTo>
                    <a:pt x="407" y="525"/>
                  </a:lnTo>
                  <a:close/>
                  <a:moveTo>
                    <a:pt x="814" y="233"/>
                  </a:moveTo>
                  <a:lnTo>
                    <a:pt x="814" y="467"/>
                  </a:lnTo>
                  <a:lnTo>
                    <a:pt x="2035" y="467"/>
                  </a:lnTo>
                  <a:lnTo>
                    <a:pt x="2035" y="233"/>
                  </a:lnTo>
                  <a:lnTo>
                    <a:pt x="1744" y="233"/>
                  </a:lnTo>
                  <a:lnTo>
                    <a:pt x="1744" y="408"/>
                  </a:lnTo>
                  <a:lnTo>
                    <a:pt x="1105" y="408"/>
                  </a:lnTo>
                  <a:lnTo>
                    <a:pt x="1105" y="233"/>
                  </a:lnTo>
                  <a:lnTo>
                    <a:pt x="814" y="233"/>
                  </a:lnTo>
                  <a:close/>
                  <a:moveTo>
                    <a:pt x="116" y="233"/>
                  </a:moveTo>
                  <a:lnTo>
                    <a:pt x="116" y="3383"/>
                  </a:lnTo>
                  <a:lnTo>
                    <a:pt x="2733" y="3383"/>
                  </a:lnTo>
                  <a:lnTo>
                    <a:pt x="2733" y="3034"/>
                  </a:lnTo>
                  <a:lnTo>
                    <a:pt x="2675" y="2933"/>
                  </a:lnTo>
                  <a:lnTo>
                    <a:pt x="2675" y="233"/>
                  </a:lnTo>
                  <a:lnTo>
                    <a:pt x="2151" y="233"/>
                  </a:lnTo>
                  <a:lnTo>
                    <a:pt x="2151" y="408"/>
                  </a:lnTo>
                  <a:lnTo>
                    <a:pt x="2558" y="408"/>
                  </a:lnTo>
                  <a:lnTo>
                    <a:pt x="2558" y="3208"/>
                  </a:lnTo>
                  <a:lnTo>
                    <a:pt x="291" y="3208"/>
                  </a:lnTo>
                  <a:lnTo>
                    <a:pt x="291" y="408"/>
                  </a:lnTo>
                  <a:lnTo>
                    <a:pt x="698" y="408"/>
                  </a:lnTo>
                  <a:lnTo>
                    <a:pt x="698" y="233"/>
                  </a:lnTo>
                  <a:lnTo>
                    <a:pt x="116" y="233"/>
                  </a:lnTo>
                  <a:close/>
                  <a:moveTo>
                    <a:pt x="2848" y="117"/>
                  </a:moveTo>
                  <a:lnTo>
                    <a:pt x="2830" y="120"/>
                  </a:lnTo>
                  <a:lnTo>
                    <a:pt x="2814" y="128"/>
                  </a:lnTo>
                  <a:lnTo>
                    <a:pt x="2803" y="140"/>
                  </a:lnTo>
                  <a:lnTo>
                    <a:pt x="2794" y="156"/>
                  </a:lnTo>
                  <a:lnTo>
                    <a:pt x="2791" y="174"/>
                  </a:lnTo>
                  <a:lnTo>
                    <a:pt x="2791" y="408"/>
                  </a:lnTo>
                  <a:lnTo>
                    <a:pt x="3140" y="408"/>
                  </a:lnTo>
                  <a:lnTo>
                    <a:pt x="3140" y="174"/>
                  </a:lnTo>
                  <a:lnTo>
                    <a:pt x="3137" y="156"/>
                  </a:lnTo>
                  <a:lnTo>
                    <a:pt x="3129" y="140"/>
                  </a:lnTo>
                  <a:lnTo>
                    <a:pt x="3117" y="128"/>
                  </a:lnTo>
                  <a:lnTo>
                    <a:pt x="3101" y="120"/>
                  </a:lnTo>
                  <a:lnTo>
                    <a:pt x="3083" y="117"/>
                  </a:lnTo>
                  <a:lnTo>
                    <a:pt x="2848" y="117"/>
                  </a:lnTo>
                  <a:close/>
                  <a:moveTo>
                    <a:pt x="1221" y="117"/>
                  </a:moveTo>
                  <a:lnTo>
                    <a:pt x="1221" y="292"/>
                  </a:lnTo>
                  <a:lnTo>
                    <a:pt x="1628" y="292"/>
                  </a:lnTo>
                  <a:lnTo>
                    <a:pt x="1628" y="117"/>
                  </a:lnTo>
                  <a:lnTo>
                    <a:pt x="1221" y="117"/>
                  </a:lnTo>
                  <a:close/>
                  <a:moveTo>
                    <a:pt x="1163" y="0"/>
                  </a:moveTo>
                  <a:lnTo>
                    <a:pt x="1686" y="0"/>
                  </a:lnTo>
                  <a:lnTo>
                    <a:pt x="1704" y="3"/>
                  </a:lnTo>
                  <a:lnTo>
                    <a:pt x="1721" y="12"/>
                  </a:lnTo>
                  <a:lnTo>
                    <a:pt x="1733" y="24"/>
                  </a:lnTo>
                  <a:lnTo>
                    <a:pt x="1741" y="40"/>
                  </a:lnTo>
                  <a:lnTo>
                    <a:pt x="1744" y="58"/>
                  </a:lnTo>
                  <a:lnTo>
                    <a:pt x="1744" y="117"/>
                  </a:lnTo>
                  <a:lnTo>
                    <a:pt x="2685" y="117"/>
                  </a:lnTo>
                  <a:lnTo>
                    <a:pt x="2698" y="89"/>
                  </a:lnTo>
                  <a:lnTo>
                    <a:pt x="2715" y="64"/>
                  </a:lnTo>
                  <a:lnTo>
                    <a:pt x="2736" y="42"/>
                  </a:lnTo>
                  <a:lnTo>
                    <a:pt x="2760" y="24"/>
                  </a:lnTo>
                  <a:lnTo>
                    <a:pt x="2787" y="12"/>
                  </a:lnTo>
                  <a:lnTo>
                    <a:pt x="2816" y="3"/>
                  </a:lnTo>
                  <a:lnTo>
                    <a:pt x="2848" y="0"/>
                  </a:lnTo>
                  <a:lnTo>
                    <a:pt x="3083" y="0"/>
                  </a:lnTo>
                  <a:lnTo>
                    <a:pt x="3113" y="3"/>
                  </a:lnTo>
                  <a:lnTo>
                    <a:pt x="3143" y="11"/>
                  </a:lnTo>
                  <a:lnTo>
                    <a:pt x="3171" y="23"/>
                  </a:lnTo>
                  <a:lnTo>
                    <a:pt x="3195" y="41"/>
                  </a:lnTo>
                  <a:lnTo>
                    <a:pt x="3216" y="62"/>
                  </a:lnTo>
                  <a:lnTo>
                    <a:pt x="3233" y="86"/>
                  </a:lnTo>
                  <a:lnTo>
                    <a:pt x="3246" y="113"/>
                  </a:lnTo>
                  <a:lnTo>
                    <a:pt x="3254" y="143"/>
                  </a:lnTo>
                  <a:lnTo>
                    <a:pt x="3256" y="174"/>
                  </a:lnTo>
                  <a:lnTo>
                    <a:pt x="3256" y="2933"/>
                  </a:lnTo>
                  <a:lnTo>
                    <a:pt x="3024" y="3341"/>
                  </a:lnTo>
                  <a:lnTo>
                    <a:pt x="3024" y="3442"/>
                  </a:lnTo>
                  <a:lnTo>
                    <a:pt x="3020" y="3460"/>
                  </a:lnTo>
                  <a:lnTo>
                    <a:pt x="3013" y="3476"/>
                  </a:lnTo>
                  <a:lnTo>
                    <a:pt x="3000" y="3488"/>
                  </a:lnTo>
                  <a:lnTo>
                    <a:pt x="2984" y="3497"/>
                  </a:lnTo>
                  <a:lnTo>
                    <a:pt x="2965" y="3500"/>
                  </a:lnTo>
                  <a:lnTo>
                    <a:pt x="2947" y="3497"/>
                  </a:lnTo>
                  <a:lnTo>
                    <a:pt x="2932" y="3488"/>
                  </a:lnTo>
                  <a:lnTo>
                    <a:pt x="2919" y="3476"/>
                  </a:lnTo>
                  <a:lnTo>
                    <a:pt x="2910" y="3460"/>
                  </a:lnTo>
                  <a:lnTo>
                    <a:pt x="2907" y="3442"/>
                  </a:lnTo>
                  <a:lnTo>
                    <a:pt x="2907" y="3341"/>
                  </a:lnTo>
                  <a:lnTo>
                    <a:pt x="2849" y="3238"/>
                  </a:lnTo>
                  <a:lnTo>
                    <a:pt x="2849" y="3500"/>
                  </a:lnTo>
                  <a:lnTo>
                    <a:pt x="0" y="3500"/>
                  </a:lnTo>
                  <a:lnTo>
                    <a:pt x="0" y="117"/>
                  </a:lnTo>
                  <a:lnTo>
                    <a:pt x="1105" y="117"/>
                  </a:lnTo>
                  <a:lnTo>
                    <a:pt x="1105" y="58"/>
                  </a:lnTo>
                  <a:lnTo>
                    <a:pt x="1108" y="40"/>
                  </a:lnTo>
                  <a:lnTo>
                    <a:pt x="1116" y="24"/>
                  </a:lnTo>
                  <a:lnTo>
                    <a:pt x="1129" y="12"/>
                  </a:lnTo>
                  <a:lnTo>
                    <a:pt x="1145" y="3"/>
                  </a:lnTo>
                  <a:lnTo>
                    <a:pt x="1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65570B9-CB79-446A-BAAA-1EA6ECF73D1B}"/>
              </a:ext>
            </a:extLst>
          </p:cNvPr>
          <p:cNvGrpSpPr/>
          <p:nvPr/>
        </p:nvGrpSpPr>
        <p:grpSpPr>
          <a:xfrm>
            <a:off x="2767160" y="3401257"/>
            <a:ext cx="368300" cy="546100"/>
            <a:chOff x="5473700" y="4232275"/>
            <a:chExt cx="368300" cy="546100"/>
          </a:xfrm>
          <a:solidFill>
            <a:schemeClr val="bg1"/>
          </a:solidFill>
        </p:grpSpPr>
        <p:sp>
          <p:nvSpPr>
            <p:cNvPr id="112" name="Freeform 445">
              <a:extLst>
                <a:ext uri="{FF2B5EF4-FFF2-40B4-BE49-F238E27FC236}">
                  <a16:creationId xmlns:a16="http://schemas.microsoft.com/office/drawing/2014/main" id="{DA7F8F42-6FF8-4655-8914-59A154B09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3700" y="4232275"/>
              <a:ext cx="368300" cy="546100"/>
            </a:xfrm>
            <a:custGeom>
              <a:avLst/>
              <a:gdLst>
                <a:gd name="T0" fmla="*/ 1218 w 2321"/>
                <a:gd name="T1" fmla="*/ 619 h 3439"/>
                <a:gd name="T2" fmla="*/ 1209 w 2321"/>
                <a:gd name="T3" fmla="*/ 662 h 3439"/>
                <a:gd name="T4" fmla="*/ 1173 w 2321"/>
                <a:gd name="T5" fmla="*/ 686 h 3439"/>
                <a:gd name="T6" fmla="*/ 1130 w 2321"/>
                <a:gd name="T7" fmla="*/ 680 h 3439"/>
                <a:gd name="T8" fmla="*/ 1064 w 2321"/>
                <a:gd name="T9" fmla="*/ 567 h 3439"/>
                <a:gd name="T10" fmla="*/ 1044 w 2321"/>
                <a:gd name="T11" fmla="*/ 631 h 3439"/>
                <a:gd name="T12" fmla="*/ 1070 w 2321"/>
                <a:gd name="T13" fmla="*/ 702 h 3439"/>
                <a:gd name="T14" fmla="*/ 1134 w 2321"/>
                <a:gd name="T15" fmla="*/ 741 h 3439"/>
                <a:gd name="T16" fmla="*/ 1211 w 2321"/>
                <a:gd name="T17" fmla="*/ 733 h 3439"/>
                <a:gd name="T18" fmla="*/ 1265 w 2321"/>
                <a:gd name="T19" fmla="*/ 681 h 3439"/>
                <a:gd name="T20" fmla="*/ 1274 w 2321"/>
                <a:gd name="T21" fmla="*/ 605 h 3439"/>
                <a:gd name="T22" fmla="*/ 1236 w 2321"/>
                <a:gd name="T23" fmla="*/ 544 h 3439"/>
                <a:gd name="T24" fmla="*/ 1168 w 2321"/>
                <a:gd name="T25" fmla="*/ 517 h 3439"/>
                <a:gd name="T26" fmla="*/ 140 w 2321"/>
                <a:gd name="T27" fmla="*/ 355 h 3439"/>
                <a:gd name="T28" fmla="*/ 116 w 2321"/>
                <a:gd name="T29" fmla="*/ 401 h 3439"/>
                <a:gd name="T30" fmla="*/ 128 w 2321"/>
                <a:gd name="T31" fmla="*/ 3300 h 3439"/>
                <a:gd name="T32" fmla="*/ 174 w 2321"/>
                <a:gd name="T33" fmla="*/ 3324 h 3439"/>
                <a:gd name="T34" fmla="*/ 2181 w 2321"/>
                <a:gd name="T35" fmla="*/ 3312 h 3439"/>
                <a:gd name="T36" fmla="*/ 2205 w 2321"/>
                <a:gd name="T37" fmla="*/ 3266 h 3439"/>
                <a:gd name="T38" fmla="*/ 2193 w 2321"/>
                <a:gd name="T39" fmla="*/ 367 h 3439"/>
                <a:gd name="T40" fmla="*/ 2147 w 2321"/>
                <a:gd name="T41" fmla="*/ 344 h 3439"/>
                <a:gd name="T42" fmla="*/ 1136 w 2321"/>
                <a:gd name="T43" fmla="*/ 402 h 3439"/>
                <a:gd name="T44" fmla="*/ 1234 w 2321"/>
                <a:gd name="T45" fmla="*/ 413 h 3439"/>
                <a:gd name="T46" fmla="*/ 1324 w 2321"/>
                <a:gd name="T47" fmla="*/ 468 h 3439"/>
                <a:gd name="T48" fmla="*/ 1380 w 2321"/>
                <a:gd name="T49" fmla="*/ 558 h 3439"/>
                <a:gd name="T50" fmla="*/ 1390 w 2321"/>
                <a:gd name="T51" fmla="*/ 668 h 3439"/>
                <a:gd name="T52" fmla="*/ 1348 w 2321"/>
                <a:gd name="T53" fmla="*/ 766 h 3439"/>
                <a:gd name="T54" fmla="*/ 1267 w 2321"/>
                <a:gd name="T55" fmla="*/ 834 h 3439"/>
                <a:gd name="T56" fmla="*/ 1160 w 2321"/>
                <a:gd name="T57" fmla="*/ 859 h 3439"/>
                <a:gd name="T58" fmla="*/ 1054 w 2321"/>
                <a:gd name="T59" fmla="*/ 834 h 3439"/>
                <a:gd name="T60" fmla="*/ 973 w 2321"/>
                <a:gd name="T61" fmla="*/ 766 h 3439"/>
                <a:gd name="T62" fmla="*/ 931 w 2321"/>
                <a:gd name="T63" fmla="*/ 668 h 3439"/>
                <a:gd name="T64" fmla="*/ 939 w 2321"/>
                <a:gd name="T65" fmla="*/ 565 h 3439"/>
                <a:gd name="T66" fmla="*/ 986 w 2321"/>
                <a:gd name="T67" fmla="*/ 481 h 3439"/>
                <a:gd name="T68" fmla="*/ 174 w 2321"/>
                <a:gd name="T69" fmla="*/ 344 h 3439"/>
                <a:gd name="T70" fmla="*/ 902 w 2321"/>
                <a:gd name="T71" fmla="*/ 10 h 3439"/>
                <a:gd name="T72" fmla="*/ 1023 w 2321"/>
                <a:gd name="T73" fmla="*/ 230 h 3439"/>
                <a:gd name="T74" fmla="*/ 1473 w 2321"/>
                <a:gd name="T75" fmla="*/ 12 h 3439"/>
                <a:gd name="T76" fmla="*/ 1515 w 2321"/>
                <a:gd name="T77" fmla="*/ 0 h 3439"/>
                <a:gd name="T78" fmla="*/ 1554 w 2321"/>
                <a:gd name="T79" fmla="*/ 22 h 3439"/>
                <a:gd name="T80" fmla="*/ 1566 w 2321"/>
                <a:gd name="T81" fmla="*/ 64 h 3439"/>
                <a:gd name="T82" fmla="*/ 1450 w 2321"/>
                <a:gd name="T83" fmla="*/ 230 h 3439"/>
                <a:gd name="T84" fmla="*/ 2207 w 2321"/>
                <a:gd name="T85" fmla="*/ 240 h 3439"/>
                <a:gd name="T86" fmla="*/ 2279 w 2321"/>
                <a:gd name="T87" fmla="*/ 290 h 3439"/>
                <a:gd name="T88" fmla="*/ 2318 w 2321"/>
                <a:gd name="T89" fmla="*/ 370 h 3439"/>
                <a:gd name="T90" fmla="*/ 2318 w 2321"/>
                <a:gd name="T91" fmla="*/ 3297 h 3439"/>
                <a:gd name="T92" fmla="*/ 2279 w 2321"/>
                <a:gd name="T93" fmla="*/ 3377 h 3439"/>
                <a:gd name="T94" fmla="*/ 2207 w 2321"/>
                <a:gd name="T95" fmla="*/ 3428 h 3439"/>
                <a:gd name="T96" fmla="*/ 174 w 2321"/>
                <a:gd name="T97" fmla="*/ 3439 h 3439"/>
                <a:gd name="T98" fmla="*/ 87 w 2321"/>
                <a:gd name="T99" fmla="*/ 3415 h 3439"/>
                <a:gd name="T100" fmla="*/ 25 w 2321"/>
                <a:gd name="T101" fmla="*/ 3354 h 3439"/>
                <a:gd name="T102" fmla="*/ 0 w 2321"/>
                <a:gd name="T103" fmla="*/ 3266 h 3439"/>
                <a:gd name="T104" fmla="*/ 12 w 2321"/>
                <a:gd name="T105" fmla="*/ 341 h 3439"/>
                <a:gd name="T106" fmla="*/ 62 w 2321"/>
                <a:gd name="T107" fmla="*/ 270 h 3439"/>
                <a:gd name="T108" fmla="*/ 143 w 2321"/>
                <a:gd name="T109" fmla="*/ 232 h 3439"/>
                <a:gd name="T110" fmla="*/ 818 w 2321"/>
                <a:gd name="T111" fmla="*/ 83 h 3439"/>
                <a:gd name="T112" fmla="*/ 815 w 2321"/>
                <a:gd name="T113" fmla="*/ 39 h 3439"/>
                <a:gd name="T114" fmla="*/ 844 w 2321"/>
                <a:gd name="T115" fmla="*/ 6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21" h="3439">
                  <a:moveTo>
                    <a:pt x="1168" y="517"/>
                  </a:moveTo>
                  <a:lnTo>
                    <a:pt x="1212" y="605"/>
                  </a:lnTo>
                  <a:lnTo>
                    <a:pt x="1218" y="619"/>
                  </a:lnTo>
                  <a:lnTo>
                    <a:pt x="1219" y="634"/>
                  </a:lnTo>
                  <a:lnTo>
                    <a:pt x="1215" y="649"/>
                  </a:lnTo>
                  <a:lnTo>
                    <a:pt x="1209" y="662"/>
                  </a:lnTo>
                  <a:lnTo>
                    <a:pt x="1199" y="673"/>
                  </a:lnTo>
                  <a:lnTo>
                    <a:pt x="1186" y="682"/>
                  </a:lnTo>
                  <a:lnTo>
                    <a:pt x="1173" y="686"/>
                  </a:lnTo>
                  <a:lnTo>
                    <a:pt x="1160" y="687"/>
                  </a:lnTo>
                  <a:lnTo>
                    <a:pt x="1144" y="685"/>
                  </a:lnTo>
                  <a:lnTo>
                    <a:pt x="1130" y="680"/>
                  </a:lnTo>
                  <a:lnTo>
                    <a:pt x="1118" y="669"/>
                  </a:lnTo>
                  <a:lnTo>
                    <a:pt x="1109" y="656"/>
                  </a:lnTo>
                  <a:lnTo>
                    <a:pt x="1064" y="567"/>
                  </a:lnTo>
                  <a:lnTo>
                    <a:pt x="1053" y="586"/>
                  </a:lnTo>
                  <a:lnTo>
                    <a:pt x="1046" y="607"/>
                  </a:lnTo>
                  <a:lnTo>
                    <a:pt x="1044" y="631"/>
                  </a:lnTo>
                  <a:lnTo>
                    <a:pt x="1047" y="656"/>
                  </a:lnTo>
                  <a:lnTo>
                    <a:pt x="1056" y="681"/>
                  </a:lnTo>
                  <a:lnTo>
                    <a:pt x="1070" y="702"/>
                  </a:lnTo>
                  <a:lnTo>
                    <a:pt x="1088" y="720"/>
                  </a:lnTo>
                  <a:lnTo>
                    <a:pt x="1110" y="733"/>
                  </a:lnTo>
                  <a:lnTo>
                    <a:pt x="1134" y="741"/>
                  </a:lnTo>
                  <a:lnTo>
                    <a:pt x="1160" y="745"/>
                  </a:lnTo>
                  <a:lnTo>
                    <a:pt x="1187" y="741"/>
                  </a:lnTo>
                  <a:lnTo>
                    <a:pt x="1211" y="733"/>
                  </a:lnTo>
                  <a:lnTo>
                    <a:pt x="1233" y="720"/>
                  </a:lnTo>
                  <a:lnTo>
                    <a:pt x="1251" y="702"/>
                  </a:lnTo>
                  <a:lnTo>
                    <a:pt x="1265" y="681"/>
                  </a:lnTo>
                  <a:lnTo>
                    <a:pt x="1274" y="656"/>
                  </a:lnTo>
                  <a:lnTo>
                    <a:pt x="1277" y="631"/>
                  </a:lnTo>
                  <a:lnTo>
                    <a:pt x="1274" y="605"/>
                  </a:lnTo>
                  <a:lnTo>
                    <a:pt x="1266" y="582"/>
                  </a:lnTo>
                  <a:lnTo>
                    <a:pt x="1253" y="562"/>
                  </a:lnTo>
                  <a:lnTo>
                    <a:pt x="1236" y="544"/>
                  </a:lnTo>
                  <a:lnTo>
                    <a:pt x="1215" y="530"/>
                  </a:lnTo>
                  <a:lnTo>
                    <a:pt x="1193" y="521"/>
                  </a:lnTo>
                  <a:lnTo>
                    <a:pt x="1168" y="517"/>
                  </a:lnTo>
                  <a:close/>
                  <a:moveTo>
                    <a:pt x="174" y="344"/>
                  </a:moveTo>
                  <a:lnTo>
                    <a:pt x="156" y="347"/>
                  </a:lnTo>
                  <a:lnTo>
                    <a:pt x="140" y="355"/>
                  </a:lnTo>
                  <a:lnTo>
                    <a:pt x="128" y="367"/>
                  </a:lnTo>
                  <a:lnTo>
                    <a:pt x="119" y="383"/>
                  </a:lnTo>
                  <a:lnTo>
                    <a:pt x="116" y="401"/>
                  </a:lnTo>
                  <a:lnTo>
                    <a:pt x="116" y="3266"/>
                  </a:lnTo>
                  <a:lnTo>
                    <a:pt x="119" y="3285"/>
                  </a:lnTo>
                  <a:lnTo>
                    <a:pt x="128" y="3300"/>
                  </a:lnTo>
                  <a:lnTo>
                    <a:pt x="140" y="3312"/>
                  </a:lnTo>
                  <a:lnTo>
                    <a:pt x="156" y="3321"/>
                  </a:lnTo>
                  <a:lnTo>
                    <a:pt x="174" y="3324"/>
                  </a:lnTo>
                  <a:lnTo>
                    <a:pt x="2147" y="3324"/>
                  </a:lnTo>
                  <a:lnTo>
                    <a:pt x="2165" y="3321"/>
                  </a:lnTo>
                  <a:lnTo>
                    <a:pt x="2181" y="3312"/>
                  </a:lnTo>
                  <a:lnTo>
                    <a:pt x="2193" y="3300"/>
                  </a:lnTo>
                  <a:lnTo>
                    <a:pt x="2202" y="3285"/>
                  </a:lnTo>
                  <a:lnTo>
                    <a:pt x="2205" y="3266"/>
                  </a:lnTo>
                  <a:lnTo>
                    <a:pt x="2205" y="401"/>
                  </a:lnTo>
                  <a:lnTo>
                    <a:pt x="2202" y="383"/>
                  </a:lnTo>
                  <a:lnTo>
                    <a:pt x="2193" y="367"/>
                  </a:lnTo>
                  <a:lnTo>
                    <a:pt x="2181" y="355"/>
                  </a:lnTo>
                  <a:lnTo>
                    <a:pt x="2165" y="347"/>
                  </a:lnTo>
                  <a:lnTo>
                    <a:pt x="2147" y="344"/>
                  </a:lnTo>
                  <a:lnTo>
                    <a:pt x="1081" y="344"/>
                  </a:lnTo>
                  <a:lnTo>
                    <a:pt x="1112" y="406"/>
                  </a:lnTo>
                  <a:lnTo>
                    <a:pt x="1136" y="402"/>
                  </a:lnTo>
                  <a:lnTo>
                    <a:pt x="1160" y="401"/>
                  </a:lnTo>
                  <a:lnTo>
                    <a:pt x="1198" y="404"/>
                  </a:lnTo>
                  <a:lnTo>
                    <a:pt x="1234" y="413"/>
                  </a:lnTo>
                  <a:lnTo>
                    <a:pt x="1267" y="427"/>
                  </a:lnTo>
                  <a:lnTo>
                    <a:pt x="1297" y="446"/>
                  </a:lnTo>
                  <a:lnTo>
                    <a:pt x="1324" y="468"/>
                  </a:lnTo>
                  <a:lnTo>
                    <a:pt x="1348" y="495"/>
                  </a:lnTo>
                  <a:lnTo>
                    <a:pt x="1366" y="525"/>
                  </a:lnTo>
                  <a:lnTo>
                    <a:pt x="1380" y="558"/>
                  </a:lnTo>
                  <a:lnTo>
                    <a:pt x="1390" y="594"/>
                  </a:lnTo>
                  <a:lnTo>
                    <a:pt x="1392" y="631"/>
                  </a:lnTo>
                  <a:lnTo>
                    <a:pt x="1390" y="668"/>
                  </a:lnTo>
                  <a:lnTo>
                    <a:pt x="1380" y="703"/>
                  </a:lnTo>
                  <a:lnTo>
                    <a:pt x="1366" y="736"/>
                  </a:lnTo>
                  <a:lnTo>
                    <a:pt x="1348" y="766"/>
                  </a:lnTo>
                  <a:lnTo>
                    <a:pt x="1324" y="792"/>
                  </a:lnTo>
                  <a:lnTo>
                    <a:pt x="1297" y="816"/>
                  </a:lnTo>
                  <a:lnTo>
                    <a:pt x="1267" y="834"/>
                  </a:lnTo>
                  <a:lnTo>
                    <a:pt x="1234" y="848"/>
                  </a:lnTo>
                  <a:lnTo>
                    <a:pt x="1198" y="856"/>
                  </a:lnTo>
                  <a:lnTo>
                    <a:pt x="1160" y="859"/>
                  </a:lnTo>
                  <a:lnTo>
                    <a:pt x="1123" y="856"/>
                  </a:lnTo>
                  <a:lnTo>
                    <a:pt x="1087" y="848"/>
                  </a:lnTo>
                  <a:lnTo>
                    <a:pt x="1054" y="834"/>
                  </a:lnTo>
                  <a:lnTo>
                    <a:pt x="1024" y="816"/>
                  </a:lnTo>
                  <a:lnTo>
                    <a:pt x="997" y="792"/>
                  </a:lnTo>
                  <a:lnTo>
                    <a:pt x="973" y="766"/>
                  </a:lnTo>
                  <a:lnTo>
                    <a:pt x="955" y="736"/>
                  </a:lnTo>
                  <a:lnTo>
                    <a:pt x="941" y="703"/>
                  </a:lnTo>
                  <a:lnTo>
                    <a:pt x="931" y="668"/>
                  </a:lnTo>
                  <a:lnTo>
                    <a:pt x="929" y="631"/>
                  </a:lnTo>
                  <a:lnTo>
                    <a:pt x="931" y="597"/>
                  </a:lnTo>
                  <a:lnTo>
                    <a:pt x="939" y="565"/>
                  </a:lnTo>
                  <a:lnTo>
                    <a:pt x="951" y="535"/>
                  </a:lnTo>
                  <a:lnTo>
                    <a:pt x="967" y="506"/>
                  </a:lnTo>
                  <a:lnTo>
                    <a:pt x="986" y="481"/>
                  </a:lnTo>
                  <a:lnTo>
                    <a:pt x="1009" y="458"/>
                  </a:lnTo>
                  <a:lnTo>
                    <a:pt x="951" y="344"/>
                  </a:lnTo>
                  <a:lnTo>
                    <a:pt x="174" y="344"/>
                  </a:lnTo>
                  <a:close/>
                  <a:moveTo>
                    <a:pt x="874" y="0"/>
                  </a:moveTo>
                  <a:lnTo>
                    <a:pt x="889" y="3"/>
                  </a:lnTo>
                  <a:lnTo>
                    <a:pt x="902" y="10"/>
                  </a:lnTo>
                  <a:lnTo>
                    <a:pt x="914" y="19"/>
                  </a:lnTo>
                  <a:lnTo>
                    <a:pt x="923" y="32"/>
                  </a:lnTo>
                  <a:lnTo>
                    <a:pt x="1023" y="230"/>
                  </a:lnTo>
                  <a:lnTo>
                    <a:pt x="1306" y="230"/>
                  </a:lnTo>
                  <a:lnTo>
                    <a:pt x="1462" y="23"/>
                  </a:lnTo>
                  <a:lnTo>
                    <a:pt x="1473" y="12"/>
                  </a:lnTo>
                  <a:lnTo>
                    <a:pt x="1486" y="4"/>
                  </a:lnTo>
                  <a:lnTo>
                    <a:pt x="1501" y="1"/>
                  </a:lnTo>
                  <a:lnTo>
                    <a:pt x="1515" y="0"/>
                  </a:lnTo>
                  <a:lnTo>
                    <a:pt x="1530" y="4"/>
                  </a:lnTo>
                  <a:lnTo>
                    <a:pt x="1544" y="12"/>
                  </a:lnTo>
                  <a:lnTo>
                    <a:pt x="1554" y="22"/>
                  </a:lnTo>
                  <a:lnTo>
                    <a:pt x="1562" y="35"/>
                  </a:lnTo>
                  <a:lnTo>
                    <a:pt x="1566" y="49"/>
                  </a:lnTo>
                  <a:lnTo>
                    <a:pt x="1566" y="64"/>
                  </a:lnTo>
                  <a:lnTo>
                    <a:pt x="1563" y="79"/>
                  </a:lnTo>
                  <a:lnTo>
                    <a:pt x="1554" y="91"/>
                  </a:lnTo>
                  <a:lnTo>
                    <a:pt x="1450" y="230"/>
                  </a:lnTo>
                  <a:lnTo>
                    <a:pt x="2147" y="230"/>
                  </a:lnTo>
                  <a:lnTo>
                    <a:pt x="2178" y="232"/>
                  </a:lnTo>
                  <a:lnTo>
                    <a:pt x="2207" y="240"/>
                  </a:lnTo>
                  <a:lnTo>
                    <a:pt x="2234" y="253"/>
                  </a:lnTo>
                  <a:lnTo>
                    <a:pt x="2259" y="270"/>
                  </a:lnTo>
                  <a:lnTo>
                    <a:pt x="2279" y="290"/>
                  </a:lnTo>
                  <a:lnTo>
                    <a:pt x="2296" y="315"/>
                  </a:lnTo>
                  <a:lnTo>
                    <a:pt x="2309" y="341"/>
                  </a:lnTo>
                  <a:lnTo>
                    <a:pt x="2318" y="370"/>
                  </a:lnTo>
                  <a:lnTo>
                    <a:pt x="2321" y="401"/>
                  </a:lnTo>
                  <a:lnTo>
                    <a:pt x="2321" y="3266"/>
                  </a:lnTo>
                  <a:lnTo>
                    <a:pt x="2318" y="3297"/>
                  </a:lnTo>
                  <a:lnTo>
                    <a:pt x="2309" y="3326"/>
                  </a:lnTo>
                  <a:lnTo>
                    <a:pt x="2296" y="3354"/>
                  </a:lnTo>
                  <a:lnTo>
                    <a:pt x="2279" y="3377"/>
                  </a:lnTo>
                  <a:lnTo>
                    <a:pt x="2259" y="3398"/>
                  </a:lnTo>
                  <a:lnTo>
                    <a:pt x="2234" y="3415"/>
                  </a:lnTo>
                  <a:lnTo>
                    <a:pt x="2207" y="3428"/>
                  </a:lnTo>
                  <a:lnTo>
                    <a:pt x="2178" y="3436"/>
                  </a:lnTo>
                  <a:lnTo>
                    <a:pt x="2147" y="3439"/>
                  </a:lnTo>
                  <a:lnTo>
                    <a:pt x="174" y="3439"/>
                  </a:lnTo>
                  <a:lnTo>
                    <a:pt x="143" y="3436"/>
                  </a:lnTo>
                  <a:lnTo>
                    <a:pt x="114" y="3428"/>
                  </a:lnTo>
                  <a:lnTo>
                    <a:pt x="87" y="3415"/>
                  </a:lnTo>
                  <a:lnTo>
                    <a:pt x="62" y="3398"/>
                  </a:lnTo>
                  <a:lnTo>
                    <a:pt x="42" y="3377"/>
                  </a:lnTo>
                  <a:lnTo>
                    <a:pt x="25" y="3354"/>
                  </a:lnTo>
                  <a:lnTo>
                    <a:pt x="12" y="3326"/>
                  </a:lnTo>
                  <a:lnTo>
                    <a:pt x="3" y="3297"/>
                  </a:lnTo>
                  <a:lnTo>
                    <a:pt x="0" y="3266"/>
                  </a:lnTo>
                  <a:lnTo>
                    <a:pt x="0" y="401"/>
                  </a:lnTo>
                  <a:lnTo>
                    <a:pt x="3" y="370"/>
                  </a:lnTo>
                  <a:lnTo>
                    <a:pt x="12" y="341"/>
                  </a:lnTo>
                  <a:lnTo>
                    <a:pt x="25" y="315"/>
                  </a:lnTo>
                  <a:lnTo>
                    <a:pt x="42" y="290"/>
                  </a:lnTo>
                  <a:lnTo>
                    <a:pt x="62" y="270"/>
                  </a:lnTo>
                  <a:lnTo>
                    <a:pt x="87" y="253"/>
                  </a:lnTo>
                  <a:lnTo>
                    <a:pt x="114" y="240"/>
                  </a:lnTo>
                  <a:lnTo>
                    <a:pt x="143" y="232"/>
                  </a:lnTo>
                  <a:lnTo>
                    <a:pt x="174" y="230"/>
                  </a:lnTo>
                  <a:lnTo>
                    <a:pt x="892" y="230"/>
                  </a:lnTo>
                  <a:lnTo>
                    <a:pt x="818" y="83"/>
                  </a:lnTo>
                  <a:lnTo>
                    <a:pt x="814" y="68"/>
                  </a:lnTo>
                  <a:lnTo>
                    <a:pt x="813" y="53"/>
                  </a:lnTo>
                  <a:lnTo>
                    <a:pt x="815" y="39"/>
                  </a:lnTo>
                  <a:lnTo>
                    <a:pt x="821" y="26"/>
                  </a:lnTo>
                  <a:lnTo>
                    <a:pt x="831" y="15"/>
                  </a:lnTo>
                  <a:lnTo>
                    <a:pt x="844" y="6"/>
                  </a:lnTo>
                  <a:lnTo>
                    <a:pt x="859" y="1"/>
                  </a:lnTo>
                  <a:lnTo>
                    <a:pt x="87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46">
              <a:extLst>
                <a:ext uri="{FF2B5EF4-FFF2-40B4-BE49-F238E27FC236}">
                  <a16:creationId xmlns:a16="http://schemas.microsoft.com/office/drawing/2014/main" id="{4F5F9790-6434-416C-AB35-F9E4D81A5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8788" y="4441825"/>
              <a:ext cx="238125" cy="236538"/>
            </a:xfrm>
            <a:custGeom>
              <a:avLst/>
              <a:gdLst>
                <a:gd name="T0" fmla="*/ 647 w 1507"/>
                <a:gd name="T1" fmla="*/ 426 h 1490"/>
                <a:gd name="T2" fmla="*/ 548 w 1507"/>
                <a:gd name="T3" fmla="*/ 525 h 1490"/>
                <a:gd name="T4" fmla="*/ 522 w 1507"/>
                <a:gd name="T5" fmla="*/ 861 h 1490"/>
                <a:gd name="T6" fmla="*/ 558 w 1507"/>
                <a:gd name="T7" fmla="*/ 983 h 1490"/>
                <a:gd name="T8" fmla="*/ 316 w 1507"/>
                <a:gd name="T9" fmla="*/ 1204 h 1490"/>
                <a:gd name="T10" fmla="*/ 373 w 1507"/>
                <a:gd name="T11" fmla="*/ 1251 h 1490"/>
                <a:gd name="T12" fmla="*/ 452 w 1507"/>
                <a:gd name="T13" fmla="*/ 1301 h 1490"/>
                <a:gd name="T14" fmla="*/ 689 w 1507"/>
                <a:gd name="T15" fmla="*/ 1372 h 1490"/>
                <a:gd name="T16" fmla="*/ 942 w 1507"/>
                <a:gd name="T17" fmla="*/ 1347 h 1490"/>
                <a:gd name="T18" fmla="*/ 1110 w 1507"/>
                <a:gd name="T19" fmla="*/ 1268 h 1490"/>
                <a:gd name="T20" fmla="*/ 1170 w 1507"/>
                <a:gd name="T21" fmla="*/ 1222 h 1490"/>
                <a:gd name="T22" fmla="*/ 949 w 1507"/>
                <a:gd name="T23" fmla="*/ 983 h 1490"/>
                <a:gd name="T24" fmla="*/ 985 w 1507"/>
                <a:gd name="T25" fmla="*/ 861 h 1490"/>
                <a:gd name="T26" fmla="*/ 959 w 1507"/>
                <a:gd name="T27" fmla="*/ 525 h 1490"/>
                <a:gd name="T28" fmla="*/ 860 w 1507"/>
                <a:gd name="T29" fmla="*/ 426 h 1490"/>
                <a:gd name="T30" fmla="*/ 753 w 1507"/>
                <a:gd name="T31" fmla="*/ 115 h 1490"/>
                <a:gd name="T32" fmla="*/ 506 w 1507"/>
                <a:gd name="T33" fmla="*/ 165 h 1490"/>
                <a:gd name="T34" fmla="*/ 302 w 1507"/>
                <a:gd name="T35" fmla="*/ 300 h 1490"/>
                <a:gd name="T36" fmla="*/ 166 w 1507"/>
                <a:gd name="T37" fmla="*/ 500 h 1490"/>
                <a:gd name="T38" fmla="*/ 115 w 1507"/>
                <a:gd name="T39" fmla="*/ 745 h 1490"/>
                <a:gd name="T40" fmla="*/ 164 w 1507"/>
                <a:gd name="T41" fmla="*/ 985 h 1490"/>
                <a:gd name="T42" fmla="*/ 427 w 1507"/>
                <a:gd name="T43" fmla="*/ 979 h 1490"/>
                <a:gd name="T44" fmla="*/ 406 w 1507"/>
                <a:gd name="T45" fmla="*/ 631 h 1490"/>
                <a:gd name="T46" fmla="*/ 453 w 1507"/>
                <a:gd name="T47" fmla="*/ 457 h 1490"/>
                <a:gd name="T48" fmla="*/ 578 w 1507"/>
                <a:gd name="T49" fmla="*/ 334 h 1490"/>
                <a:gd name="T50" fmla="*/ 753 w 1507"/>
                <a:gd name="T51" fmla="*/ 287 h 1490"/>
                <a:gd name="T52" fmla="*/ 929 w 1507"/>
                <a:gd name="T53" fmla="*/ 334 h 1490"/>
                <a:gd name="T54" fmla="*/ 1054 w 1507"/>
                <a:gd name="T55" fmla="*/ 457 h 1490"/>
                <a:gd name="T56" fmla="*/ 1101 w 1507"/>
                <a:gd name="T57" fmla="*/ 631 h 1490"/>
                <a:gd name="T58" fmla="*/ 1080 w 1507"/>
                <a:gd name="T59" fmla="*/ 978 h 1490"/>
                <a:gd name="T60" fmla="*/ 1343 w 1507"/>
                <a:gd name="T61" fmla="*/ 985 h 1490"/>
                <a:gd name="T62" fmla="*/ 1392 w 1507"/>
                <a:gd name="T63" fmla="*/ 745 h 1490"/>
                <a:gd name="T64" fmla="*/ 1341 w 1507"/>
                <a:gd name="T65" fmla="*/ 500 h 1490"/>
                <a:gd name="T66" fmla="*/ 1205 w 1507"/>
                <a:gd name="T67" fmla="*/ 300 h 1490"/>
                <a:gd name="T68" fmla="*/ 1001 w 1507"/>
                <a:gd name="T69" fmla="*/ 165 h 1490"/>
                <a:gd name="T70" fmla="*/ 753 w 1507"/>
                <a:gd name="T71" fmla="*/ 115 h 1490"/>
                <a:gd name="T72" fmla="*/ 954 w 1507"/>
                <a:gd name="T73" fmla="*/ 26 h 1490"/>
                <a:gd name="T74" fmla="*/ 1188 w 1507"/>
                <a:gd name="T75" fmla="*/ 136 h 1490"/>
                <a:gd name="T76" fmla="*/ 1369 w 1507"/>
                <a:gd name="T77" fmla="*/ 316 h 1490"/>
                <a:gd name="T78" fmla="*/ 1480 w 1507"/>
                <a:gd name="T79" fmla="*/ 548 h 1490"/>
                <a:gd name="T80" fmla="*/ 1504 w 1507"/>
                <a:gd name="T81" fmla="*/ 814 h 1490"/>
                <a:gd name="T82" fmla="*/ 1432 w 1507"/>
                <a:gd name="T83" fmla="*/ 1069 h 1490"/>
                <a:gd name="T84" fmla="*/ 1354 w 1507"/>
                <a:gd name="T85" fmla="*/ 1194 h 1490"/>
                <a:gd name="T86" fmla="*/ 1299 w 1507"/>
                <a:gd name="T87" fmla="*/ 1257 h 1490"/>
                <a:gd name="T88" fmla="*/ 1237 w 1507"/>
                <a:gd name="T89" fmla="*/ 1317 h 1490"/>
                <a:gd name="T90" fmla="*/ 1138 w 1507"/>
                <a:gd name="T91" fmla="*/ 1385 h 1490"/>
                <a:gd name="T92" fmla="*/ 991 w 1507"/>
                <a:gd name="T93" fmla="*/ 1452 h 1490"/>
                <a:gd name="T94" fmla="*/ 867 w 1507"/>
                <a:gd name="T95" fmla="*/ 1480 h 1490"/>
                <a:gd name="T96" fmla="*/ 711 w 1507"/>
                <a:gd name="T97" fmla="*/ 1489 h 1490"/>
                <a:gd name="T98" fmla="*/ 554 w 1507"/>
                <a:gd name="T99" fmla="*/ 1462 h 1490"/>
                <a:gd name="T100" fmla="*/ 403 w 1507"/>
                <a:gd name="T101" fmla="*/ 1404 h 1490"/>
                <a:gd name="T102" fmla="*/ 273 w 1507"/>
                <a:gd name="T103" fmla="*/ 1319 h 1490"/>
                <a:gd name="T104" fmla="*/ 212 w 1507"/>
                <a:gd name="T105" fmla="*/ 1262 h 1490"/>
                <a:gd name="T106" fmla="*/ 155 w 1507"/>
                <a:gd name="T107" fmla="*/ 1196 h 1490"/>
                <a:gd name="T108" fmla="*/ 108 w 1507"/>
                <a:gd name="T109" fmla="*/ 1127 h 1490"/>
                <a:gd name="T110" fmla="*/ 13 w 1507"/>
                <a:gd name="T111" fmla="*/ 882 h 1490"/>
                <a:gd name="T112" fmla="*/ 12 w 1507"/>
                <a:gd name="T113" fmla="*/ 611 h 1490"/>
                <a:gd name="T114" fmla="*/ 102 w 1507"/>
                <a:gd name="T115" fmla="*/ 369 h 1490"/>
                <a:gd name="T116" fmla="*/ 268 w 1507"/>
                <a:gd name="T117" fmla="*/ 175 h 1490"/>
                <a:gd name="T118" fmla="*/ 491 w 1507"/>
                <a:gd name="T119" fmla="*/ 47 h 1490"/>
                <a:gd name="T120" fmla="*/ 753 w 1507"/>
                <a:gd name="T121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7" h="1490">
                  <a:moveTo>
                    <a:pt x="753" y="401"/>
                  </a:moveTo>
                  <a:lnTo>
                    <a:pt x="716" y="404"/>
                  </a:lnTo>
                  <a:lnTo>
                    <a:pt x="680" y="413"/>
                  </a:lnTo>
                  <a:lnTo>
                    <a:pt x="647" y="426"/>
                  </a:lnTo>
                  <a:lnTo>
                    <a:pt x="617" y="446"/>
                  </a:lnTo>
                  <a:lnTo>
                    <a:pt x="590" y="469"/>
                  </a:lnTo>
                  <a:lnTo>
                    <a:pt x="566" y="496"/>
                  </a:lnTo>
                  <a:lnTo>
                    <a:pt x="548" y="525"/>
                  </a:lnTo>
                  <a:lnTo>
                    <a:pt x="534" y="558"/>
                  </a:lnTo>
                  <a:lnTo>
                    <a:pt x="524" y="593"/>
                  </a:lnTo>
                  <a:lnTo>
                    <a:pt x="522" y="631"/>
                  </a:lnTo>
                  <a:lnTo>
                    <a:pt x="522" y="861"/>
                  </a:lnTo>
                  <a:lnTo>
                    <a:pt x="524" y="893"/>
                  </a:lnTo>
                  <a:lnTo>
                    <a:pt x="531" y="924"/>
                  </a:lnTo>
                  <a:lnTo>
                    <a:pt x="542" y="954"/>
                  </a:lnTo>
                  <a:lnTo>
                    <a:pt x="558" y="983"/>
                  </a:lnTo>
                  <a:lnTo>
                    <a:pt x="578" y="1009"/>
                  </a:lnTo>
                  <a:lnTo>
                    <a:pt x="634" y="1074"/>
                  </a:lnTo>
                  <a:lnTo>
                    <a:pt x="297" y="1185"/>
                  </a:lnTo>
                  <a:lnTo>
                    <a:pt x="316" y="1204"/>
                  </a:lnTo>
                  <a:lnTo>
                    <a:pt x="337" y="1222"/>
                  </a:lnTo>
                  <a:lnTo>
                    <a:pt x="341" y="1225"/>
                  </a:lnTo>
                  <a:lnTo>
                    <a:pt x="345" y="1229"/>
                  </a:lnTo>
                  <a:lnTo>
                    <a:pt x="373" y="1251"/>
                  </a:lnTo>
                  <a:lnTo>
                    <a:pt x="397" y="1268"/>
                  </a:lnTo>
                  <a:lnTo>
                    <a:pt x="398" y="1269"/>
                  </a:lnTo>
                  <a:lnTo>
                    <a:pt x="399" y="1269"/>
                  </a:lnTo>
                  <a:lnTo>
                    <a:pt x="452" y="1301"/>
                  </a:lnTo>
                  <a:lnTo>
                    <a:pt x="507" y="1326"/>
                  </a:lnTo>
                  <a:lnTo>
                    <a:pt x="565" y="1347"/>
                  </a:lnTo>
                  <a:lnTo>
                    <a:pt x="626" y="1362"/>
                  </a:lnTo>
                  <a:lnTo>
                    <a:pt x="689" y="1372"/>
                  </a:lnTo>
                  <a:lnTo>
                    <a:pt x="753" y="1375"/>
                  </a:lnTo>
                  <a:lnTo>
                    <a:pt x="818" y="1372"/>
                  </a:lnTo>
                  <a:lnTo>
                    <a:pt x="880" y="1362"/>
                  </a:lnTo>
                  <a:lnTo>
                    <a:pt x="942" y="1347"/>
                  </a:lnTo>
                  <a:lnTo>
                    <a:pt x="1000" y="1326"/>
                  </a:lnTo>
                  <a:lnTo>
                    <a:pt x="1055" y="1301"/>
                  </a:lnTo>
                  <a:lnTo>
                    <a:pt x="1108" y="1269"/>
                  </a:lnTo>
                  <a:lnTo>
                    <a:pt x="1110" y="1268"/>
                  </a:lnTo>
                  <a:lnTo>
                    <a:pt x="1133" y="1251"/>
                  </a:lnTo>
                  <a:lnTo>
                    <a:pt x="1161" y="1229"/>
                  </a:lnTo>
                  <a:lnTo>
                    <a:pt x="1166" y="1225"/>
                  </a:lnTo>
                  <a:lnTo>
                    <a:pt x="1170" y="1222"/>
                  </a:lnTo>
                  <a:lnTo>
                    <a:pt x="1210" y="1185"/>
                  </a:lnTo>
                  <a:lnTo>
                    <a:pt x="873" y="1074"/>
                  </a:lnTo>
                  <a:lnTo>
                    <a:pt x="929" y="1009"/>
                  </a:lnTo>
                  <a:lnTo>
                    <a:pt x="949" y="983"/>
                  </a:lnTo>
                  <a:lnTo>
                    <a:pt x="964" y="954"/>
                  </a:lnTo>
                  <a:lnTo>
                    <a:pt x="976" y="924"/>
                  </a:lnTo>
                  <a:lnTo>
                    <a:pt x="983" y="893"/>
                  </a:lnTo>
                  <a:lnTo>
                    <a:pt x="985" y="861"/>
                  </a:lnTo>
                  <a:lnTo>
                    <a:pt x="985" y="631"/>
                  </a:lnTo>
                  <a:lnTo>
                    <a:pt x="983" y="593"/>
                  </a:lnTo>
                  <a:lnTo>
                    <a:pt x="973" y="558"/>
                  </a:lnTo>
                  <a:lnTo>
                    <a:pt x="959" y="525"/>
                  </a:lnTo>
                  <a:lnTo>
                    <a:pt x="941" y="496"/>
                  </a:lnTo>
                  <a:lnTo>
                    <a:pt x="917" y="469"/>
                  </a:lnTo>
                  <a:lnTo>
                    <a:pt x="890" y="446"/>
                  </a:lnTo>
                  <a:lnTo>
                    <a:pt x="860" y="426"/>
                  </a:lnTo>
                  <a:lnTo>
                    <a:pt x="827" y="413"/>
                  </a:lnTo>
                  <a:lnTo>
                    <a:pt x="791" y="404"/>
                  </a:lnTo>
                  <a:lnTo>
                    <a:pt x="753" y="401"/>
                  </a:lnTo>
                  <a:close/>
                  <a:moveTo>
                    <a:pt x="753" y="115"/>
                  </a:moveTo>
                  <a:lnTo>
                    <a:pt x="688" y="118"/>
                  </a:lnTo>
                  <a:lnTo>
                    <a:pt x="625" y="127"/>
                  </a:lnTo>
                  <a:lnTo>
                    <a:pt x="564" y="143"/>
                  </a:lnTo>
                  <a:lnTo>
                    <a:pt x="506" y="165"/>
                  </a:lnTo>
                  <a:lnTo>
                    <a:pt x="450" y="191"/>
                  </a:lnTo>
                  <a:lnTo>
                    <a:pt x="397" y="222"/>
                  </a:lnTo>
                  <a:lnTo>
                    <a:pt x="348" y="258"/>
                  </a:lnTo>
                  <a:lnTo>
                    <a:pt x="302" y="300"/>
                  </a:lnTo>
                  <a:lnTo>
                    <a:pt x="261" y="344"/>
                  </a:lnTo>
                  <a:lnTo>
                    <a:pt x="225" y="392"/>
                  </a:lnTo>
                  <a:lnTo>
                    <a:pt x="193" y="444"/>
                  </a:lnTo>
                  <a:lnTo>
                    <a:pt x="166" y="500"/>
                  </a:lnTo>
                  <a:lnTo>
                    <a:pt x="144" y="558"/>
                  </a:lnTo>
                  <a:lnTo>
                    <a:pt x="128" y="618"/>
                  </a:lnTo>
                  <a:lnTo>
                    <a:pt x="118" y="681"/>
                  </a:lnTo>
                  <a:lnTo>
                    <a:pt x="115" y="745"/>
                  </a:lnTo>
                  <a:lnTo>
                    <a:pt x="118" y="808"/>
                  </a:lnTo>
                  <a:lnTo>
                    <a:pt x="128" y="869"/>
                  </a:lnTo>
                  <a:lnTo>
                    <a:pt x="143" y="927"/>
                  </a:lnTo>
                  <a:lnTo>
                    <a:pt x="164" y="985"/>
                  </a:lnTo>
                  <a:lnTo>
                    <a:pt x="189" y="1038"/>
                  </a:lnTo>
                  <a:lnTo>
                    <a:pt x="219" y="1090"/>
                  </a:lnTo>
                  <a:lnTo>
                    <a:pt x="443" y="1016"/>
                  </a:lnTo>
                  <a:lnTo>
                    <a:pt x="427" y="979"/>
                  </a:lnTo>
                  <a:lnTo>
                    <a:pt x="415" y="941"/>
                  </a:lnTo>
                  <a:lnTo>
                    <a:pt x="408" y="902"/>
                  </a:lnTo>
                  <a:lnTo>
                    <a:pt x="406" y="861"/>
                  </a:lnTo>
                  <a:lnTo>
                    <a:pt x="406" y="631"/>
                  </a:lnTo>
                  <a:lnTo>
                    <a:pt x="409" y="584"/>
                  </a:lnTo>
                  <a:lnTo>
                    <a:pt x="418" y="539"/>
                  </a:lnTo>
                  <a:lnTo>
                    <a:pt x="433" y="497"/>
                  </a:lnTo>
                  <a:lnTo>
                    <a:pt x="453" y="457"/>
                  </a:lnTo>
                  <a:lnTo>
                    <a:pt x="478" y="420"/>
                  </a:lnTo>
                  <a:lnTo>
                    <a:pt x="507" y="387"/>
                  </a:lnTo>
                  <a:lnTo>
                    <a:pt x="541" y="358"/>
                  </a:lnTo>
                  <a:lnTo>
                    <a:pt x="578" y="334"/>
                  </a:lnTo>
                  <a:lnTo>
                    <a:pt x="618" y="314"/>
                  </a:lnTo>
                  <a:lnTo>
                    <a:pt x="661" y="299"/>
                  </a:lnTo>
                  <a:lnTo>
                    <a:pt x="706" y="289"/>
                  </a:lnTo>
                  <a:lnTo>
                    <a:pt x="753" y="287"/>
                  </a:lnTo>
                  <a:lnTo>
                    <a:pt x="801" y="289"/>
                  </a:lnTo>
                  <a:lnTo>
                    <a:pt x="846" y="299"/>
                  </a:lnTo>
                  <a:lnTo>
                    <a:pt x="889" y="314"/>
                  </a:lnTo>
                  <a:lnTo>
                    <a:pt x="929" y="334"/>
                  </a:lnTo>
                  <a:lnTo>
                    <a:pt x="966" y="358"/>
                  </a:lnTo>
                  <a:lnTo>
                    <a:pt x="1000" y="387"/>
                  </a:lnTo>
                  <a:lnTo>
                    <a:pt x="1029" y="420"/>
                  </a:lnTo>
                  <a:lnTo>
                    <a:pt x="1054" y="457"/>
                  </a:lnTo>
                  <a:lnTo>
                    <a:pt x="1074" y="497"/>
                  </a:lnTo>
                  <a:lnTo>
                    <a:pt x="1089" y="539"/>
                  </a:lnTo>
                  <a:lnTo>
                    <a:pt x="1098" y="584"/>
                  </a:lnTo>
                  <a:lnTo>
                    <a:pt x="1101" y="631"/>
                  </a:lnTo>
                  <a:lnTo>
                    <a:pt x="1101" y="861"/>
                  </a:lnTo>
                  <a:lnTo>
                    <a:pt x="1099" y="901"/>
                  </a:lnTo>
                  <a:lnTo>
                    <a:pt x="1092" y="940"/>
                  </a:lnTo>
                  <a:lnTo>
                    <a:pt x="1080" y="978"/>
                  </a:lnTo>
                  <a:lnTo>
                    <a:pt x="1064" y="1016"/>
                  </a:lnTo>
                  <a:lnTo>
                    <a:pt x="1287" y="1090"/>
                  </a:lnTo>
                  <a:lnTo>
                    <a:pt x="1318" y="1038"/>
                  </a:lnTo>
                  <a:lnTo>
                    <a:pt x="1343" y="985"/>
                  </a:lnTo>
                  <a:lnTo>
                    <a:pt x="1364" y="927"/>
                  </a:lnTo>
                  <a:lnTo>
                    <a:pt x="1379" y="869"/>
                  </a:lnTo>
                  <a:lnTo>
                    <a:pt x="1389" y="808"/>
                  </a:lnTo>
                  <a:lnTo>
                    <a:pt x="1392" y="745"/>
                  </a:lnTo>
                  <a:lnTo>
                    <a:pt x="1389" y="681"/>
                  </a:lnTo>
                  <a:lnTo>
                    <a:pt x="1379" y="618"/>
                  </a:lnTo>
                  <a:lnTo>
                    <a:pt x="1363" y="558"/>
                  </a:lnTo>
                  <a:lnTo>
                    <a:pt x="1341" y="500"/>
                  </a:lnTo>
                  <a:lnTo>
                    <a:pt x="1314" y="444"/>
                  </a:lnTo>
                  <a:lnTo>
                    <a:pt x="1282" y="392"/>
                  </a:lnTo>
                  <a:lnTo>
                    <a:pt x="1245" y="344"/>
                  </a:lnTo>
                  <a:lnTo>
                    <a:pt x="1205" y="300"/>
                  </a:lnTo>
                  <a:lnTo>
                    <a:pt x="1159" y="258"/>
                  </a:lnTo>
                  <a:lnTo>
                    <a:pt x="1110" y="222"/>
                  </a:lnTo>
                  <a:lnTo>
                    <a:pt x="1057" y="191"/>
                  </a:lnTo>
                  <a:lnTo>
                    <a:pt x="1001" y="165"/>
                  </a:lnTo>
                  <a:lnTo>
                    <a:pt x="943" y="143"/>
                  </a:lnTo>
                  <a:lnTo>
                    <a:pt x="882" y="127"/>
                  </a:lnTo>
                  <a:lnTo>
                    <a:pt x="819" y="118"/>
                  </a:lnTo>
                  <a:lnTo>
                    <a:pt x="753" y="115"/>
                  </a:lnTo>
                  <a:close/>
                  <a:moveTo>
                    <a:pt x="753" y="0"/>
                  </a:moveTo>
                  <a:lnTo>
                    <a:pt x="822" y="3"/>
                  </a:lnTo>
                  <a:lnTo>
                    <a:pt x="889" y="12"/>
                  </a:lnTo>
                  <a:lnTo>
                    <a:pt x="954" y="26"/>
                  </a:lnTo>
                  <a:lnTo>
                    <a:pt x="1016" y="47"/>
                  </a:lnTo>
                  <a:lnTo>
                    <a:pt x="1076" y="72"/>
                  </a:lnTo>
                  <a:lnTo>
                    <a:pt x="1133" y="102"/>
                  </a:lnTo>
                  <a:lnTo>
                    <a:pt x="1188" y="136"/>
                  </a:lnTo>
                  <a:lnTo>
                    <a:pt x="1239" y="175"/>
                  </a:lnTo>
                  <a:lnTo>
                    <a:pt x="1286" y="219"/>
                  </a:lnTo>
                  <a:lnTo>
                    <a:pt x="1329" y="266"/>
                  </a:lnTo>
                  <a:lnTo>
                    <a:pt x="1369" y="316"/>
                  </a:lnTo>
                  <a:lnTo>
                    <a:pt x="1405" y="369"/>
                  </a:lnTo>
                  <a:lnTo>
                    <a:pt x="1435" y="426"/>
                  </a:lnTo>
                  <a:lnTo>
                    <a:pt x="1460" y="486"/>
                  </a:lnTo>
                  <a:lnTo>
                    <a:pt x="1480" y="548"/>
                  </a:lnTo>
                  <a:lnTo>
                    <a:pt x="1495" y="611"/>
                  </a:lnTo>
                  <a:lnTo>
                    <a:pt x="1504" y="677"/>
                  </a:lnTo>
                  <a:lnTo>
                    <a:pt x="1507" y="745"/>
                  </a:lnTo>
                  <a:lnTo>
                    <a:pt x="1504" y="814"/>
                  </a:lnTo>
                  <a:lnTo>
                    <a:pt x="1494" y="882"/>
                  </a:lnTo>
                  <a:lnTo>
                    <a:pt x="1479" y="946"/>
                  </a:lnTo>
                  <a:lnTo>
                    <a:pt x="1458" y="1009"/>
                  </a:lnTo>
                  <a:lnTo>
                    <a:pt x="1432" y="1069"/>
                  </a:lnTo>
                  <a:lnTo>
                    <a:pt x="1399" y="1126"/>
                  </a:lnTo>
                  <a:lnTo>
                    <a:pt x="1405" y="1128"/>
                  </a:lnTo>
                  <a:lnTo>
                    <a:pt x="1356" y="1192"/>
                  </a:lnTo>
                  <a:lnTo>
                    <a:pt x="1354" y="1194"/>
                  </a:lnTo>
                  <a:lnTo>
                    <a:pt x="1352" y="1196"/>
                  </a:lnTo>
                  <a:lnTo>
                    <a:pt x="1328" y="1225"/>
                  </a:lnTo>
                  <a:lnTo>
                    <a:pt x="1305" y="1252"/>
                  </a:lnTo>
                  <a:lnTo>
                    <a:pt x="1299" y="1257"/>
                  </a:lnTo>
                  <a:lnTo>
                    <a:pt x="1295" y="1261"/>
                  </a:lnTo>
                  <a:lnTo>
                    <a:pt x="1268" y="1288"/>
                  </a:lnTo>
                  <a:lnTo>
                    <a:pt x="1239" y="1313"/>
                  </a:lnTo>
                  <a:lnTo>
                    <a:pt x="1237" y="1317"/>
                  </a:lnTo>
                  <a:lnTo>
                    <a:pt x="1234" y="1319"/>
                  </a:lnTo>
                  <a:lnTo>
                    <a:pt x="1203" y="1342"/>
                  </a:lnTo>
                  <a:lnTo>
                    <a:pt x="1171" y="1364"/>
                  </a:lnTo>
                  <a:lnTo>
                    <a:pt x="1138" y="1385"/>
                  </a:lnTo>
                  <a:lnTo>
                    <a:pt x="1104" y="1404"/>
                  </a:lnTo>
                  <a:lnTo>
                    <a:pt x="1065" y="1423"/>
                  </a:lnTo>
                  <a:lnTo>
                    <a:pt x="1031" y="1437"/>
                  </a:lnTo>
                  <a:lnTo>
                    <a:pt x="991" y="1452"/>
                  </a:lnTo>
                  <a:lnTo>
                    <a:pt x="953" y="1462"/>
                  </a:lnTo>
                  <a:lnTo>
                    <a:pt x="915" y="1472"/>
                  </a:lnTo>
                  <a:lnTo>
                    <a:pt x="891" y="1477"/>
                  </a:lnTo>
                  <a:lnTo>
                    <a:pt x="867" y="1480"/>
                  </a:lnTo>
                  <a:lnTo>
                    <a:pt x="836" y="1486"/>
                  </a:lnTo>
                  <a:lnTo>
                    <a:pt x="795" y="1489"/>
                  </a:lnTo>
                  <a:lnTo>
                    <a:pt x="753" y="1490"/>
                  </a:lnTo>
                  <a:lnTo>
                    <a:pt x="711" y="1489"/>
                  </a:lnTo>
                  <a:lnTo>
                    <a:pt x="671" y="1486"/>
                  </a:lnTo>
                  <a:lnTo>
                    <a:pt x="640" y="1480"/>
                  </a:lnTo>
                  <a:lnTo>
                    <a:pt x="592" y="1472"/>
                  </a:lnTo>
                  <a:lnTo>
                    <a:pt x="554" y="1462"/>
                  </a:lnTo>
                  <a:lnTo>
                    <a:pt x="516" y="1452"/>
                  </a:lnTo>
                  <a:lnTo>
                    <a:pt x="476" y="1437"/>
                  </a:lnTo>
                  <a:lnTo>
                    <a:pt x="442" y="1423"/>
                  </a:lnTo>
                  <a:lnTo>
                    <a:pt x="403" y="1404"/>
                  </a:lnTo>
                  <a:lnTo>
                    <a:pt x="369" y="1385"/>
                  </a:lnTo>
                  <a:lnTo>
                    <a:pt x="336" y="1364"/>
                  </a:lnTo>
                  <a:lnTo>
                    <a:pt x="303" y="1342"/>
                  </a:lnTo>
                  <a:lnTo>
                    <a:pt x="273" y="1319"/>
                  </a:lnTo>
                  <a:lnTo>
                    <a:pt x="270" y="1317"/>
                  </a:lnTo>
                  <a:lnTo>
                    <a:pt x="268" y="1313"/>
                  </a:lnTo>
                  <a:lnTo>
                    <a:pt x="239" y="1288"/>
                  </a:lnTo>
                  <a:lnTo>
                    <a:pt x="212" y="1262"/>
                  </a:lnTo>
                  <a:lnTo>
                    <a:pt x="208" y="1257"/>
                  </a:lnTo>
                  <a:lnTo>
                    <a:pt x="202" y="1252"/>
                  </a:lnTo>
                  <a:lnTo>
                    <a:pt x="179" y="1225"/>
                  </a:lnTo>
                  <a:lnTo>
                    <a:pt x="155" y="1196"/>
                  </a:lnTo>
                  <a:lnTo>
                    <a:pt x="153" y="1194"/>
                  </a:lnTo>
                  <a:lnTo>
                    <a:pt x="151" y="1192"/>
                  </a:lnTo>
                  <a:lnTo>
                    <a:pt x="102" y="1128"/>
                  </a:lnTo>
                  <a:lnTo>
                    <a:pt x="108" y="1127"/>
                  </a:lnTo>
                  <a:lnTo>
                    <a:pt x="75" y="1070"/>
                  </a:lnTo>
                  <a:lnTo>
                    <a:pt x="49" y="1009"/>
                  </a:lnTo>
                  <a:lnTo>
                    <a:pt x="28" y="946"/>
                  </a:lnTo>
                  <a:lnTo>
                    <a:pt x="13" y="882"/>
                  </a:lnTo>
                  <a:lnTo>
                    <a:pt x="3" y="814"/>
                  </a:lnTo>
                  <a:lnTo>
                    <a:pt x="0" y="745"/>
                  </a:lnTo>
                  <a:lnTo>
                    <a:pt x="3" y="677"/>
                  </a:lnTo>
                  <a:lnTo>
                    <a:pt x="12" y="611"/>
                  </a:lnTo>
                  <a:lnTo>
                    <a:pt x="27" y="548"/>
                  </a:lnTo>
                  <a:lnTo>
                    <a:pt x="47" y="486"/>
                  </a:lnTo>
                  <a:lnTo>
                    <a:pt x="72" y="426"/>
                  </a:lnTo>
                  <a:lnTo>
                    <a:pt x="102" y="369"/>
                  </a:lnTo>
                  <a:lnTo>
                    <a:pt x="138" y="316"/>
                  </a:lnTo>
                  <a:lnTo>
                    <a:pt x="177" y="266"/>
                  </a:lnTo>
                  <a:lnTo>
                    <a:pt x="221" y="219"/>
                  </a:lnTo>
                  <a:lnTo>
                    <a:pt x="268" y="175"/>
                  </a:lnTo>
                  <a:lnTo>
                    <a:pt x="319" y="136"/>
                  </a:lnTo>
                  <a:lnTo>
                    <a:pt x="373" y="102"/>
                  </a:lnTo>
                  <a:lnTo>
                    <a:pt x="430" y="72"/>
                  </a:lnTo>
                  <a:lnTo>
                    <a:pt x="491" y="47"/>
                  </a:lnTo>
                  <a:lnTo>
                    <a:pt x="553" y="26"/>
                  </a:lnTo>
                  <a:lnTo>
                    <a:pt x="618" y="12"/>
                  </a:lnTo>
                  <a:lnTo>
                    <a:pt x="685" y="3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47">
              <a:extLst>
                <a:ext uri="{FF2B5EF4-FFF2-40B4-BE49-F238E27FC236}">
                  <a16:creationId xmlns:a16="http://schemas.microsoft.com/office/drawing/2014/main" id="{2029BE46-2877-4979-AFE4-4AF3A67F7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4395788"/>
              <a:ext cx="19050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3 w 116"/>
                <a:gd name="T5" fmla="*/ 10 h 115"/>
                <a:gd name="T6" fmla="*/ 104 w 116"/>
                <a:gd name="T7" fmla="*/ 23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4 w 116"/>
                <a:gd name="T15" fmla="*/ 90 h 115"/>
                <a:gd name="T16" fmla="*/ 93 w 116"/>
                <a:gd name="T17" fmla="*/ 103 h 115"/>
                <a:gd name="T18" fmla="*/ 76 w 116"/>
                <a:gd name="T19" fmla="*/ 111 h 115"/>
                <a:gd name="T20" fmla="*/ 58 w 116"/>
                <a:gd name="T21" fmla="*/ 115 h 115"/>
                <a:gd name="T22" fmla="*/ 40 w 116"/>
                <a:gd name="T23" fmla="*/ 111 h 115"/>
                <a:gd name="T24" fmla="*/ 24 w 116"/>
                <a:gd name="T25" fmla="*/ 103 h 115"/>
                <a:gd name="T26" fmla="*/ 11 w 116"/>
                <a:gd name="T27" fmla="*/ 90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3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4" y="23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4" y="90"/>
                  </a:lnTo>
                  <a:lnTo>
                    <a:pt x="93" y="103"/>
                  </a:lnTo>
                  <a:lnTo>
                    <a:pt x="76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48">
              <a:extLst>
                <a:ext uri="{FF2B5EF4-FFF2-40B4-BE49-F238E27FC236}">
                  <a16:creationId xmlns:a16="http://schemas.microsoft.com/office/drawing/2014/main" id="{FDB4F155-72C6-467E-B9BF-A8F390E7A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0" y="4395788"/>
              <a:ext cx="19050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3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5 h 115"/>
                <a:gd name="T14" fmla="*/ 105 w 116"/>
                <a:gd name="T15" fmla="*/ 90 h 115"/>
                <a:gd name="T16" fmla="*/ 92 w 116"/>
                <a:gd name="T17" fmla="*/ 103 h 115"/>
                <a:gd name="T18" fmla="*/ 76 w 116"/>
                <a:gd name="T19" fmla="*/ 111 h 115"/>
                <a:gd name="T20" fmla="*/ 58 w 116"/>
                <a:gd name="T21" fmla="*/ 115 h 115"/>
                <a:gd name="T22" fmla="*/ 39 w 116"/>
                <a:gd name="T23" fmla="*/ 111 h 115"/>
                <a:gd name="T24" fmla="*/ 24 w 116"/>
                <a:gd name="T25" fmla="*/ 103 h 115"/>
                <a:gd name="T26" fmla="*/ 11 w 116"/>
                <a:gd name="T27" fmla="*/ 90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3 h 115"/>
                <a:gd name="T36" fmla="*/ 24 w 116"/>
                <a:gd name="T37" fmla="*/ 10 h 115"/>
                <a:gd name="T38" fmla="*/ 39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5"/>
                  </a:lnTo>
                  <a:lnTo>
                    <a:pt x="105" y="90"/>
                  </a:lnTo>
                  <a:lnTo>
                    <a:pt x="92" y="103"/>
                  </a:lnTo>
                  <a:lnTo>
                    <a:pt x="76" y="111"/>
                  </a:lnTo>
                  <a:lnTo>
                    <a:pt x="58" y="115"/>
                  </a:lnTo>
                  <a:lnTo>
                    <a:pt x="39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39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49">
              <a:extLst>
                <a:ext uri="{FF2B5EF4-FFF2-40B4-BE49-F238E27FC236}">
                  <a16:creationId xmlns:a16="http://schemas.microsoft.com/office/drawing/2014/main" id="{19E9430C-C2A3-4BEA-B908-C0784B6CD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4395788"/>
              <a:ext cx="19050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0 h 115"/>
                <a:gd name="T6" fmla="*/ 105 w 117"/>
                <a:gd name="T7" fmla="*/ 23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5 w 117"/>
                <a:gd name="T15" fmla="*/ 90 h 115"/>
                <a:gd name="T16" fmla="*/ 93 w 117"/>
                <a:gd name="T17" fmla="*/ 103 h 115"/>
                <a:gd name="T18" fmla="*/ 77 w 117"/>
                <a:gd name="T19" fmla="*/ 111 h 115"/>
                <a:gd name="T20" fmla="*/ 58 w 117"/>
                <a:gd name="T21" fmla="*/ 115 h 115"/>
                <a:gd name="T22" fmla="*/ 40 w 117"/>
                <a:gd name="T23" fmla="*/ 111 h 115"/>
                <a:gd name="T24" fmla="*/ 24 w 117"/>
                <a:gd name="T25" fmla="*/ 103 h 115"/>
                <a:gd name="T26" fmla="*/ 11 w 117"/>
                <a:gd name="T27" fmla="*/ 90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1 w 117"/>
                <a:gd name="T35" fmla="*/ 23 h 115"/>
                <a:gd name="T36" fmla="*/ 24 w 117"/>
                <a:gd name="T37" fmla="*/ 10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0"/>
                  </a:lnTo>
                  <a:lnTo>
                    <a:pt x="105" y="23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5" y="90"/>
                  </a:lnTo>
                  <a:lnTo>
                    <a:pt x="93" y="103"/>
                  </a:lnTo>
                  <a:lnTo>
                    <a:pt x="77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50">
              <a:extLst>
                <a:ext uri="{FF2B5EF4-FFF2-40B4-BE49-F238E27FC236}">
                  <a16:creationId xmlns:a16="http://schemas.microsoft.com/office/drawing/2014/main" id="{9902478A-148E-488E-B940-1B3C76F2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5" y="4395788"/>
              <a:ext cx="19050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3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5 w 116"/>
                <a:gd name="T15" fmla="*/ 90 h 115"/>
                <a:gd name="T16" fmla="*/ 92 w 116"/>
                <a:gd name="T17" fmla="*/ 103 h 115"/>
                <a:gd name="T18" fmla="*/ 76 w 116"/>
                <a:gd name="T19" fmla="*/ 111 h 115"/>
                <a:gd name="T20" fmla="*/ 58 w 116"/>
                <a:gd name="T21" fmla="*/ 115 h 115"/>
                <a:gd name="T22" fmla="*/ 39 w 116"/>
                <a:gd name="T23" fmla="*/ 111 h 115"/>
                <a:gd name="T24" fmla="*/ 23 w 116"/>
                <a:gd name="T25" fmla="*/ 103 h 115"/>
                <a:gd name="T26" fmla="*/ 11 w 116"/>
                <a:gd name="T27" fmla="*/ 90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3 h 115"/>
                <a:gd name="T36" fmla="*/ 23 w 116"/>
                <a:gd name="T37" fmla="*/ 10 h 115"/>
                <a:gd name="T38" fmla="*/ 39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3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5" y="90"/>
                  </a:lnTo>
                  <a:lnTo>
                    <a:pt x="92" y="103"/>
                  </a:lnTo>
                  <a:lnTo>
                    <a:pt x="76" y="111"/>
                  </a:lnTo>
                  <a:lnTo>
                    <a:pt x="58" y="115"/>
                  </a:lnTo>
                  <a:lnTo>
                    <a:pt x="39" y="111"/>
                  </a:lnTo>
                  <a:lnTo>
                    <a:pt x="23" y="103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9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51">
              <a:extLst>
                <a:ext uri="{FF2B5EF4-FFF2-40B4-BE49-F238E27FC236}">
                  <a16:creationId xmlns:a16="http://schemas.microsoft.com/office/drawing/2014/main" id="{5226E58A-333E-4A7B-A007-57C8BCFA7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5" y="4395788"/>
              <a:ext cx="19050" cy="19050"/>
            </a:xfrm>
            <a:custGeom>
              <a:avLst/>
              <a:gdLst>
                <a:gd name="T0" fmla="*/ 58 w 115"/>
                <a:gd name="T1" fmla="*/ 0 h 115"/>
                <a:gd name="T2" fmla="*/ 76 w 115"/>
                <a:gd name="T3" fmla="*/ 2 h 115"/>
                <a:gd name="T4" fmla="*/ 92 w 115"/>
                <a:gd name="T5" fmla="*/ 10 h 115"/>
                <a:gd name="T6" fmla="*/ 104 w 115"/>
                <a:gd name="T7" fmla="*/ 23 h 115"/>
                <a:gd name="T8" fmla="*/ 113 w 115"/>
                <a:gd name="T9" fmla="*/ 39 h 115"/>
                <a:gd name="T10" fmla="*/ 115 w 115"/>
                <a:gd name="T11" fmla="*/ 57 h 115"/>
                <a:gd name="T12" fmla="*/ 113 w 115"/>
                <a:gd name="T13" fmla="*/ 75 h 115"/>
                <a:gd name="T14" fmla="*/ 104 w 115"/>
                <a:gd name="T15" fmla="*/ 90 h 115"/>
                <a:gd name="T16" fmla="*/ 92 w 115"/>
                <a:gd name="T17" fmla="*/ 103 h 115"/>
                <a:gd name="T18" fmla="*/ 76 w 115"/>
                <a:gd name="T19" fmla="*/ 111 h 115"/>
                <a:gd name="T20" fmla="*/ 58 w 115"/>
                <a:gd name="T21" fmla="*/ 115 h 115"/>
                <a:gd name="T22" fmla="*/ 40 w 115"/>
                <a:gd name="T23" fmla="*/ 111 h 115"/>
                <a:gd name="T24" fmla="*/ 24 w 115"/>
                <a:gd name="T25" fmla="*/ 103 h 115"/>
                <a:gd name="T26" fmla="*/ 11 w 115"/>
                <a:gd name="T27" fmla="*/ 90 h 115"/>
                <a:gd name="T28" fmla="*/ 2 w 115"/>
                <a:gd name="T29" fmla="*/ 75 h 115"/>
                <a:gd name="T30" fmla="*/ 0 w 115"/>
                <a:gd name="T31" fmla="*/ 57 h 115"/>
                <a:gd name="T32" fmla="*/ 2 w 115"/>
                <a:gd name="T33" fmla="*/ 39 h 115"/>
                <a:gd name="T34" fmla="*/ 11 w 115"/>
                <a:gd name="T35" fmla="*/ 23 h 115"/>
                <a:gd name="T36" fmla="*/ 24 w 115"/>
                <a:gd name="T37" fmla="*/ 10 h 115"/>
                <a:gd name="T38" fmla="*/ 40 w 115"/>
                <a:gd name="T39" fmla="*/ 2 h 115"/>
                <a:gd name="T40" fmla="*/ 58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3"/>
                  </a:lnTo>
                  <a:lnTo>
                    <a:pt x="113" y="39"/>
                  </a:lnTo>
                  <a:lnTo>
                    <a:pt x="115" y="57"/>
                  </a:lnTo>
                  <a:lnTo>
                    <a:pt x="113" y="75"/>
                  </a:lnTo>
                  <a:lnTo>
                    <a:pt x="104" y="90"/>
                  </a:lnTo>
                  <a:lnTo>
                    <a:pt x="92" y="103"/>
                  </a:lnTo>
                  <a:lnTo>
                    <a:pt x="76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52">
              <a:extLst>
                <a:ext uri="{FF2B5EF4-FFF2-40B4-BE49-F238E27FC236}">
                  <a16:creationId xmlns:a16="http://schemas.microsoft.com/office/drawing/2014/main" id="{CAFDB65E-4FAD-474B-88D5-8319B776D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4395788"/>
              <a:ext cx="19050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0 h 115"/>
                <a:gd name="T6" fmla="*/ 106 w 117"/>
                <a:gd name="T7" fmla="*/ 23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6 w 117"/>
                <a:gd name="T15" fmla="*/ 90 h 115"/>
                <a:gd name="T16" fmla="*/ 93 w 117"/>
                <a:gd name="T17" fmla="*/ 103 h 115"/>
                <a:gd name="T18" fmla="*/ 77 w 117"/>
                <a:gd name="T19" fmla="*/ 111 h 115"/>
                <a:gd name="T20" fmla="*/ 58 w 117"/>
                <a:gd name="T21" fmla="*/ 115 h 115"/>
                <a:gd name="T22" fmla="*/ 40 w 117"/>
                <a:gd name="T23" fmla="*/ 111 h 115"/>
                <a:gd name="T24" fmla="*/ 24 w 117"/>
                <a:gd name="T25" fmla="*/ 103 h 115"/>
                <a:gd name="T26" fmla="*/ 11 w 117"/>
                <a:gd name="T27" fmla="*/ 90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1 w 117"/>
                <a:gd name="T35" fmla="*/ 23 h 115"/>
                <a:gd name="T36" fmla="*/ 24 w 117"/>
                <a:gd name="T37" fmla="*/ 10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0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6" y="90"/>
                  </a:lnTo>
                  <a:lnTo>
                    <a:pt x="93" y="103"/>
                  </a:lnTo>
                  <a:lnTo>
                    <a:pt x="77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53">
              <a:extLst>
                <a:ext uri="{FF2B5EF4-FFF2-40B4-BE49-F238E27FC236}">
                  <a16:creationId xmlns:a16="http://schemas.microsoft.com/office/drawing/2014/main" id="{2C7822A4-7DA0-4BCF-9468-64453C84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395788"/>
              <a:ext cx="19050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0 h 115"/>
                <a:gd name="T6" fmla="*/ 106 w 117"/>
                <a:gd name="T7" fmla="*/ 23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6 w 117"/>
                <a:gd name="T15" fmla="*/ 90 h 115"/>
                <a:gd name="T16" fmla="*/ 93 w 117"/>
                <a:gd name="T17" fmla="*/ 103 h 115"/>
                <a:gd name="T18" fmla="*/ 77 w 117"/>
                <a:gd name="T19" fmla="*/ 111 h 115"/>
                <a:gd name="T20" fmla="*/ 58 w 117"/>
                <a:gd name="T21" fmla="*/ 115 h 115"/>
                <a:gd name="T22" fmla="*/ 40 w 117"/>
                <a:gd name="T23" fmla="*/ 111 h 115"/>
                <a:gd name="T24" fmla="*/ 24 w 117"/>
                <a:gd name="T25" fmla="*/ 103 h 115"/>
                <a:gd name="T26" fmla="*/ 12 w 117"/>
                <a:gd name="T27" fmla="*/ 90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3 h 115"/>
                <a:gd name="T36" fmla="*/ 24 w 117"/>
                <a:gd name="T37" fmla="*/ 10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0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6" y="90"/>
                  </a:lnTo>
                  <a:lnTo>
                    <a:pt x="93" y="103"/>
                  </a:lnTo>
                  <a:lnTo>
                    <a:pt x="77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2" y="90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54">
              <a:extLst>
                <a:ext uri="{FF2B5EF4-FFF2-40B4-BE49-F238E27FC236}">
                  <a16:creationId xmlns:a16="http://schemas.microsoft.com/office/drawing/2014/main" id="{547AAD41-3F2A-4484-99C0-293BA874B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5" y="4395788"/>
              <a:ext cx="19050" cy="19050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2 h 115"/>
                <a:gd name="T4" fmla="*/ 91 w 115"/>
                <a:gd name="T5" fmla="*/ 10 h 115"/>
                <a:gd name="T6" fmla="*/ 104 w 115"/>
                <a:gd name="T7" fmla="*/ 23 h 115"/>
                <a:gd name="T8" fmla="*/ 113 w 115"/>
                <a:gd name="T9" fmla="*/ 39 h 115"/>
                <a:gd name="T10" fmla="*/ 115 w 115"/>
                <a:gd name="T11" fmla="*/ 57 h 115"/>
                <a:gd name="T12" fmla="*/ 113 w 115"/>
                <a:gd name="T13" fmla="*/ 75 h 115"/>
                <a:gd name="T14" fmla="*/ 104 w 115"/>
                <a:gd name="T15" fmla="*/ 90 h 115"/>
                <a:gd name="T16" fmla="*/ 91 w 115"/>
                <a:gd name="T17" fmla="*/ 103 h 115"/>
                <a:gd name="T18" fmla="*/ 75 w 115"/>
                <a:gd name="T19" fmla="*/ 111 h 115"/>
                <a:gd name="T20" fmla="*/ 57 w 115"/>
                <a:gd name="T21" fmla="*/ 115 h 115"/>
                <a:gd name="T22" fmla="*/ 38 w 115"/>
                <a:gd name="T23" fmla="*/ 111 h 115"/>
                <a:gd name="T24" fmla="*/ 23 w 115"/>
                <a:gd name="T25" fmla="*/ 103 h 115"/>
                <a:gd name="T26" fmla="*/ 10 w 115"/>
                <a:gd name="T27" fmla="*/ 90 h 115"/>
                <a:gd name="T28" fmla="*/ 2 w 115"/>
                <a:gd name="T29" fmla="*/ 75 h 115"/>
                <a:gd name="T30" fmla="*/ 0 w 115"/>
                <a:gd name="T31" fmla="*/ 57 h 115"/>
                <a:gd name="T32" fmla="*/ 2 w 115"/>
                <a:gd name="T33" fmla="*/ 39 h 115"/>
                <a:gd name="T34" fmla="*/ 10 w 115"/>
                <a:gd name="T35" fmla="*/ 23 h 115"/>
                <a:gd name="T36" fmla="*/ 23 w 115"/>
                <a:gd name="T37" fmla="*/ 10 h 115"/>
                <a:gd name="T38" fmla="*/ 38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2"/>
                  </a:lnTo>
                  <a:lnTo>
                    <a:pt x="91" y="10"/>
                  </a:lnTo>
                  <a:lnTo>
                    <a:pt x="104" y="23"/>
                  </a:lnTo>
                  <a:lnTo>
                    <a:pt x="113" y="39"/>
                  </a:lnTo>
                  <a:lnTo>
                    <a:pt x="115" y="57"/>
                  </a:lnTo>
                  <a:lnTo>
                    <a:pt x="113" y="75"/>
                  </a:lnTo>
                  <a:lnTo>
                    <a:pt x="104" y="90"/>
                  </a:lnTo>
                  <a:lnTo>
                    <a:pt x="91" y="103"/>
                  </a:lnTo>
                  <a:lnTo>
                    <a:pt x="75" y="111"/>
                  </a:lnTo>
                  <a:lnTo>
                    <a:pt x="57" y="115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0" y="90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3"/>
                  </a:lnTo>
                  <a:lnTo>
                    <a:pt x="23" y="10"/>
                  </a:lnTo>
                  <a:lnTo>
                    <a:pt x="38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55">
              <a:extLst>
                <a:ext uri="{FF2B5EF4-FFF2-40B4-BE49-F238E27FC236}">
                  <a16:creationId xmlns:a16="http://schemas.microsoft.com/office/drawing/2014/main" id="{4092734A-CE6D-4508-BD6C-8684BF84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395788"/>
              <a:ext cx="19050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4 w 116"/>
                <a:gd name="T7" fmla="*/ 23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4 w 116"/>
                <a:gd name="T15" fmla="*/ 90 h 115"/>
                <a:gd name="T16" fmla="*/ 92 w 116"/>
                <a:gd name="T17" fmla="*/ 103 h 115"/>
                <a:gd name="T18" fmla="*/ 76 w 116"/>
                <a:gd name="T19" fmla="*/ 111 h 115"/>
                <a:gd name="T20" fmla="*/ 58 w 116"/>
                <a:gd name="T21" fmla="*/ 115 h 115"/>
                <a:gd name="T22" fmla="*/ 40 w 116"/>
                <a:gd name="T23" fmla="*/ 111 h 115"/>
                <a:gd name="T24" fmla="*/ 24 w 116"/>
                <a:gd name="T25" fmla="*/ 103 h 115"/>
                <a:gd name="T26" fmla="*/ 11 w 116"/>
                <a:gd name="T27" fmla="*/ 90 h 115"/>
                <a:gd name="T28" fmla="*/ 2 w 116"/>
                <a:gd name="T29" fmla="*/ 75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3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3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4" y="90"/>
                  </a:lnTo>
                  <a:lnTo>
                    <a:pt x="92" y="103"/>
                  </a:lnTo>
                  <a:lnTo>
                    <a:pt x="76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56">
              <a:extLst>
                <a:ext uri="{FF2B5EF4-FFF2-40B4-BE49-F238E27FC236}">
                  <a16:creationId xmlns:a16="http://schemas.microsoft.com/office/drawing/2014/main" id="{CB3AD4B7-211C-4EB7-8E7F-2212626C9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5" y="4714875"/>
              <a:ext cx="19050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5 w 116"/>
                <a:gd name="T15" fmla="*/ 91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39 w 116"/>
                <a:gd name="T23" fmla="*/ 112 h 115"/>
                <a:gd name="T24" fmla="*/ 23 w 116"/>
                <a:gd name="T25" fmla="*/ 104 h 115"/>
                <a:gd name="T26" fmla="*/ 11 w 116"/>
                <a:gd name="T27" fmla="*/ 91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4 h 115"/>
                <a:gd name="T36" fmla="*/ 23 w 116"/>
                <a:gd name="T37" fmla="*/ 11 h 115"/>
                <a:gd name="T38" fmla="*/ 39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5" y="91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57">
              <a:extLst>
                <a:ext uri="{FF2B5EF4-FFF2-40B4-BE49-F238E27FC236}">
                  <a16:creationId xmlns:a16="http://schemas.microsoft.com/office/drawing/2014/main" id="{929F7D60-5DC9-4BB9-8CC1-5D459595A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5" y="4714875"/>
              <a:ext cx="19050" cy="17463"/>
            </a:xfrm>
            <a:custGeom>
              <a:avLst/>
              <a:gdLst>
                <a:gd name="T0" fmla="*/ 58 w 115"/>
                <a:gd name="T1" fmla="*/ 0 h 115"/>
                <a:gd name="T2" fmla="*/ 76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7 h 115"/>
                <a:gd name="T12" fmla="*/ 113 w 115"/>
                <a:gd name="T13" fmla="*/ 75 h 115"/>
                <a:gd name="T14" fmla="*/ 104 w 115"/>
                <a:gd name="T15" fmla="*/ 91 h 115"/>
                <a:gd name="T16" fmla="*/ 92 w 115"/>
                <a:gd name="T17" fmla="*/ 104 h 115"/>
                <a:gd name="T18" fmla="*/ 76 w 115"/>
                <a:gd name="T19" fmla="*/ 112 h 115"/>
                <a:gd name="T20" fmla="*/ 58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1 w 115"/>
                <a:gd name="T27" fmla="*/ 91 h 115"/>
                <a:gd name="T28" fmla="*/ 2 w 115"/>
                <a:gd name="T29" fmla="*/ 75 h 115"/>
                <a:gd name="T30" fmla="*/ 0 w 115"/>
                <a:gd name="T31" fmla="*/ 57 h 115"/>
                <a:gd name="T32" fmla="*/ 2 w 115"/>
                <a:gd name="T33" fmla="*/ 39 h 115"/>
                <a:gd name="T34" fmla="*/ 11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8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7"/>
                  </a:lnTo>
                  <a:lnTo>
                    <a:pt x="113" y="75"/>
                  </a:lnTo>
                  <a:lnTo>
                    <a:pt x="104" y="91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58">
              <a:extLst>
                <a:ext uri="{FF2B5EF4-FFF2-40B4-BE49-F238E27FC236}">
                  <a16:creationId xmlns:a16="http://schemas.microsoft.com/office/drawing/2014/main" id="{2991B4A1-1122-4F63-93B4-05DE1039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71487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3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3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59">
              <a:extLst>
                <a:ext uri="{FF2B5EF4-FFF2-40B4-BE49-F238E27FC236}">
                  <a16:creationId xmlns:a16="http://schemas.microsoft.com/office/drawing/2014/main" id="{EA252DDD-F9C0-4D8D-A90A-6EEC20DE7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5" y="4714875"/>
              <a:ext cx="19050" cy="17463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3 h 115"/>
                <a:gd name="T4" fmla="*/ 91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7 h 115"/>
                <a:gd name="T12" fmla="*/ 113 w 115"/>
                <a:gd name="T13" fmla="*/ 75 h 115"/>
                <a:gd name="T14" fmla="*/ 104 w 115"/>
                <a:gd name="T15" fmla="*/ 91 h 115"/>
                <a:gd name="T16" fmla="*/ 91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38 w 115"/>
                <a:gd name="T23" fmla="*/ 112 h 115"/>
                <a:gd name="T24" fmla="*/ 23 w 115"/>
                <a:gd name="T25" fmla="*/ 104 h 115"/>
                <a:gd name="T26" fmla="*/ 10 w 115"/>
                <a:gd name="T27" fmla="*/ 91 h 115"/>
                <a:gd name="T28" fmla="*/ 2 w 115"/>
                <a:gd name="T29" fmla="*/ 75 h 115"/>
                <a:gd name="T30" fmla="*/ 0 w 115"/>
                <a:gd name="T31" fmla="*/ 57 h 115"/>
                <a:gd name="T32" fmla="*/ 2 w 115"/>
                <a:gd name="T33" fmla="*/ 39 h 115"/>
                <a:gd name="T34" fmla="*/ 10 w 115"/>
                <a:gd name="T35" fmla="*/ 24 h 115"/>
                <a:gd name="T36" fmla="*/ 23 w 115"/>
                <a:gd name="T37" fmla="*/ 11 h 115"/>
                <a:gd name="T38" fmla="*/ 38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7"/>
                  </a:lnTo>
                  <a:lnTo>
                    <a:pt x="113" y="75"/>
                  </a:lnTo>
                  <a:lnTo>
                    <a:pt x="104" y="91"/>
                  </a:lnTo>
                  <a:lnTo>
                    <a:pt x="91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60">
              <a:extLst>
                <a:ext uri="{FF2B5EF4-FFF2-40B4-BE49-F238E27FC236}">
                  <a16:creationId xmlns:a16="http://schemas.microsoft.com/office/drawing/2014/main" id="{979F1DDA-CA29-4365-8309-70D66EC0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4714875"/>
              <a:ext cx="19050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3 w 116"/>
                <a:gd name="T5" fmla="*/ 11 h 115"/>
                <a:gd name="T6" fmla="*/ 104 w 116"/>
                <a:gd name="T7" fmla="*/ 24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4 w 116"/>
                <a:gd name="T15" fmla="*/ 91 h 115"/>
                <a:gd name="T16" fmla="*/ 93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1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4" y="91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61">
              <a:extLst>
                <a:ext uri="{FF2B5EF4-FFF2-40B4-BE49-F238E27FC236}">
                  <a16:creationId xmlns:a16="http://schemas.microsoft.com/office/drawing/2014/main" id="{0DA8A813-28F5-4E2E-8449-5EB197421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471487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3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3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62">
              <a:extLst>
                <a:ext uri="{FF2B5EF4-FFF2-40B4-BE49-F238E27FC236}">
                  <a16:creationId xmlns:a16="http://schemas.microsoft.com/office/drawing/2014/main" id="{AA83FAB9-BCE0-4B40-801F-E6F951724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0" y="4714875"/>
              <a:ext cx="19050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5 h 115"/>
                <a:gd name="T14" fmla="*/ 105 w 116"/>
                <a:gd name="T15" fmla="*/ 91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39 w 116"/>
                <a:gd name="T23" fmla="*/ 112 h 115"/>
                <a:gd name="T24" fmla="*/ 24 w 116"/>
                <a:gd name="T25" fmla="*/ 104 h 115"/>
                <a:gd name="T26" fmla="*/ 11 w 116"/>
                <a:gd name="T27" fmla="*/ 91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39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5"/>
                  </a:lnTo>
                  <a:lnTo>
                    <a:pt x="105" y="91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63">
              <a:extLst>
                <a:ext uri="{FF2B5EF4-FFF2-40B4-BE49-F238E27FC236}">
                  <a16:creationId xmlns:a16="http://schemas.microsoft.com/office/drawing/2014/main" id="{AD67DCB6-99D3-4166-B428-706F7E847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714875"/>
              <a:ext cx="19050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4 w 116"/>
                <a:gd name="T7" fmla="*/ 24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4 w 116"/>
                <a:gd name="T15" fmla="*/ 91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1 h 115"/>
                <a:gd name="T28" fmla="*/ 2 w 116"/>
                <a:gd name="T29" fmla="*/ 75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4" y="91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64">
              <a:extLst>
                <a:ext uri="{FF2B5EF4-FFF2-40B4-BE49-F238E27FC236}">
                  <a16:creationId xmlns:a16="http://schemas.microsoft.com/office/drawing/2014/main" id="{DC7ADE14-6904-482C-867E-A027E8EC6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471487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3 h 115"/>
                <a:gd name="T4" fmla="*/ 93 w 117"/>
                <a:gd name="T5" fmla="*/ 11 h 115"/>
                <a:gd name="T6" fmla="*/ 105 w 117"/>
                <a:gd name="T7" fmla="*/ 24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3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613AC22-D5DC-45EA-ACC6-86E5E5226422}"/>
              </a:ext>
            </a:extLst>
          </p:cNvPr>
          <p:cNvGrpSpPr/>
          <p:nvPr/>
        </p:nvGrpSpPr>
        <p:grpSpPr>
          <a:xfrm>
            <a:off x="1004318" y="1780467"/>
            <a:ext cx="368300" cy="530225"/>
            <a:chOff x="11064875" y="2698750"/>
            <a:chExt cx="368300" cy="530225"/>
          </a:xfrm>
          <a:solidFill>
            <a:schemeClr val="bg1"/>
          </a:solidFill>
        </p:grpSpPr>
        <p:sp>
          <p:nvSpPr>
            <p:cNvPr id="133" name="Freeform 87">
              <a:extLst>
                <a:ext uri="{FF2B5EF4-FFF2-40B4-BE49-F238E27FC236}">
                  <a16:creationId xmlns:a16="http://schemas.microsoft.com/office/drawing/2014/main" id="{D309EDCE-F380-4652-AA93-C6DC87DFA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2513" y="2973388"/>
              <a:ext cx="73025" cy="127000"/>
            </a:xfrm>
            <a:custGeom>
              <a:avLst/>
              <a:gdLst>
                <a:gd name="T0" fmla="*/ 206 w 464"/>
                <a:gd name="T1" fmla="*/ 118 h 805"/>
                <a:gd name="T2" fmla="*/ 159 w 464"/>
                <a:gd name="T3" fmla="*/ 140 h 805"/>
                <a:gd name="T4" fmla="*/ 128 w 464"/>
                <a:gd name="T5" fmla="*/ 180 h 805"/>
                <a:gd name="T6" fmla="*/ 116 w 464"/>
                <a:gd name="T7" fmla="*/ 230 h 805"/>
                <a:gd name="T8" fmla="*/ 119 w 464"/>
                <a:gd name="T9" fmla="*/ 601 h 805"/>
                <a:gd name="T10" fmla="*/ 141 w 464"/>
                <a:gd name="T11" fmla="*/ 647 h 805"/>
                <a:gd name="T12" fmla="*/ 181 w 464"/>
                <a:gd name="T13" fmla="*/ 678 h 805"/>
                <a:gd name="T14" fmla="*/ 232 w 464"/>
                <a:gd name="T15" fmla="*/ 690 h 805"/>
                <a:gd name="T16" fmla="*/ 283 w 464"/>
                <a:gd name="T17" fmla="*/ 678 h 805"/>
                <a:gd name="T18" fmla="*/ 323 w 464"/>
                <a:gd name="T19" fmla="*/ 647 h 805"/>
                <a:gd name="T20" fmla="*/ 345 w 464"/>
                <a:gd name="T21" fmla="*/ 601 h 805"/>
                <a:gd name="T22" fmla="*/ 348 w 464"/>
                <a:gd name="T23" fmla="*/ 230 h 805"/>
                <a:gd name="T24" fmla="*/ 336 w 464"/>
                <a:gd name="T25" fmla="*/ 180 h 805"/>
                <a:gd name="T26" fmla="*/ 305 w 464"/>
                <a:gd name="T27" fmla="*/ 140 h 805"/>
                <a:gd name="T28" fmla="*/ 258 w 464"/>
                <a:gd name="T29" fmla="*/ 118 h 805"/>
                <a:gd name="T30" fmla="*/ 232 w 464"/>
                <a:gd name="T31" fmla="*/ 0 h 805"/>
                <a:gd name="T32" fmla="*/ 305 w 464"/>
                <a:gd name="T33" fmla="*/ 11 h 805"/>
                <a:gd name="T34" fmla="*/ 369 w 464"/>
                <a:gd name="T35" fmla="*/ 45 h 805"/>
                <a:gd name="T36" fmla="*/ 419 w 464"/>
                <a:gd name="T37" fmla="*/ 94 h 805"/>
                <a:gd name="T38" fmla="*/ 452 w 464"/>
                <a:gd name="T39" fmla="*/ 158 h 805"/>
                <a:gd name="T40" fmla="*/ 464 w 464"/>
                <a:gd name="T41" fmla="*/ 230 h 805"/>
                <a:gd name="T42" fmla="*/ 461 w 464"/>
                <a:gd name="T43" fmla="*/ 613 h 805"/>
                <a:gd name="T44" fmla="*/ 438 w 464"/>
                <a:gd name="T45" fmla="*/ 680 h 805"/>
                <a:gd name="T46" fmla="*/ 395 w 464"/>
                <a:gd name="T47" fmla="*/ 738 h 805"/>
                <a:gd name="T48" fmla="*/ 339 w 464"/>
                <a:gd name="T49" fmla="*/ 780 h 805"/>
                <a:gd name="T50" fmla="*/ 270 w 464"/>
                <a:gd name="T51" fmla="*/ 802 h 805"/>
                <a:gd name="T52" fmla="*/ 194 w 464"/>
                <a:gd name="T53" fmla="*/ 802 h 805"/>
                <a:gd name="T54" fmla="*/ 125 w 464"/>
                <a:gd name="T55" fmla="*/ 780 h 805"/>
                <a:gd name="T56" fmla="*/ 69 w 464"/>
                <a:gd name="T57" fmla="*/ 738 h 805"/>
                <a:gd name="T58" fmla="*/ 26 w 464"/>
                <a:gd name="T59" fmla="*/ 680 h 805"/>
                <a:gd name="T60" fmla="*/ 3 w 464"/>
                <a:gd name="T61" fmla="*/ 613 h 805"/>
                <a:gd name="T62" fmla="*/ 0 w 464"/>
                <a:gd name="T63" fmla="*/ 230 h 805"/>
                <a:gd name="T64" fmla="*/ 12 w 464"/>
                <a:gd name="T65" fmla="*/ 158 h 805"/>
                <a:gd name="T66" fmla="*/ 45 w 464"/>
                <a:gd name="T67" fmla="*/ 94 h 805"/>
                <a:gd name="T68" fmla="*/ 95 w 464"/>
                <a:gd name="T69" fmla="*/ 45 h 805"/>
                <a:gd name="T70" fmla="*/ 159 w 464"/>
                <a:gd name="T71" fmla="*/ 11 h 805"/>
                <a:gd name="T72" fmla="*/ 232 w 464"/>
                <a:gd name="T73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4" h="805">
                  <a:moveTo>
                    <a:pt x="232" y="115"/>
                  </a:moveTo>
                  <a:lnTo>
                    <a:pt x="206" y="118"/>
                  </a:lnTo>
                  <a:lnTo>
                    <a:pt x="181" y="127"/>
                  </a:lnTo>
                  <a:lnTo>
                    <a:pt x="159" y="140"/>
                  </a:lnTo>
                  <a:lnTo>
                    <a:pt x="141" y="158"/>
                  </a:lnTo>
                  <a:lnTo>
                    <a:pt x="128" y="180"/>
                  </a:lnTo>
                  <a:lnTo>
                    <a:pt x="119" y="204"/>
                  </a:lnTo>
                  <a:lnTo>
                    <a:pt x="116" y="230"/>
                  </a:lnTo>
                  <a:lnTo>
                    <a:pt x="116" y="575"/>
                  </a:lnTo>
                  <a:lnTo>
                    <a:pt x="119" y="601"/>
                  </a:lnTo>
                  <a:lnTo>
                    <a:pt x="128" y="626"/>
                  </a:lnTo>
                  <a:lnTo>
                    <a:pt x="141" y="647"/>
                  </a:lnTo>
                  <a:lnTo>
                    <a:pt x="159" y="665"/>
                  </a:lnTo>
                  <a:lnTo>
                    <a:pt x="181" y="678"/>
                  </a:lnTo>
                  <a:lnTo>
                    <a:pt x="206" y="687"/>
                  </a:lnTo>
                  <a:lnTo>
                    <a:pt x="232" y="690"/>
                  </a:lnTo>
                  <a:lnTo>
                    <a:pt x="258" y="687"/>
                  </a:lnTo>
                  <a:lnTo>
                    <a:pt x="283" y="678"/>
                  </a:lnTo>
                  <a:lnTo>
                    <a:pt x="305" y="665"/>
                  </a:lnTo>
                  <a:lnTo>
                    <a:pt x="323" y="647"/>
                  </a:lnTo>
                  <a:lnTo>
                    <a:pt x="336" y="626"/>
                  </a:lnTo>
                  <a:lnTo>
                    <a:pt x="345" y="601"/>
                  </a:lnTo>
                  <a:lnTo>
                    <a:pt x="348" y="575"/>
                  </a:lnTo>
                  <a:lnTo>
                    <a:pt x="348" y="230"/>
                  </a:lnTo>
                  <a:lnTo>
                    <a:pt x="345" y="204"/>
                  </a:lnTo>
                  <a:lnTo>
                    <a:pt x="336" y="180"/>
                  </a:lnTo>
                  <a:lnTo>
                    <a:pt x="323" y="158"/>
                  </a:lnTo>
                  <a:lnTo>
                    <a:pt x="305" y="140"/>
                  </a:lnTo>
                  <a:lnTo>
                    <a:pt x="283" y="127"/>
                  </a:lnTo>
                  <a:lnTo>
                    <a:pt x="258" y="118"/>
                  </a:lnTo>
                  <a:lnTo>
                    <a:pt x="232" y="115"/>
                  </a:lnTo>
                  <a:close/>
                  <a:moveTo>
                    <a:pt x="232" y="0"/>
                  </a:moveTo>
                  <a:lnTo>
                    <a:pt x="270" y="3"/>
                  </a:lnTo>
                  <a:lnTo>
                    <a:pt x="305" y="11"/>
                  </a:lnTo>
                  <a:lnTo>
                    <a:pt x="339" y="26"/>
                  </a:lnTo>
                  <a:lnTo>
                    <a:pt x="369" y="45"/>
                  </a:lnTo>
                  <a:lnTo>
                    <a:pt x="395" y="68"/>
                  </a:lnTo>
                  <a:lnTo>
                    <a:pt x="419" y="94"/>
                  </a:lnTo>
                  <a:lnTo>
                    <a:pt x="438" y="124"/>
                  </a:lnTo>
                  <a:lnTo>
                    <a:pt x="452" y="158"/>
                  </a:lnTo>
                  <a:lnTo>
                    <a:pt x="461" y="193"/>
                  </a:lnTo>
                  <a:lnTo>
                    <a:pt x="464" y="230"/>
                  </a:lnTo>
                  <a:lnTo>
                    <a:pt x="464" y="575"/>
                  </a:lnTo>
                  <a:lnTo>
                    <a:pt x="461" y="613"/>
                  </a:lnTo>
                  <a:lnTo>
                    <a:pt x="452" y="648"/>
                  </a:lnTo>
                  <a:lnTo>
                    <a:pt x="438" y="680"/>
                  </a:lnTo>
                  <a:lnTo>
                    <a:pt x="419" y="711"/>
                  </a:lnTo>
                  <a:lnTo>
                    <a:pt x="395" y="738"/>
                  </a:lnTo>
                  <a:lnTo>
                    <a:pt x="369" y="761"/>
                  </a:lnTo>
                  <a:lnTo>
                    <a:pt x="339" y="780"/>
                  </a:lnTo>
                  <a:lnTo>
                    <a:pt x="305" y="793"/>
                  </a:lnTo>
                  <a:lnTo>
                    <a:pt x="270" y="802"/>
                  </a:lnTo>
                  <a:lnTo>
                    <a:pt x="232" y="805"/>
                  </a:lnTo>
                  <a:lnTo>
                    <a:pt x="194" y="802"/>
                  </a:lnTo>
                  <a:lnTo>
                    <a:pt x="159" y="793"/>
                  </a:lnTo>
                  <a:lnTo>
                    <a:pt x="125" y="780"/>
                  </a:lnTo>
                  <a:lnTo>
                    <a:pt x="95" y="761"/>
                  </a:lnTo>
                  <a:lnTo>
                    <a:pt x="69" y="738"/>
                  </a:lnTo>
                  <a:lnTo>
                    <a:pt x="45" y="711"/>
                  </a:lnTo>
                  <a:lnTo>
                    <a:pt x="26" y="680"/>
                  </a:lnTo>
                  <a:lnTo>
                    <a:pt x="12" y="648"/>
                  </a:lnTo>
                  <a:lnTo>
                    <a:pt x="3" y="613"/>
                  </a:lnTo>
                  <a:lnTo>
                    <a:pt x="0" y="575"/>
                  </a:lnTo>
                  <a:lnTo>
                    <a:pt x="0" y="230"/>
                  </a:lnTo>
                  <a:lnTo>
                    <a:pt x="3" y="193"/>
                  </a:lnTo>
                  <a:lnTo>
                    <a:pt x="12" y="158"/>
                  </a:lnTo>
                  <a:lnTo>
                    <a:pt x="26" y="124"/>
                  </a:lnTo>
                  <a:lnTo>
                    <a:pt x="45" y="94"/>
                  </a:lnTo>
                  <a:lnTo>
                    <a:pt x="69" y="68"/>
                  </a:lnTo>
                  <a:lnTo>
                    <a:pt x="95" y="45"/>
                  </a:lnTo>
                  <a:lnTo>
                    <a:pt x="125" y="26"/>
                  </a:lnTo>
                  <a:lnTo>
                    <a:pt x="159" y="11"/>
                  </a:lnTo>
                  <a:lnTo>
                    <a:pt x="194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8">
              <a:extLst>
                <a:ext uri="{FF2B5EF4-FFF2-40B4-BE49-F238E27FC236}">
                  <a16:creationId xmlns:a16="http://schemas.microsoft.com/office/drawing/2014/main" id="{181031B0-0E11-4FCF-9667-163A9CFA2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4875" y="2698750"/>
              <a:ext cx="368300" cy="530225"/>
            </a:xfrm>
            <a:custGeom>
              <a:avLst/>
              <a:gdLst>
                <a:gd name="T0" fmla="*/ 1038 w 2320"/>
                <a:gd name="T1" fmla="*/ 1158 h 3335"/>
                <a:gd name="T2" fmla="*/ 820 w 2320"/>
                <a:gd name="T3" fmla="*/ 1207 h 3335"/>
                <a:gd name="T4" fmla="*/ 623 w 2320"/>
                <a:gd name="T5" fmla="*/ 1299 h 3335"/>
                <a:gd name="T6" fmla="*/ 390 w 2320"/>
                <a:gd name="T7" fmla="*/ 1489 h 3335"/>
                <a:gd name="T8" fmla="*/ 220 w 2320"/>
                <a:gd name="T9" fmla="*/ 1735 h 3335"/>
                <a:gd name="T10" fmla="*/ 129 w 2320"/>
                <a:gd name="T11" fmla="*/ 2027 h 3335"/>
                <a:gd name="T12" fmla="*/ 129 w 2320"/>
                <a:gd name="T13" fmla="*/ 2345 h 3335"/>
                <a:gd name="T14" fmla="*/ 223 w 2320"/>
                <a:gd name="T15" fmla="*/ 2640 h 3335"/>
                <a:gd name="T16" fmla="*/ 395 w 2320"/>
                <a:gd name="T17" fmla="*/ 2890 h 3335"/>
                <a:gd name="T18" fmla="*/ 634 w 2320"/>
                <a:gd name="T19" fmla="*/ 3079 h 3335"/>
                <a:gd name="T20" fmla="*/ 921 w 2320"/>
                <a:gd name="T21" fmla="*/ 3193 h 3335"/>
                <a:gd name="T22" fmla="*/ 1241 w 2320"/>
                <a:gd name="T23" fmla="*/ 3217 h 3335"/>
                <a:gd name="T24" fmla="*/ 1548 w 2320"/>
                <a:gd name="T25" fmla="*/ 3146 h 3335"/>
                <a:gd name="T26" fmla="*/ 1813 w 2320"/>
                <a:gd name="T27" fmla="*/ 2993 h 3335"/>
                <a:gd name="T28" fmla="*/ 2019 w 2320"/>
                <a:gd name="T29" fmla="*/ 2771 h 3335"/>
                <a:gd name="T30" fmla="*/ 2155 w 2320"/>
                <a:gd name="T31" fmla="*/ 2497 h 3335"/>
                <a:gd name="T32" fmla="*/ 2204 w 2320"/>
                <a:gd name="T33" fmla="*/ 2185 h 3335"/>
                <a:gd name="T34" fmla="*/ 2157 w 2320"/>
                <a:gd name="T35" fmla="*/ 1876 h 3335"/>
                <a:gd name="T36" fmla="*/ 2024 w 2320"/>
                <a:gd name="T37" fmla="*/ 1606 h 3335"/>
                <a:gd name="T38" fmla="*/ 1820 w 2320"/>
                <a:gd name="T39" fmla="*/ 1386 h 3335"/>
                <a:gd name="T40" fmla="*/ 1587 w 2320"/>
                <a:gd name="T41" fmla="*/ 1242 h 3335"/>
                <a:gd name="T42" fmla="*/ 1392 w 2320"/>
                <a:gd name="T43" fmla="*/ 1177 h 3335"/>
                <a:gd name="T44" fmla="*/ 1206 w 2320"/>
                <a:gd name="T45" fmla="*/ 1152 h 3335"/>
                <a:gd name="T46" fmla="*/ 1048 w 2320"/>
                <a:gd name="T47" fmla="*/ 126 h 3335"/>
                <a:gd name="T48" fmla="*/ 852 w 2320"/>
                <a:gd name="T49" fmla="*/ 207 h 3335"/>
                <a:gd name="T50" fmla="*/ 710 w 2320"/>
                <a:gd name="T51" fmla="*/ 349 h 3335"/>
                <a:gd name="T52" fmla="*/ 641 w 2320"/>
                <a:gd name="T53" fmla="*/ 536 h 3335"/>
                <a:gd name="T54" fmla="*/ 740 w 2320"/>
                <a:gd name="T55" fmla="*/ 1114 h 3335"/>
                <a:gd name="T56" fmla="*/ 909 w 2320"/>
                <a:gd name="T57" fmla="*/ 1063 h 3335"/>
                <a:gd name="T58" fmla="*/ 1107 w 2320"/>
                <a:gd name="T59" fmla="*/ 1037 h 3335"/>
                <a:gd name="T60" fmla="*/ 1287 w 2320"/>
                <a:gd name="T61" fmla="*/ 1042 h 3335"/>
                <a:gd name="T62" fmla="*/ 1489 w 2320"/>
                <a:gd name="T63" fmla="*/ 1083 h 3335"/>
                <a:gd name="T64" fmla="*/ 1682 w 2320"/>
                <a:gd name="T65" fmla="*/ 1159 h 3335"/>
                <a:gd name="T66" fmla="*/ 1656 w 2320"/>
                <a:gd name="T67" fmla="*/ 439 h 3335"/>
                <a:gd name="T68" fmla="*/ 1547 w 2320"/>
                <a:gd name="T69" fmla="*/ 272 h 3335"/>
                <a:gd name="T70" fmla="*/ 1375 w 2320"/>
                <a:gd name="T71" fmla="*/ 158 h 3335"/>
                <a:gd name="T72" fmla="*/ 1160 w 2320"/>
                <a:gd name="T73" fmla="*/ 115 h 3335"/>
                <a:gd name="T74" fmla="*/ 1350 w 2320"/>
                <a:gd name="T75" fmla="*/ 27 h 3335"/>
                <a:gd name="T76" fmla="*/ 1566 w 2320"/>
                <a:gd name="T77" fmla="*/ 135 h 3335"/>
                <a:gd name="T78" fmla="*/ 1721 w 2320"/>
                <a:gd name="T79" fmla="*/ 308 h 3335"/>
                <a:gd name="T80" fmla="*/ 1795 w 2320"/>
                <a:gd name="T81" fmla="*/ 528 h 3335"/>
                <a:gd name="T82" fmla="*/ 1926 w 2320"/>
                <a:gd name="T83" fmla="*/ 1322 h 3335"/>
                <a:gd name="T84" fmla="*/ 2135 w 2320"/>
                <a:gd name="T85" fmla="*/ 1564 h 3335"/>
                <a:gd name="T86" fmla="*/ 2271 w 2320"/>
                <a:gd name="T87" fmla="*/ 1856 h 3335"/>
                <a:gd name="T88" fmla="*/ 2320 w 2320"/>
                <a:gd name="T89" fmla="*/ 2185 h 3335"/>
                <a:gd name="T90" fmla="*/ 2270 w 2320"/>
                <a:gd name="T91" fmla="*/ 2517 h 3335"/>
                <a:gd name="T92" fmla="*/ 2133 w 2320"/>
                <a:gd name="T93" fmla="*/ 2811 h 3335"/>
                <a:gd name="T94" fmla="*/ 1920 w 2320"/>
                <a:gd name="T95" fmla="*/ 3053 h 3335"/>
                <a:gd name="T96" fmla="*/ 1648 w 2320"/>
                <a:gd name="T97" fmla="*/ 3228 h 3335"/>
                <a:gd name="T98" fmla="*/ 1331 w 2320"/>
                <a:gd name="T99" fmla="*/ 3322 h 3335"/>
                <a:gd name="T100" fmla="*/ 989 w 2320"/>
                <a:gd name="T101" fmla="*/ 3322 h 3335"/>
                <a:gd name="T102" fmla="*/ 672 w 2320"/>
                <a:gd name="T103" fmla="*/ 3228 h 3335"/>
                <a:gd name="T104" fmla="*/ 400 w 2320"/>
                <a:gd name="T105" fmla="*/ 3053 h 3335"/>
                <a:gd name="T106" fmla="*/ 187 w 2320"/>
                <a:gd name="T107" fmla="*/ 2811 h 3335"/>
                <a:gd name="T108" fmla="*/ 50 w 2320"/>
                <a:gd name="T109" fmla="*/ 2517 h 3335"/>
                <a:gd name="T110" fmla="*/ 0 w 2320"/>
                <a:gd name="T111" fmla="*/ 2185 h 3335"/>
                <a:gd name="T112" fmla="*/ 49 w 2320"/>
                <a:gd name="T113" fmla="*/ 1856 h 3335"/>
                <a:gd name="T114" fmla="*/ 185 w 2320"/>
                <a:gd name="T115" fmla="*/ 1564 h 3335"/>
                <a:gd name="T116" fmla="*/ 394 w 2320"/>
                <a:gd name="T117" fmla="*/ 1322 h 3335"/>
                <a:gd name="T118" fmla="*/ 525 w 2320"/>
                <a:gd name="T119" fmla="*/ 528 h 3335"/>
                <a:gd name="T120" fmla="*/ 599 w 2320"/>
                <a:gd name="T121" fmla="*/ 308 h 3335"/>
                <a:gd name="T122" fmla="*/ 754 w 2320"/>
                <a:gd name="T123" fmla="*/ 135 h 3335"/>
                <a:gd name="T124" fmla="*/ 970 w 2320"/>
                <a:gd name="T125" fmla="*/ 27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20" h="3335">
                  <a:moveTo>
                    <a:pt x="1160" y="1150"/>
                  </a:moveTo>
                  <a:lnTo>
                    <a:pt x="1114" y="1152"/>
                  </a:lnTo>
                  <a:lnTo>
                    <a:pt x="1067" y="1155"/>
                  </a:lnTo>
                  <a:lnTo>
                    <a:pt x="1038" y="1158"/>
                  </a:lnTo>
                  <a:lnTo>
                    <a:pt x="972" y="1168"/>
                  </a:lnTo>
                  <a:lnTo>
                    <a:pt x="928" y="1177"/>
                  </a:lnTo>
                  <a:lnTo>
                    <a:pt x="868" y="1192"/>
                  </a:lnTo>
                  <a:lnTo>
                    <a:pt x="820" y="1207"/>
                  </a:lnTo>
                  <a:lnTo>
                    <a:pt x="790" y="1219"/>
                  </a:lnTo>
                  <a:lnTo>
                    <a:pt x="733" y="1242"/>
                  </a:lnTo>
                  <a:lnTo>
                    <a:pt x="677" y="1269"/>
                  </a:lnTo>
                  <a:lnTo>
                    <a:pt x="623" y="1299"/>
                  </a:lnTo>
                  <a:lnTo>
                    <a:pt x="560" y="1340"/>
                  </a:lnTo>
                  <a:lnTo>
                    <a:pt x="500" y="1386"/>
                  </a:lnTo>
                  <a:lnTo>
                    <a:pt x="443" y="1435"/>
                  </a:lnTo>
                  <a:lnTo>
                    <a:pt x="390" y="1489"/>
                  </a:lnTo>
                  <a:lnTo>
                    <a:pt x="341" y="1545"/>
                  </a:lnTo>
                  <a:lnTo>
                    <a:pt x="296" y="1606"/>
                  </a:lnTo>
                  <a:lnTo>
                    <a:pt x="256" y="1669"/>
                  </a:lnTo>
                  <a:lnTo>
                    <a:pt x="220" y="1735"/>
                  </a:lnTo>
                  <a:lnTo>
                    <a:pt x="190" y="1805"/>
                  </a:lnTo>
                  <a:lnTo>
                    <a:pt x="163" y="1876"/>
                  </a:lnTo>
                  <a:lnTo>
                    <a:pt x="143" y="1951"/>
                  </a:lnTo>
                  <a:lnTo>
                    <a:pt x="129" y="2027"/>
                  </a:lnTo>
                  <a:lnTo>
                    <a:pt x="119" y="2105"/>
                  </a:lnTo>
                  <a:lnTo>
                    <a:pt x="116" y="2185"/>
                  </a:lnTo>
                  <a:lnTo>
                    <a:pt x="119" y="2265"/>
                  </a:lnTo>
                  <a:lnTo>
                    <a:pt x="129" y="2345"/>
                  </a:lnTo>
                  <a:lnTo>
                    <a:pt x="143" y="2422"/>
                  </a:lnTo>
                  <a:lnTo>
                    <a:pt x="165" y="2497"/>
                  </a:lnTo>
                  <a:lnTo>
                    <a:pt x="191" y="2570"/>
                  </a:lnTo>
                  <a:lnTo>
                    <a:pt x="223" y="2640"/>
                  </a:lnTo>
                  <a:lnTo>
                    <a:pt x="258" y="2708"/>
                  </a:lnTo>
                  <a:lnTo>
                    <a:pt x="301" y="2771"/>
                  </a:lnTo>
                  <a:lnTo>
                    <a:pt x="346" y="2832"/>
                  </a:lnTo>
                  <a:lnTo>
                    <a:pt x="395" y="2890"/>
                  </a:lnTo>
                  <a:lnTo>
                    <a:pt x="449" y="2943"/>
                  </a:lnTo>
                  <a:lnTo>
                    <a:pt x="507" y="2993"/>
                  </a:lnTo>
                  <a:lnTo>
                    <a:pt x="568" y="3038"/>
                  </a:lnTo>
                  <a:lnTo>
                    <a:pt x="634" y="3079"/>
                  </a:lnTo>
                  <a:lnTo>
                    <a:pt x="701" y="3115"/>
                  </a:lnTo>
                  <a:lnTo>
                    <a:pt x="772" y="3146"/>
                  </a:lnTo>
                  <a:lnTo>
                    <a:pt x="845" y="3172"/>
                  </a:lnTo>
                  <a:lnTo>
                    <a:pt x="921" y="3193"/>
                  </a:lnTo>
                  <a:lnTo>
                    <a:pt x="999" y="3208"/>
                  </a:lnTo>
                  <a:lnTo>
                    <a:pt x="1079" y="3217"/>
                  </a:lnTo>
                  <a:lnTo>
                    <a:pt x="1160" y="3220"/>
                  </a:lnTo>
                  <a:lnTo>
                    <a:pt x="1241" y="3217"/>
                  </a:lnTo>
                  <a:lnTo>
                    <a:pt x="1321" y="3208"/>
                  </a:lnTo>
                  <a:lnTo>
                    <a:pt x="1399" y="3193"/>
                  </a:lnTo>
                  <a:lnTo>
                    <a:pt x="1475" y="3172"/>
                  </a:lnTo>
                  <a:lnTo>
                    <a:pt x="1548" y="3146"/>
                  </a:lnTo>
                  <a:lnTo>
                    <a:pt x="1619" y="3115"/>
                  </a:lnTo>
                  <a:lnTo>
                    <a:pt x="1686" y="3079"/>
                  </a:lnTo>
                  <a:lnTo>
                    <a:pt x="1752" y="3038"/>
                  </a:lnTo>
                  <a:lnTo>
                    <a:pt x="1813" y="2993"/>
                  </a:lnTo>
                  <a:lnTo>
                    <a:pt x="1871" y="2943"/>
                  </a:lnTo>
                  <a:lnTo>
                    <a:pt x="1925" y="2890"/>
                  </a:lnTo>
                  <a:lnTo>
                    <a:pt x="1974" y="2832"/>
                  </a:lnTo>
                  <a:lnTo>
                    <a:pt x="2019" y="2771"/>
                  </a:lnTo>
                  <a:lnTo>
                    <a:pt x="2062" y="2708"/>
                  </a:lnTo>
                  <a:lnTo>
                    <a:pt x="2097" y="2640"/>
                  </a:lnTo>
                  <a:lnTo>
                    <a:pt x="2129" y="2570"/>
                  </a:lnTo>
                  <a:lnTo>
                    <a:pt x="2155" y="2497"/>
                  </a:lnTo>
                  <a:lnTo>
                    <a:pt x="2177" y="2422"/>
                  </a:lnTo>
                  <a:lnTo>
                    <a:pt x="2191" y="2345"/>
                  </a:lnTo>
                  <a:lnTo>
                    <a:pt x="2201" y="2265"/>
                  </a:lnTo>
                  <a:lnTo>
                    <a:pt x="2204" y="2185"/>
                  </a:lnTo>
                  <a:lnTo>
                    <a:pt x="2201" y="2105"/>
                  </a:lnTo>
                  <a:lnTo>
                    <a:pt x="2191" y="2027"/>
                  </a:lnTo>
                  <a:lnTo>
                    <a:pt x="2177" y="1951"/>
                  </a:lnTo>
                  <a:lnTo>
                    <a:pt x="2157" y="1876"/>
                  </a:lnTo>
                  <a:lnTo>
                    <a:pt x="2130" y="1805"/>
                  </a:lnTo>
                  <a:lnTo>
                    <a:pt x="2100" y="1735"/>
                  </a:lnTo>
                  <a:lnTo>
                    <a:pt x="2064" y="1669"/>
                  </a:lnTo>
                  <a:lnTo>
                    <a:pt x="2024" y="1606"/>
                  </a:lnTo>
                  <a:lnTo>
                    <a:pt x="1979" y="1545"/>
                  </a:lnTo>
                  <a:lnTo>
                    <a:pt x="1930" y="1489"/>
                  </a:lnTo>
                  <a:lnTo>
                    <a:pt x="1877" y="1435"/>
                  </a:lnTo>
                  <a:lnTo>
                    <a:pt x="1820" y="1386"/>
                  </a:lnTo>
                  <a:lnTo>
                    <a:pt x="1760" y="1340"/>
                  </a:lnTo>
                  <a:lnTo>
                    <a:pt x="1697" y="1299"/>
                  </a:lnTo>
                  <a:lnTo>
                    <a:pt x="1643" y="1269"/>
                  </a:lnTo>
                  <a:lnTo>
                    <a:pt x="1587" y="1242"/>
                  </a:lnTo>
                  <a:lnTo>
                    <a:pt x="1530" y="1219"/>
                  </a:lnTo>
                  <a:lnTo>
                    <a:pt x="1500" y="1207"/>
                  </a:lnTo>
                  <a:lnTo>
                    <a:pt x="1452" y="1192"/>
                  </a:lnTo>
                  <a:lnTo>
                    <a:pt x="1392" y="1177"/>
                  </a:lnTo>
                  <a:lnTo>
                    <a:pt x="1348" y="1168"/>
                  </a:lnTo>
                  <a:lnTo>
                    <a:pt x="1282" y="1158"/>
                  </a:lnTo>
                  <a:lnTo>
                    <a:pt x="1253" y="1155"/>
                  </a:lnTo>
                  <a:lnTo>
                    <a:pt x="1206" y="1152"/>
                  </a:lnTo>
                  <a:lnTo>
                    <a:pt x="1160" y="1150"/>
                  </a:lnTo>
                  <a:close/>
                  <a:moveTo>
                    <a:pt x="1160" y="115"/>
                  </a:moveTo>
                  <a:lnTo>
                    <a:pt x="1103" y="118"/>
                  </a:lnTo>
                  <a:lnTo>
                    <a:pt x="1048" y="126"/>
                  </a:lnTo>
                  <a:lnTo>
                    <a:pt x="995" y="139"/>
                  </a:lnTo>
                  <a:lnTo>
                    <a:pt x="945" y="158"/>
                  </a:lnTo>
                  <a:lnTo>
                    <a:pt x="896" y="180"/>
                  </a:lnTo>
                  <a:lnTo>
                    <a:pt x="852" y="207"/>
                  </a:lnTo>
                  <a:lnTo>
                    <a:pt x="811" y="237"/>
                  </a:lnTo>
                  <a:lnTo>
                    <a:pt x="773" y="272"/>
                  </a:lnTo>
                  <a:lnTo>
                    <a:pt x="739" y="309"/>
                  </a:lnTo>
                  <a:lnTo>
                    <a:pt x="710" y="349"/>
                  </a:lnTo>
                  <a:lnTo>
                    <a:pt x="684" y="393"/>
                  </a:lnTo>
                  <a:lnTo>
                    <a:pt x="664" y="439"/>
                  </a:lnTo>
                  <a:lnTo>
                    <a:pt x="651" y="487"/>
                  </a:lnTo>
                  <a:lnTo>
                    <a:pt x="641" y="536"/>
                  </a:lnTo>
                  <a:lnTo>
                    <a:pt x="638" y="587"/>
                  </a:lnTo>
                  <a:lnTo>
                    <a:pt x="638" y="1159"/>
                  </a:lnTo>
                  <a:lnTo>
                    <a:pt x="671" y="1144"/>
                  </a:lnTo>
                  <a:lnTo>
                    <a:pt x="740" y="1114"/>
                  </a:lnTo>
                  <a:lnTo>
                    <a:pt x="787" y="1098"/>
                  </a:lnTo>
                  <a:lnTo>
                    <a:pt x="832" y="1083"/>
                  </a:lnTo>
                  <a:lnTo>
                    <a:pt x="870" y="1073"/>
                  </a:lnTo>
                  <a:lnTo>
                    <a:pt x="909" y="1063"/>
                  </a:lnTo>
                  <a:lnTo>
                    <a:pt x="942" y="1056"/>
                  </a:lnTo>
                  <a:lnTo>
                    <a:pt x="1033" y="1042"/>
                  </a:lnTo>
                  <a:lnTo>
                    <a:pt x="1055" y="1040"/>
                  </a:lnTo>
                  <a:lnTo>
                    <a:pt x="1107" y="1037"/>
                  </a:lnTo>
                  <a:lnTo>
                    <a:pt x="1160" y="1035"/>
                  </a:lnTo>
                  <a:lnTo>
                    <a:pt x="1213" y="1037"/>
                  </a:lnTo>
                  <a:lnTo>
                    <a:pt x="1265" y="1040"/>
                  </a:lnTo>
                  <a:lnTo>
                    <a:pt x="1287" y="1042"/>
                  </a:lnTo>
                  <a:lnTo>
                    <a:pt x="1332" y="1048"/>
                  </a:lnTo>
                  <a:lnTo>
                    <a:pt x="1378" y="1057"/>
                  </a:lnTo>
                  <a:lnTo>
                    <a:pt x="1412" y="1063"/>
                  </a:lnTo>
                  <a:lnTo>
                    <a:pt x="1489" y="1083"/>
                  </a:lnTo>
                  <a:lnTo>
                    <a:pt x="1533" y="1098"/>
                  </a:lnTo>
                  <a:lnTo>
                    <a:pt x="1580" y="1114"/>
                  </a:lnTo>
                  <a:lnTo>
                    <a:pt x="1649" y="1144"/>
                  </a:lnTo>
                  <a:lnTo>
                    <a:pt x="1682" y="1159"/>
                  </a:lnTo>
                  <a:lnTo>
                    <a:pt x="1682" y="587"/>
                  </a:lnTo>
                  <a:lnTo>
                    <a:pt x="1679" y="536"/>
                  </a:lnTo>
                  <a:lnTo>
                    <a:pt x="1669" y="487"/>
                  </a:lnTo>
                  <a:lnTo>
                    <a:pt x="1656" y="439"/>
                  </a:lnTo>
                  <a:lnTo>
                    <a:pt x="1636" y="393"/>
                  </a:lnTo>
                  <a:lnTo>
                    <a:pt x="1610" y="349"/>
                  </a:lnTo>
                  <a:lnTo>
                    <a:pt x="1581" y="309"/>
                  </a:lnTo>
                  <a:lnTo>
                    <a:pt x="1547" y="272"/>
                  </a:lnTo>
                  <a:lnTo>
                    <a:pt x="1509" y="237"/>
                  </a:lnTo>
                  <a:lnTo>
                    <a:pt x="1468" y="207"/>
                  </a:lnTo>
                  <a:lnTo>
                    <a:pt x="1424" y="180"/>
                  </a:lnTo>
                  <a:lnTo>
                    <a:pt x="1375" y="158"/>
                  </a:lnTo>
                  <a:lnTo>
                    <a:pt x="1325" y="139"/>
                  </a:lnTo>
                  <a:lnTo>
                    <a:pt x="1272" y="126"/>
                  </a:lnTo>
                  <a:lnTo>
                    <a:pt x="1217" y="118"/>
                  </a:lnTo>
                  <a:lnTo>
                    <a:pt x="1160" y="115"/>
                  </a:lnTo>
                  <a:close/>
                  <a:moveTo>
                    <a:pt x="1160" y="0"/>
                  </a:moveTo>
                  <a:lnTo>
                    <a:pt x="1225" y="3"/>
                  </a:lnTo>
                  <a:lnTo>
                    <a:pt x="1289" y="12"/>
                  </a:lnTo>
                  <a:lnTo>
                    <a:pt x="1350" y="27"/>
                  </a:lnTo>
                  <a:lnTo>
                    <a:pt x="1408" y="46"/>
                  </a:lnTo>
                  <a:lnTo>
                    <a:pt x="1464" y="71"/>
                  </a:lnTo>
                  <a:lnTo>
                    <a:pt x="1516" y="100"/>
                  </a:lnTo>
                  <a:lnTo>
                    <a:pt x="1566" y="135"/>
                  </a:lnTo>
                  <a:lnTo>
                    <a:pt x="1611" y="172"/>
                  </a:lnTo>
                  <a:lnTo>
                    <a:pt x="1652" y="214"/>
                  </a:lnTo>
                  <a:lnTo>
                    <a:pt x="1689" y="259"/>
                  </a:lnTo>
                  <a:lnTo>
                    <a:pt x="1721" y="308"/>
                  </a:lnTo>
                  <a:lnTo>
                    <a:pt x="1747" y="360"/>
                  </a:lnTo>
                  <a:lnTo>
                    <a:pt x="1770" y="413"/>
                  </a:lnTo>
                  <a:lnTo>
                    <a:pt x="1785" y="469"/>
                  </a:lnTo>
                  <a:lnTo>
                    <a:pt x="1795" y="528"/>
                  </a:lnTo>
                  <a:lnTo>
                    <a:pt x="1798" y="587"/>
                  </a:lnTo>
                  <a:lnTo>
                    <a:pt x="1798" y="1226"/>
                  </a:lnTo>
                  <a:lnTo>
                    <a:pt x="1863" y="1272"/>
                  </a:lnTo>
                  <a:lnTo>
                    <a:pt x="1926" y="1322"/>
                  </a:lnTo>
                  <a:lnTo>
                    <a:pt x="1985" y="1378"/>
                  </a:lnTo>
                  <a:lnTo>
                    <a:pt x="2038" y="1436"/>
                  </a:lnTo>
                  <a:lnTo>
                    <a:pt x="2089" y="1498"/>
                  </a:lnTo>
                  <a:lnTo>
                    <a:pt x="2135" y="1564"/>
                  </a:lnTo>
                  <a:lnTo>
                    <a:pt x="2177" y="1633"/>
                  </a:lnTo>
                  <a:lnTo>
                    <a:pt x="2213" y="1704"/>
                  </a:lnTo>
                  <a:lnTo>
                    <a:pt x="2245" y="1779"/>
                  </a:lnTo>
                  <a:lnTo>
                    <a:pt x="2271" y="1856"/>
                  </a:lnTo>
                  <a:lnTo>
                    <a:pt x="2293" y="1935"/>
                  </a:lnTo>
                  <a:lnTo>
                    <a:pt x="2307" y="2017"/>
                  </a:lnTo>
                  <a:lnTo>
                    <a:pt x="2317" y="2100"/>
                  </a:lnTo>
                  <a:lnTo>
                    <a:pt x="2320" y="2185"/>
                  </a:lnTo>
                  <a:lnTo>
                    <a:pt x="2317" y="2271"/>
                  </a:lnTo>
                  <a:lnTo>
                    <a:pt x="2307" y="2354"/>
                  </a:lnTo>
                  <a:lnTo>
                    <a:pt x="2292" y="2437"/>
                  </a:lnTo>
                  <a:lnTo>
                    <a:pt x="2270" y="2517"/>
                  </a:lnTo>
                  <a:lnTo>
                    <a:pt x="2244" y="2595"/>
                  </a:lnTo>
                  <a:lnTo>
                    <a:pt x="2212" y="2670"/>
                  </a:lnTo>
                  <a:lnTo>
                    <a:pt x="2174" y="2742"/>
                  </a:lnTo>
                  <a:lnTo>
                    <a:pt x="2133" y="2811"/>
                  </a:lnTo>
                  <a:lnTo>
                    <a:pt x="2086" y="2877"/>
                  </a:lnTo>
                  <a:lnTo>
                    <a:pt x="2035" y="2939"/>
                  </a:lnTo>
                  <a:lnTo>
                    <a:pt x="1979" y="2998"/>
                  </a:lnTo>
                  <a:lnTo>
                    <a:pt x="1920" y="3053"/>
                  </a:lnTo>
                  <a:lnTo>
                    <a:pt x="1858" y="3103"/>
                  </a:lnTo>
                  <a:lnTo>
                    <a:pt x="1792" y="3150"/>
                  </a:lnTo>
                  <a:lnTo>
                    <a:pt x="1721" y="3192"/>
                  </a:lnTo>
                  <a:lnTo>
                    <a:pt x="1648" y="3228"/>
                  </a:lnTo>
                  <a:lnTo>
                    <a:pt x="1573" y="3260"/>
                  </a:lnTo>
                  <a:lnTo>
                    <a:pt x="1494" y="3286"/>
                  </a:lnTo>
                  <a:lnTo>
                    <a:pt x="1414" y="3308"/>
                  </a:lnTo>
                  <a:lnTo>
                    <a:pt x="1331" y="3322"/>
                  </a:lnTo>
                  <a:lnTo>
                    <a:pt x="1246" y="3332"/>
                  </a:lnTo>
                  <a:lnTo>
                    <a:pt x="1160" y="3335"/>
                  </a:lnTo>
                  <a:lnTo>
                    <a:pt x="1074" y="3332"/>
                  </a:lnTo>
                  <a:lnTo>
                    <a:pt x="989" y="3322"/>
                  </a:lnTo>
                  <a:lnTo>
                    <a:pt x="906" y="3308"/>
                  </a:lnTo>
                  <a:lnTo>
                    <a:pt x="826" y="3286"/>
                  </a:lnTo>
                  <a:lnTo>
                    <a:pt x="747" y="3260"/>
                  </a:lnTo>
                  <a:lnTo>
                    <a:pt x="672" y="3228"/>
                  </a:lnTo>
                  <a:lnTo>
                    <a:pt x="599" y="3192"/>
                  </a:lnTo>
                  <a:lnTo>
                    <a:pt x="528" y="3150"/>
                  </a:lnTo>
                  <a:lnTo>
                    <a:pt x="462" y="3103"/>
                  </a:lnTo>
                  <a:lnTo>
                    <a:pt x="400" y="3053"/>
                  </a:lnTo>
                  <a:lnTo>
                    <a:pt x="341" y="2998"/>
                  </a:lnTo>
                  <a:lnTo>
                    <a:pt x="285" y="2939"/>
                  </a:lnTo>
                  <a:lnTo>
                    <a:pt x="234" y="2877"/>
                  </a:lnTo>
                  <a:lnTo>
                    <a:pt x="187" y="2811"/>
                  </a:lnTo>
                  <a:lnTo>
                    <a:pt x="146" y="2742"/>
                  </a:lnTo>
                  <a:lnTo>
                    <a:pt x="108" y="2670"/>
                  </a:lnTo>
                  <a:lnTo>
                    <a:pt x="76" y="2595"/>
                  </a:lnTo>
                  <a:lnTo>
                    <a:pt x="50" y="2517"/>
                  </a:lnTo>
                  <a:lnTo>
                    <a:pt x="28" y="2437"/>
                  </a:lnTo>
                  <a:lnTo>
                    <a:pt x="13" y="2354"/>
                  </a:lnTo>
                  <a:lnTo>
                    <a:pt x="3" y="2271"/>
                  </a:lnTo>
                  <a:lnTo>
                    <a:pt x="0" y="2185"/>
                  </a:lnTo>
                  <a:lnTo>
                    <a:pt x="3" y="2100"/>
                  </a:lnTo>
                  <a:lnTo>
                    <a:pt x="13" y="2017"/>
                  </a:lnTo>
                  <a:lnTo>
                    <a:pt x="27" y="1935"/>
                  </a:lnTo>
                  <a:lnTo>
                    <a:pt x="49" y="1856"/>
                  </a:lnTo>
                  <a:lnTo>
                    <a:pt x="75" y="1779"/>
                  </a:lnTo>
                  <a:lnTo>
                    <a:pt x="107" y="1704"/>
                  </a:lnTo>
                  <a:lnTo>
                    <a:pt x="143" y="1633"/>
                  </a:lnTo>
                  <a:lnTo>
                    <a:pt x="185" y="1564"/>
                  </a:lnTo>
                  <a:lnTo>
                    <a:pt x="231" y="1498"/>
                  </a:lnTo>
                  <a:lnTo>
                    <a:pt x="282" y="1436"/>
                  </a:lnTo>
                  <a:lnTo>
                    <a:pt x="335" y="1378"/>
                  </a:lnTo>
                  <a:lnTo>
                    <a:pt x="394" y="1322"/>
                  </a:lnTo>
                  <a:lnTo>
                    <a:pt x="457" y="1272"/>
                  </a:lnTo>
                  <a:lnTo>
                    <a:pt x="522" y="1226"/>
                  </a:lnTo>
                  <a:lnTo>
                    <a:pt x="522" y="587"/>
                  </a:lnTo>
                  <a:lnTo>
                    <a:pt x="525" y="528"/>
                  </a:lnTo>
                  <a:lnTo>
                    <a:pt x="535" y="469"/>
                  </a:lnTo>
                  <a:lnTo>
                    <a:pt x="550" y="413"/>
                  </a:lnTo>
                  <a:lnTo>
                    <a:pt x="573" y="360"/>
                  </a:lnTo>
                  <a:lnTo>
                    <a:pt x="599" y="308"/>
                  </a:lnTo>
                  <a:lnTo>
                    <a:pt x="631" y="259"/>
                  </a:lnTo>
                  <a:lnTo>
                    <a:pt x="668" y="214"/>
                  </a:lnTo>
                  <a:lnTo>
                    <a:pt x="709" y="172"/>
                  </a:lnTo>
                  <a:lnTo>
                    <a:pt x="754" y="135"/>
                  </a:lnTo>
                  <a:lnTo>
                    <a:pt x="804" y="100"/>
                  </a:lnTo>
                  <a:lnTo>
                    <a:pt x="856" y="71"/>
                  </a:lnTo>
                  <a:lnTo>
                    <a:pt x="912" y="46"/>
                  </a:lnTo>
                  <a:lnTo>
                    <a:pt x="970" y="27"/>
                  </a:lnTo>
                  <a:lnTo>
                    <a:pt x="1031" y="12"/>
                  </a:lnTo>
                  <a:lnTo>
                    <a:pt x="1095" y="3"/>
                  </a:lnTo>
                  <a:lnTo>
                    <a:pt x="116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2E5ED78-FCDC-44B4-8C8A-1336BB0F7FDD}"/>
              </a:ext>
            </a:extLst>
          </p:cNvPr>
          <p:cNvGrpSpPr/>
          <p:nvPr/>
        </p:nvGrpSpPr>
        <p:grpSpPr>
          <a:xfrm>
            <a:off x="7737026" y="1774776"/>
            <a:ext cx="419100" cy="336550"/>
            <a:chOff x="4465638" y="2794000"/>
            <a:chExt cx="419100" cy="336550"/>
          </a:xfrm>
          <a:solidFill>
            <a:schemeClr val="bg1"/>
          </a:solidFill>
        </p:grpSpPr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D81A1F2B-782D-4CDA-8B96-76AE93C73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5800" y="2794000"/>
              <a:ext cx="358775" cy="263525"/>
            </a:xfrm>
            <a:custGeom>
              <a:avLst/>
              <a:gdLst>
                <a:gd name="T0" fmla="*/ 330 w 2946"/>
                <a:gd name="T1" fmla="*/ 325 h 2157"/>
                <a:gd name="T2" fmla="*/ 330 w 2946"/>
                <a:gd name="T3" fmla="*/ 1832 h 2157"/>
                <a:gd name="T4" fmla="*/ 2615 w 2946"/>
                <a:gd name="T5" fmla="*/ 1832 h 2157"/>
                <a:gd name="T6" fmla="*/ 2615 w 2946"/>
                <a:gd name="T7" fmla="*/ 325 h 2157"/>
                <a:gd name="T8" fmla="*/ 330 w 2946"/>
                <a:gd name="T9" fmla="*/ 325 h 2157"/>
                <a:gd name="T10" fmla="*/ 0 w 2946"/>
                <a:gd name="T11" fmla="*/ 0 h 2157"/>
                <a:gd name="T12" fmla="*/ 2946 w 2946"/>
                <a:gd name="T13" fmla="*/ 0 h 2157"/>
                <a:gd name="T14" fmla="*/ 2946 w 2946"/>
                <a:gd name="T15" fmla="*/ 2157 h 2157"/>
                <a:gd name="T16" fmla="*/ 0 w 2946"/>
                <a:gd name="T17" fmla="*/ 2157 h 2157"/>
                <a:gd name="T18" fmla="*/ 0 w 2946"/>
                <a:gd name="T19" fmla="*/ 0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6" h="2157">
                  <a:moveTo>
                    <a:pt x="330" y="325"/>
                  </a:moveTo>
                  <a:lnTo>
                    <a:pt x="330" y="1832"/>
                  </a:lnTo>
                  <a:lnTo>
                    <a:pt x="2615" y="1832"/>
                  </a:lnTo>
                  <a:lnTo>
                    <a:pt x="2615" y="325"/>
                  </a:lnTo>
                  <a:lnTo>
                    <a:pt x="330" y="325"/>
                  </a:lnTo>
                  <a:close/>
                  <a:moveTo>
                    <a:pt x="0" y="0"/>
                  </a:moveTo>
                  <a:lnTo>
                    <a:pt x="2946" y="0"/>
                  </a:lnTo>
                  <a:lnTo>
                    <a:pt x="2946" y="2157"/>
                  </a:lnTo>
                  <a:lnTo>
                    <a:pt x="0" y="21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6">
              <a:extLst>
                <a:ext uri="{FF2B5EF4-FFF2-40B4-BE49-F238E27FC236}">
                  <a16:creationId xmlns:a16="http://schemas.microsoft.com/office/drawing/2014/main" id="{783F870E-0270-4286-9A7E-B1F2FD6F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3082925"/>
              <a:ext cx="419100" cy="47625"/>
            </a:xfrm>
            <a:custGeom>
              <a:avLst/>
              <a:gdLst>
                <a:gd name="T0" fmla="*/ 0 w 3434"/>
                <a:gd name="T1" fmla="*/ 0 h 392"/>
                <a:gd name="T2" fmla="*/ 1315 w 3434"/>
                <a:gd name="T3" fmla="*/ 0 h 392"/>
                <a:gd name="T4" fmla="*/ 1315 w 3434"/>
                <a:gd name="T5" fmla="*/ 196 h 392"/>
                <a:gd name="T6" fmla="*/ 2119 w 3434"/>
                <a:gd name="T7" fmla="*/ 196 h 392"/>
                <a:gd name="T8" fmla="*/ 2119 w 3434"/>
                <a:gd name="T9" fmla="*/ 0 h 392"/>
                <a:gd name="T10" fmla="*/ 3434 w 3434"/>
                <a:gd name="T11" fmla="*/ 0 h 392"/>
                <a:gd name="T12" fmla="*/ 3434 w 3434"/>
                <a:gd name="T13" fmla="*/ 392 h 392"/>
                <a:gd name="T14" fmla="*/ 0 w 3434"/>
                <a:gd name="T15" fmla="*/ 392 h 392"/>
                <a:gd name="T16" fmla="*/ 0 w 3434"/>
                <a:gd name="T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4" h="392">
                  <a:moveTo>
                    <a:pt x="0" y="0"/>
                  </a:moveTo>
                  <a:lnTo>
                    <a:pt x="1315" y="0"/>
                  </a:lnTo>
                  <a:lnTo>
                    <a:pt x="1315" y="196"/>
                  </a:lnTo>
                  <a:lnTo>
                    <a:pt x="2119" y="196"/>
                  </a:lnTo>
                  <a:lnTo>
                    <a:pt x="2119" y="0"/>
                  </a:lnTo>
                  <a:lnTo>
                    <a:pt x="3434" y="0"/>
                  </a:lnTo>
                  <a:lnTo>
                    <a:pt x="3434" y="392"/>
                  </a:lnTo>
                  <a:lnTo>
                    <a:pt x="0" y="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7">
              <a:extLst>
                <a:ext uri="{FF2B5EF4-FFF2-40B4-BE49-F238E27FC236}">
                  <a16:creationId xmlns:a16="http://schemas.microsoft.com/office/drawing/2014/main" id="{D5F09526-A77B-4978-89FA-6F62BCDD9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0" y="2863850"/>
              <a:ext cx="133350" cy="128587"/>
            </a:xfrm>
            <a:custGeom>
              <a:avLst/>
              <a:gdLst>
                <a:gd name="T0" fmla="*/ 398 w 1080"/>
                <a:gd name="T1" fmla="*/ 152 h 1060"/>
                <a:gd name="T2" fmla="*/ 328 w 1080"/>
                <a:gd name="T3" fmla="*/ 170 h 1060"/>
                <a:gd name="T4" fmla="*/ 265 w 1080"/>
                <a:gd name="T5" fmla="*/ 206 h 1060"/>
                <a:gd name="T6" fmla="*/ 211 w 1080"/>
                <a:gd name="T7" fmla="*/ 260 h 1060"/>
                <a:gd name="T8" fmla="*/ 175 w 1080"/>
                <a:gd name="T9" fmla="*/ 322 h 1060"/>
                <a:gd name="T10" fmla="*/ 156 w 1080"/>
                <a:gd name="T11" fmla="*/ 391 h 1060"/>
                <a:gd name="T12" fmla="*/ 156 w 1080"/>
                <a:gd name="T13" fmla="*/ 462 h 1060"/>
                <a:gd name="T14" fmla="*/ 175 w 1080"/>
                <a:gd name="T15" fmla="*/ 531 h 1060"/>
                <a:gd name="T16" fmla="*/ 211 w 1080"/>
                <a:gd name="T17" fmla="*/ 593 h 1060"/>
                <a:gd name="T18" fmla="*/ 265 w 1080"/>
                <a:gd name="T19" fmla="*/ 646 h 1060"/>
                <a:gd name="T20" fmla="*/ 328 w 1080"/>
                <a:gd name="T21" fmla="*/ 683 h 1060"/>
                <a:gd name="T22" fmla="*/ 398 w 1080"/>
                <a:gd name="T23" fmla="*/ 701 h 1060"/>
                <a:gd name="T24" fmla="*/ 470 w 1080"/>
                <a:gd name="T25" fmla="*/ 701 h 1060"/>
                <a:gd name="T26" fmla="*/ 540 w 1080"/>
                <a:gd name="T27" fmla="*/ 683 h 1060"/>
                <a:gd name="T28" fmla="*/ 604 w 1080"/>
                <a:gd name="T29" fmla="*/ 647 h 1060"/>
                <a:gd name="T30" fmla="*/ 659 w 1080"/>
                <a:gd name="T31" fmla="*/ 594 h 1060"/>
                <a:gd name="T32" fmla="*/ 695 w 1080"/>
                <a:gd name="T33" fmla="*/ 531 h 1060"/>
                <a:gd name="T34" fmla="*/ 713 w 1080"/>
                <a:gd name="T35" fmla="*/ 462 h 1060"/>
                <a:gd name="T36" fmla="*/ 713 w 1080"/>
                <a:gd name="T37" fmla="*/ 391 h 1060"/>
                <a:gd name="T38" fmla="*/ 695 w 1080"/>
                <a:gd name="T39" fmla="*/ 322 h 1060"/>
                <a:gd name="T40" fmla="*/ 659 w 1080"/>
                <a:gd name="T41" fmla="*/ 260 h 1060"/>
                <a:gd name="T42" fmla="*/ 605 w 1080"/>
                <a:gd name="T43" fmla="*/ 206 h 1060"/>
                <a:gd name="T44" fmla="*/ 540 w 1080"/>
                <a:gd name="T45" fmla="*/ 170 h 1060"/>
                <a:gd name="T46" fmla="*/ 470 w 1080"/>
                <a:gd name="T47" fmla="*/ 152 h 1060"/>
                <a:gd name="T48" fmla="*/ 435 w 1080"/>
                <a:gd name="T49" fmla="*/ 0 h 1060"/>
                <a:gd name="T50" fmla="*/ 530 w 1080"/>
                <a:gd name="T51" fmla="*/ 11 h 1060"/>
                <a:gd name="T52" fmla="*/ 620 w 1080"/>
                <a:gd name="T53" fmla="*/ 40 h 1060"/>
                <a:gd name="T54" fmla="*/ 704 w 1080"/>
                <a:gd name="T55" fmla="*/ 92 h 1060"/>
                <a:gd name="T56" fmla="*/ 775 w 1080"/>
                <a:gd name="T57" fmla="*/ 162 h 1060"/>
                <a:gd name="T58" fmla="*/ 826 w 1080"/>
                <a:gd name="T59" fmla="*/ 242 h 1060"/>
                <a:gd name="T60" fmla="*/ 858 w 1080"/>
                <a:gd name="T61" fmla="*/ 331 h 1060"/>
                <a:gd name="T62" fmla="*/ 868 w 1080"/>
                <a:gd name="T63" fmla="*/ 423 h 1060"/>
                <a:gd name="T64" fmla="*/ 859 w 1080"/>
                <a:gd name="T65" fmla="*/ 515 h 1060"/>
                <a:gd name="T66" fmla="*/ 830 w 1080"/>
                <a:gd name="T67" fmla="*/ 604 h 1060"/>
                <a:gd name="T68" fmla="*/ 865 w 1080"/>
                <a:gd name="T69" fmla="*/ 1060 h 1060"/>
                <a:gd name="T70" fmla="*/ 570 w 1080"/>
                <a:gd name="T71" fmla="*/ 832 h 1060"/>
                <a:gd name="T72" fmla="*/ 478 w 1080"/>
                <a:gd name="T73" fmla="*/ 851 h 1060"/>
                <a:gd name="T74" fmla="*/ 384 w 1080"/>
                <a:gd name="T75" fmla="*/ 850 h 1060"/>
                <a:gd name="T76" fmla="*/ 292 w 1080"/>
                <a:gd name="T77" fmla="*/ 830 h 1060"/>
                <a:gd name="T78" fmla="*/ 205 w 1080"/>
                <a:gd name="T79" fmla="*/ 789 h 1060"/>
                <a:gd name="T80" fmla="*/ 127 w 1080"/>
                <a:gd name="T81" fmla="*/ 728 h 1060"/>
                <a:gd name="T82" fmla="*/ 65 w 1080"/>
                <a:gd name="T83" fmla="*/ 651 h 1060"/>
                <a:gd name="T84" fmla="*/ 24 w 1080"/>
                <a:gd name="T85" fmla="*/ 565 h 1060"/>
                <a:gd name="T86" fmla="*/ 3 w 1080"/>
                <a:gd name="T87" fmla="*/ 474 h 1060"/>
                <a:gd name="T88" fmla="*/ 3 w 1080"/>
                <a:gd name="T89" fmla="*/ 380 h 1060"/>
                <a:gd name="T90" fmla="*/ 24 w 1080"/>
                <a:gd name="T91" fmla="*/ 288 h 1060"/>
                <a:gd name="T92" fmla="*/ 65 w 1080"/>
                <a:gd name="T93" fmla="*/ 202 h 1060"/>
                <a:gd name="T94" fmla="*/ 127 w 1080"/>
                <a:gd name="T95" fmla="*/ 125 h 1060"/>
                <a:gd name="T96" fmla="*/ 206 w 1080"/>
                <a:gd name="T97" fmla="*/ 64 h 1060"/>
                <a:gd name="T98" fmla="*/ 294 w 1080"/>
                <a:gd name="T99" fmla="*/ 23 h 1060"/>
                <a:gd name="T100" fmla="*/ 387 w 1080"/>
                <a:gd name="T101" fmla="*/ 2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0" h="1060">
                  <a:moveTo>
                    <a:pt x="435" y="150"/>
                  </a:moveTo>
                  <a:lnTo>
                    <a:pt x="398" y="152"/>
                  </a:lnTo>
                  <a:lnTo>
                    <a:pt x="363" y="160"/>
                  </a:lnTo>
                  <a:lnTo>
                    <a:pt x="328" y="170"/>
                  </a:lnTo>
                  <a:lnTo>
                    <a:pt x="296" y="186"/>
                  </a:lnTo>
                  <a:lnTo>
                    <a:pt x="265" y="206"/>
                  </a:lnTo>
                  <a:lnTo>
                    <a:pt x="236" y="232"/>
                  </a:lnTo>
                  <a:lnTo>
                    <a:pt x="211" y="260"/>
                  </a:lnTo>
                  <a:lnTo>
                    <a:pt x="190" y="290"/>
                  </a:lnTo>
                  <a:lnTo>
                    <a:pt x="175" y="322"/>
                  </a:lnTo>
                  <a:lnTo>
                    <a:pt x="163" y="356"/>
                  </a:lnTo>
                  <a:lnTo>
                    <a:pt x="156" y="391"/>
                  </a:lnTo>
                  <a:lnTo>
                    <a:pt x="154" y="427"/>
                  </a:lnTo>
                  <a:lnTo>
                    <a:pt x="156" y="462"/>
                  </a:lnTo>
                  <a:lnTo>
                    <a:pt x="163" y="497"/>
                  </a:lnTo>
                  <a:lnTo>
                    <a:pt x="175" y="531"/>
                  </a:lnTo>
                  <a:lnTo>
                    <a:pt x="190" y="563"/>
                  </a:lnTo>
                  <a:lnTo>
                    <a:pt x="211" y="593"/>
                  </a:lnTo>
                  <a:lnTo>
                    <a:pt x="236" y="622"/>
                  </a:lnTo>
                  <a:lnTo>
                    <a:pt x="265" y="646"/>
                  </a:lnTo>
                  <a:lnTo>
                    <a:pt x="296" y="667"/>
                  </a:lnTo>
                  <a:lnTo>
                    <a:pt x="328" y="683"/>
                  </a:lnTo>
                  <a:lnTo>
                    <a:pt x="363" y="693"/>
                  </a:lnTo>
                  <a:lnTo>
                    <a:pt x="398" y="701"/>
                  </a:lnTo>
                  <a:lnTo>
                    <a:pt x="435" y="703"/>
                  </a:lnTo>
                  <a:lnTo>
                    <a:pt x="470" y="701"/>
                  </a:lnTo>
                  <a:lnTo>
                    <a:pt x="506" y="693"/>
                  </a:lnTo>
                  <a:lnTo>
                    <a:pt x="540" y="683"/>
                  </a:lnTo>
                  <a:lnTo>
                    <a:pt x="574" y="667"/>
                  </a:lnTo>
                  <a:lnTo>
                    <a:pt x="604" y="647"/>
                  </a:lnTo>
                  <a:lnTo>
                    <a:pt x="633" y="623"/>
                  </a:lnTo>
                  <a:lnTo>
                    <a:pt x="659" y="594"/>
                  </a:lnTo>
                  <a:lnTo>
                    <a:pt x="679" y="563"/>
                  </a:lnTo>
                  <a:lnTo>
                    <a:pt x="695" y="531"/>
                  </a:lnTo>
                  <a:lnTo>
                    <a:pt x="706" y="497"/>
                  </a:lnTo>
                  <a:lnTo>
                    <a:pt x="713" y="462"/>
                  </a:lnTo>
                  <a:lnTo>
                    <a:pt x="716" y="427"/>
                  </a:lnTo>
                  <a:lnTo>
                    <a:pt x="713" y="391"/>
                  </a:lnTo>
                  <a:lnTo>
                    <a:pt x="706" y="356"/>
                  </a:lnTo>
                  <a:lnTo>
                    <a:pt x="695" y="322"/>
                  </a:lnTo>
                  <a:lnTo>
                    <a:pt x="679" y="290"/>
                  </a:lnTo>
                  <a:lnTo>
                    <a:pt x="659" y="260"/>
                  </a:lnTo>
                  <a:lnTo>
                    <a:pt x="634" y="232"/>
                  </a:lnTo>
                  <a:lnTo>
                    <a:pt x="605" y="206"/>
                  </a:lnTo>
                  <a:lnTo>
                    <a:pt x="574" y="186"/>
                  </a:lnTo>
                  <a:lnTo>
                    <a:pt x="540" y="170"/>
                  </a:lnTo>
                  <a:lnTo>
                    <a:pt x="506" y="160"/>
                  </a:lnTo>
                  <a:lnTo>
                    <a:pt x="470" y="152"/>
                  </a:lnTo>
                  <a:lnTo>
                    <a:pt x="435" y="150"/>
                  </a:lnTo>
                  <a:close/>
                  <a:moveTo>
                    <a:pt x="435" y="0"/>
                  </a:moveTo>
                  <a:lnTo>
                    <a:pt x="482" y="2"/>
                  </a:lnTo>
                  <a:lnTo>
                    <a:pt x="530" y="11"/>
                  </a:lnTo>
                  <a:lnTo>
                    <a:pt x="576" y="23"/>
                  </a:lnTo>
                  <a:lnTo>
                    <a:pt x="620" y="40"/>
                  </a:lnTo>
                  <a:lnTo>
                    <a:pt x="663" y="64"/>
                  </a:lnTo>
                  <a:lnTo>
                    <a:pt x="704" y="92"/>
                  </a:lnTo>
                  <a:lnTo>
                    <a:pt x="741" y="125"/>
                  </a:lnTo>
                  <a:lnTo>
                    <a:pt x="775" y="162"/>
                  </a:lnTo>
                  <a:lnTo>
                    <a:pt x="803" y="201"/>
                  </a:lnTo>
                  <a:lnTo>
                    <a:pt x="826" y="242"/>
                  </a:lnTo>
                  <a:lnTo>
                    <a:pt x="845" y="285"/>
                  </a:lnTo>
                  <a:lnTo>
                    <a:pt x="858" y="331"/>
                  </a:lnTo>
                  <a:lnTo>
                    <a:pt x="865" y="376"/>
                  </a:lnTo>
                  <a:lnTo>
                    <a:pt x="868" y="423"/>
                  </a:lnTo>
                  <a:lnTo>
                    <a:pt x="866" y="469"/>
                  </a:lnTo>
                  <a:lnTo>
                    <a:pt x="859" y="515"/>
                  </a:lnTo>
                  <a:lnTo>
                    <a:pt x="847" y="560"/>
                  </a:lnTo>
                  <a:lnTo>
                    <a:pt x="830" y="604"/>
                  </a:lnTo>
                  <a:lnTo>
                    <a:pt x="1080" y="850"/>
                  </a:lnTo>
                  <a:lnTo>
                    <a:pt x="865" y="1060"/>
                  </a:lnTo>
                  <a:lnTo>
                    <a:pt x="615" y="814"/>
                  </a:lnTo>
                  <a:lnTo>
                    <a:pt x="570" y="832"/>
                  </a:lnTo>
                  <a:lnTo>
                    <a:pt x="524" y="844"/>
                  </a:lnTo>
                  <a:lnTo>
                    <a:pt x="478" y="851"/>
                  </a:lnTo>
                  <a:lnTo>
                    <a:pt x="431" y="853"/>
                  </a:lnTo>
                  <a:lnTo>
                    <a:pt x="384" y="850"/>
                  </a:lnTo>
                  <a:lnTo>
                    <a:pt x="337" y="841"/>
                  </a:lnTo>
                  <a:lnTo>
                    <a:pt x="292" y="830"/>
                  </a:lnTo>
                  <a:lnTo>
                    <a:pt x="248" y="812"/>
                  </a:lnTo>
                  <a:lnTo>
                    <a:pt x="205" y="789"/>
                  </a:lnTo>
                  <a:lnTo>
                    <a:pt x="165" y="761"/>
                  </a:lnTo>
                  <a:lnTo>
                    <a:pt x="127" y="728"/>
                  </a:lnTo>
                  <a:lnTo>
                    <a:pt x="94" y="691"/>
                  </a:lnTo>
                  <a:lnTo>
                    <a:pt x="65" y="651"/>
                  </a:lnTo>
                  <a:lnTo>
                    <a:pt x="41" y="609"/>
                  </a:lnTo>
                  <a:lnTo>
                    <a:pt x="24" y="565"/>
                  </a:lnTo>
                  <a:lnTo>
                    <a:pt x="11" y="519"/>
                  </a:lnTo>
                  <a:lnTo>
                    <a:pt x="3" y="474"/>
                  </a:lnTo>
                  <a:lnTo>
                    <a:pt x="0" y="426"/>
                  </a:lnTo>
                  <a:lnTo>
                    <a:pt x="3" y="380"/>
                  </a:lnTo>
                  <a:lnTo>
                    <a:pt x="11" y="333"/>
                  </a:lnTo>
                  <a:lnTo>
                    <a:pt x="24" y="288"/>
                  </a:lnTo>
                  <a:lnTo>
                    <a:pt x="41" y="244"/>
                  </a:lnTo>
                  <a:lnTo>
                    <a:pt x="65" y="202"/>
                  </a:lnTo>
                  <a:lnTo>
                    <a:pt x="94" y="162"/>
                  </a:lnTo>
                  <a:lnTo>
                    <a:pt x="127" y="125"/>
                  </a:lnTo>
                  <a:lnTo>
                    <a:pt x="165" y="92"/>
                  </a:lnTo>
                  <a:lnTo>
                    <a:pt x="206" y="64"/>
                  </a:lnTo>
                  <a:lnTo>
                    <a:pt x="249" y="40"/>
                  </a:lnTo>
                  <a:lnTo>
                    <a:pt x="294" y="23"/>
                  </a:lnTo>
                  <a:lnTo>
                    <a:pt x="339" y="11"/>
                  </a:lnTo>
                  <a:lnTo>
                    <a:pt x="387" y="2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3C3CB"/>
                </a:solidFill>
                <a:latin typeface="Roboto"/>
              </a:rPr>
              <a:t>Physical Security of 5G Important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Cell sites to Central Offices to Data Centers.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Access Control Best Practices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Zero Trust, MFA, Access Lists, Interlocks, DCIM.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Processes Need to Be Followed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Critical to protecting the network.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013098" y="924989"/>
            <a:ext cx="659656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Systems Surveillance and Monitoring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14760</TotalTime>
  <Words>173</Words>
  <Application>Microsoft Office PowerPoint</Application>
  <PresentationFormat>On-screen Show (16:9)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1_Basic Slide Master</vt:lpstr>
      <vt:lpstr>PowerPoint Presentation</vt:lpstr>
      <vt:lpstr>PowerPoint Presentation</vt:lpstr>
      <vt:lpstr>Access Control Best Practices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988</cp:revision>
  <dcterms:created xsi:type="dcterms:W3CDTF">2017-10-12T21:25:20Z</dcterms:created>
  <dcterms:modified xsi:type="dcterms:W3CDTF">2021-08-03T10:15:43Z</dcterms:modified>
</cp:coreProperties>
</file>