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9" r:id="rId2"/>
    <p:sldMasterId id="2147484014" r:id="rId3"/>
  </p:sldMasterIdLst>
  <p:notesMasterIdLst>
    <p:notesMasterId r:id="rId10"/>
  </p:notesMasterIdLst>
  <p:handoutMasterIdLst>
    <p:handoutMasterId r:id="rId11"/>
  </p:handoutMasterIdLst>
  <p:sldIdLst>
    <p:sldId id="1378" r:id="rId4"/>
    <p:sldId id="1381" r:id="rId5"/>
    <p:sldId id="1379" r:id="rId6"/>
    <p:sldId id="1382" r:id="rId7"/>
    <p:sldId id="1207" r:id="rId8"/>
    <p:sldId id="1374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2E"/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3302" autoAdjust="0"/>
  </p:normalViewPr>
  <p:slideViewPr>
    <p:cSldViewPr snapToGrid="0">
      <p:cViewPr varScale="1">
        <p:scale>
          <a:sx n="83" d="100"/>
          <a:sy n="83" d="100"/>
        </p:scale>
        <p:origin x="84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35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1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118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428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8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09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4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47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Cell Site Security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8.5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Physical Security for 5G Networks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873433" y="1321181"/>
            <a:ext cx="5397133" cy="1700211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sz="10000" dirty="0">
                <a:solidFill>
                  <a:schemeClr val="bg1"/>
                </a:solidFill>
              </a:rPr>
              <a:t>7 Million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716C7-F989-4D84-96D5-063D7802ED0C}"/>
              </a:ext>
            </a:extLst>
          </p:cNvPr>
          <p:cNvSpPr txBox="1"/>
          <p:nvPr/>
        </p:nvSpPr>
        <p:spPr>
          <a:xfrm>
            <a:off x="2655350" y="3293269"/>
            <a:ext cx="4017503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That’s how many cell sites exist worldwide for over 5 billion mobile phone subscribers.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317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3194" y="1122644"/>
            <a:ext cx="4224376" cy="263661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Threats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Theft</a:t>
            </a:r>
          </a:p>
          <a:p>
            <a:pPr marL="9715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Copper cables and copper metal</a:t>
            </a:r>
          </a:p>
          <a:p>
            <a:pPr marL="9715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Batteries</a:t>
            </a:r>
          </a:p>
          <a:p>
            <a:pPr marL="9715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Diesel fuel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Vandalism</a:t>
            </a:r>
            <a:endParaRPr kumimoji="0" lang="en-US" sz="1600" b="0" i="0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9715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 Fire and damage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Threats and Strategies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2DA2D4-BEA9-4C83-AF2E-B0ABAB3643C7}"/>
              </a:ext>
            </a:extLst>
          </p:cNvPr>
          <p:cNvSpPr/>
          <p:nvPr/>
        </p:nvSpPr>
        <p:spPr>
          <a:xfrm>
            <a:off x="4647570" y="1138645"/>
            <a:ext cx="4224376" cy="263661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Strategies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Access controls and systems</a:t>
            </a:r>
          </a:p>
          <a:p>
            <a:pPr marL="9715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Knowing who, what, and when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Improving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video systems surveillance</a:t>
            </a:r>
          </a:p>
          <a:p>
            <a:pPr marL="9715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 Correlating events for alarms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Remote monitoring</a:t>
            </a:r>
          </a:p>
          <a:p>
            <a:pPr marL="9715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Fuel and batteries</a:t>
            </a: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3759" y="1212573"/>
            <a:ext cx="7360542" cy="263661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Establish a perimeter defense around the cell site.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Have camera surveillance systems that leverage software.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Invest in building automation for lighting, access, motion detection, and deterring theft.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Ensure remote monitoring of generators and diesel fuel.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Monitor power and batteries at the cell site.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Counter social media influence.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Improve Cell Site Security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3016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319043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53C3CB"/>
                </a:solidFill>
                <a:latin typeface="Roboto"/>
              </a:rPr>
              <a:t>Cell Sites are Increasing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Increasing risk of theft and vandalism.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9081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145892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3DB2C4"/>
                </a:solidFill>
                <a:latin typeface="Roboto"/>
              </a:rPr>
              <a:t>Strategies to Mitigate the Threat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Control access and monitor.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897352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781936"/>
            <a:ext cx="2930192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1AA4BE"/>
                </a:solidFill>
                <a:latin typeface="Roboto"/>
              </a:rPr>
              <a:t>Concrete Steps to Protect Cell Sites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Specific actions can be taken to provide security.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4963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76911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2013098" y="924989"/>
            <a:ext cx="659656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Section Summary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15027</TotalTime>
  <Words>188</Words>
  <Application>Microsoft Office PowerPoint</Application>
  <PresentationFormat>On-screen Show (16:9)</PresentationFormat>
  <Paragraphs>43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Roboto</vt:lpstr>
      <vt:lpstr>Wingdings</vt:lpstr>
      <vt:lpstr>Basic Slide Master</vt:lpstr>
      <vt:lpstr>2_Basic Slide Master</vt:lpstr>
      <vt:lpstr>1_Basic Slide Master</vt:lpstr>
      <vt:lpstr>PowerPoint Presentation</vt:lpstr>
      <vt:lpstr>7 Million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1002</cp:revision>
  <dcterms:created xsi:type="dcterms:W3CDTF">2017-10-12T21:25:20Z</dcterms:created>
  <dcterms:modified xsi:type="dcterms:W3CDTF">2021-08-03T10:36:57Z</dcterms:modified>
</cp:coreProperties>
</file>