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2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357" y="1130579"/>
            <a:ext cx="6544102" cy="15286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Access Control Standards and Processes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Systems Surveillance and Monitoring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Network Access 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Cell Site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Conclusion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14151</TotalTime>
  <Words>30</Words>
  <Application>Microsoft Office PowerPoint</Application>
  <PresentationFormat>On-screen Show (16:9)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915</cp:revision>
  <dcterms:created xsi:type="dcterms:W3CDTF">2017-10-12T21:25:20Z</dcterms:created>
  <dcterms:modified xsi:type="dcterms:W3CDTF">2021-08-03T10:37:34Z</dcterms:modified>
</cp:coreProperties>
</file>