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4" r:id="rId2"/>
  </p:sldMasterIdLst>
  <p:notesMasterIdLst>
    <p:notesMasterId r:id="rId8"/>
  </p:notesMasterIdLst>
  <p:handoutMasterIdLst>
    <p:handoutMasterId r:id="rId9"/>
  </p:handoutMasterIdLst>
  <p:sldIdLst>
    <p:sldId id="1377" r:id="rId3"/>
    <p:sldId id="1378" r:id="rId4"/>
    <p:sldId id="1384" r:id="rId5"/>
    <p:sldId id="1385" r:id="rId6"/>
    <p:sldId id="1374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82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9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9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236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3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8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27755D-9DC8-4A38-ABE5-267F5B595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2149633"/>
            <a:ext cx="6206246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Conclusion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9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Overview of Key Takeaways from Course 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9.1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Course Summary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5G Security Deconstructed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640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1657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Importance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of    Network Security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61042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Evolution of Cellular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and </a:t>
            </a:r>
            <a:r>
              <a:rPr lang="en-US" sz="1400" b="1" dirty="0">
                <a:solidFill>
                  <a:srgbClr val="FFFFFF"/>
                </a:solidFill>
                <a:latin typeface="Roboto"/>
              </a:rPr>
              <a:t>Wireless Networks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Fundamentals of       5G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Wireless Networks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61042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Network Security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Landscape 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7BD4B7-83A3-4DCC-A810-5672BBC090AA}"/>
              </a:ext>
            </a:extLst>
          </p:cNvPr>
          <p:cNvGrpSpPr/>
          <p:nvPr/>
        </p:nvGrpSpPr>
        <p:grpSpPr>
          <a:xfrm>
            <a:off x="1013033" y="1927134"/>
            <a:ext cx="818650" cy="447361"/>
            <a:chOff x="10028238" y="2828925"/>
            <a:chExt cx="577850" cy="274638"/>
          </a:xfrm>
          <a:solidFill>
            <a:schemeClr val="bg1"/>
          </a:solidFill>
        </p:grpSpPr>
        <p:sp>
          <p:nvSpPr>
            <p:cNvPr id="34" name="Freeform 91">
              <a:extLst>
                <a:ext uri="{FF2B5EF4-FFF2-40B4-BE49-F238E27FC236}">
                  <a16:creationId xmlns:a16="http://schemas.microsoft.com/office/drawing/2014/main" id="{60FDE359-2F57-4480-99A8-A6C60A1FC6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8238" y="2828925"/>
              <a:ext cx="577850" cy="274638"/>
            </a:xfrm>
            <a:custGeom>
              <a:avLst/>
              <a:gdLst>
                <a:gd name="T0" fmla="*/ 227 w 3643"/>
                <a:gd name="T1" fmla="*/ 1180 h 1728"/>
                <a:gd name="T2" fmla="*/ 163 w 3643"/>
                <a:gd name="T3" fmla="*/ 1377 h 1728"/>
                <a:gd name="T4" fmla="*/ 282 w 3643"/>
                <a:gd name="T5" fmla="*/ 1542 h 1728"/>
                <a:gd name="T6" fmla="*/ 491 w 3643"/>
                <a:gd name="T7" fmla="*/ 1542 h 1728"/>
                <a:gd name="T8" fmla="*/ 611 w 3643"/>
                <a:gd name="T9" fmla="*/ 1377 h 1728"/>
                <a:gd name="T10" fmla="*/ 548 w 3643"/>
                <a:gd name="T11" fmla="*/ 1180 h 1728"/>
                <a:gd name="T12" fmla="*/ 2303 w 3643"/>
                <a:gd name="T13" fmla="*/ 1114 h 1728"/>
                <a:gd name="T14" fmla="*/ 2120 w 3643"/>
                <a:gd name="T15" fmla="*/ 1207 h 1728"/>
                <a:gd name="T16" fmla="*/ 2088 w 3643"/>
                <a:gd name="T17" fmla="*/ 1413 h 1728"/>
                <a:gd name="T18" fmla="*/ 2232 w 3643"/>
                <a:gd name="T19" fmla="*/ 1556 h 1728"/>
                <a:gd name="T20" fmla="*/ 2438 w 3643"/>
                <a:gd name="T21" fmla="*/ 1523 h 1728"/>
                <a:gd name="T22" fmla="*/ 2531 w 3643"/>
                <a:gd name="T23" fmla="*/ 1341 h 1728"/>
                <a:gd name="T24" fmla="*/ 2438 w 3643"/>
                <a:gd name="T25" fmla="*/ 1157 h 1728"/>
                <a:gd name="T26" fmla="*/ 3220 w 3643"/>
                <a:gd name="T27" fmla="*/ 163 h 1728"/>
                <a:gd name="T28" fmla="*/ 3055 w 3643"/>
                <a:gd name="T29" fmla="*/ 282 h 1728"/>
                <a:gd name="T30" fmla="*/ 3055 w 3643"/>
                <a:gd name="T31" fmla="*/ 492 h 1728"/>
                <a:gd name="T32" fmla="*/ 3220 w 3643"/>
                <a:gd name="T33" fmla="*/ 611 h 1728"/>
                <a:gd name="T34" fmla="*/ 3417 w 3643"/>
                <a:gd name="T35" fmla="*/ 547 h 1728"/>
                <a:gd name="T36" fmla="*/ 3480 w 3643"/>
                <a:gd name="T37" fmla="*/ 350 h 1728"/>
                <a:gd name="T38" fmla="*/ 3360 w 3643"/>
                <a:gd name="T39" fmla="*/ 185 h 1728"/>
                <a:gd name="T40" fmla="*/ 1268 w 3643"/>
                <a:gd name="T41" fmla="*/ 172 h 1728"/>
                <a:gd name="T42" fmla="*/ 1124 w 3643"/>
                <a:gd name="T43" fmla="*/ 316 h 1728"/>
                <a:gd name="T44" fmla="*/ 1157 w 3643"/>
                <a:gd name="T45" fmla="*/ 522 h 1728"/>
                <a:gd name="T46" fmla="*/ 1339 w 3643"/>
                <a:gd name="T47" fmla="*/ 615 h 1728"/>
                <a:gd name="T48" fmla="*/ 1523 w 3643"/>
                <a:gd name="T49" fmla="*/ 522 h 1728"/>
                <a:gd name="T50" fmla="*/ 1555 w 3643"/>
                <a:gd name="T51" fmla="*/ 316 h 1728"/>
                <a:gd name="T52" fmla="*/ 1411 w 3643"/>
                <a:gd name="T53" fmla="*/ 172 h 1728"/>
                <a:gd name="T54" fmla="*/ 3396 w 3643"/>
                <a:gd name="T55" fmla="*/ 26 h 1728"/>
                <a:gd name="T56" fmla="*/ 3598 w 3643"/>
                <a:gd name="T57" fmla="*/ 205 h 1728"/>
                <a:gd name="T58" fmla="*/ 3631 w 3643"/>
                <a:gd name="T59" fmla="*/ 482 h 1728"/>
                <a:gd name="T60" fmla="*/ 3477 w 3643"/>
                <a:gd name="T61" fmla="*/ 704 h 1728"/>
                <a:gd name="T62" fmla="*/ 3210 w 3643"/>
                <a:gd name="T63" fmla="*/ 772 h 1728"/>
                <a:gd name="T64" fmla="*/ 2649 w 3643"/>
                <a:gd name="T65" fmla="*/ 1167 h 1728"/>
                <a:gd name="T66" fmla="*/ 2678 w 3643"/>
                <a:gd name="T67" fmla="*/ 1436 h 1728"/>
                <a:gd name="T68" fmla="*/ 2524 w 3643"/>
                <a:gd name="T69" fmla="*/ 1658 h 1728"/>
                <a:gd name="T70" fmla="*/ 2255 w 3643"/>
                <a:gd name="T71" fmla="*/ 1725 h 1728"/>
                <a:gd name="T72" fmla="*/ 2014 w 3643"/>
                <a:gd name="T73" fmla="*/ 1597 h 1728"/>
                <a:gd name="T74" fmla="*/ 1917 w 3643"/>
                <a:gd name="T75" fmla="*/ 1341 h 1728"/>
                <a:gd name="T76" fmla="*/ 1551 w 3643"/>
                <a:gd name="T77" fmla="*/ 711 h 1728"/>
                <a:gd name="T78" fmla="*/ 1294 w 3643"/>
                <a:gd name="T79" fmla="*/ 772 h 1728"/>
                <a:gd name="T80" fmla="*/ 732 w 3643"/>
                <a:gd name="T81" fmla="*/ 1167 h 1728"/>
                <a:gd name="T82" fmla="*/ 762 w 3643"/>
                <a:gd name="T83" fmla="*/ 1436 h 1728"/>
                <a:gd name="T84" fmla="*/ 607 w 3643"/>
                <a:gd name="T85" fmla="*/ 1658 h 1728"/>
                <a:gd name="T86" fmla="*/ 338 w 3643"/>
                <a:gd name="T87" fmla="*/ 1725 h 1728"/>
                <a:gd name="T88" fmla="*/ 97 w 3643"/>
                <a:gd name="T89" fmla="*/ 1597 h 1728"/>
                <a:gd name="T90" fmla="*/ 0 w 3643"/>
                <a:gd name="T91" fmla="*/ 1341 h 1728"/>
                <a:gd name="T92" fmla="*/ 97 w 3643"/>
                <a:gd name="T93" fmla="*/ 1084 h 1728"/>
                <a:gd name="T94" fmla="*/ 338 w 3643"/>
                <a:gd name="T95" fmla="*/ 957 h 1728"/>
                <a:gd name="T96" fmla="*/ 597 w 3643"/>
                <a:gd name="T97" fmla="*/ 1016 h 1728"/>
                <a:gd name="T98" fmla="*/ 952 w 3643"/>
                <a:gd name="T99" fmla="*/ 387 h 1728"/>
                <a:gd name="T100" fmla="*/ 1051 w 3643"/>
                <a:gd name="T101" fmla="*/ 130 h 1728"/>
                <a:gd name="T102" fmla="*/ 1291 w 3643"/>
                <a:gd name="T103" fmla="*/ 2 h 1728"/>
                <a:gd name="T104" fmla="*/ 1561 w 3643"/>
                <a:gd name="T105" fmla="*/ 69 h 1728"/>
                <a:gd name="T106" fmla="*/ 1714 w 3643"/>
                <a:gd name="T107" fmla="*/ 291 h 1728"/>
                <a:gd name="T108" fmla="*/ 1686 w 3643"/>
                <a:gd name="T109" fmla="*/ 560 h 1728"/>
                <a:gd name="T110" fmla="*/ 2255 w 3643"/>
                <a:gd name="T111" fmla="*/ 957 h 1728"/>
                <a:gd name="T112" fmla="*/ 2514 w 3643"/>
                <a:gd name="T113" fmla="*/ 1016 h 1728"/>
                <a:gd name="T114" fmla="*/ 2869 w 3643"/>
                <a:gd name="T115" fmla="*/ 387 h 1728"/>
                <a:gd name="T116" fmla="*/ 2968 w 3643"/>
                <a:gd name="T117" fmla="*/ 130 h 1728"/>
                <a:gd name="T118" fmla="*/ 3208 w 3643"/>
                <a:gd name="T119" fmla="*/ 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43" h="1728">
                  <a:moveTo>
                    <a:pt x="387" y="1114"/>
                  </a:moveTo>
                  <a:lnTo>
                    <a:pt x="350" y="1116"/>
                  </a:lnTo>
                  <a:lnTo>
                    <a:pt x="315" y="1125"/>
                  </a:lnTo>
                  <a:lnTo>
                    <a:pt x="282" y="1139"/>
                  </a:lnTo>
                  <a:lnTo>
                    <a:pt x="253" y="1157"/>
                  </a:lnTo>
                  <a:lnTo>
                    <a:pt x="227" y="1180"/>
                  </a:lnTo>
                  <a:lnTo>
                    <a:pt x="204" y="1207"/>
                  </a:lnTo>
                  <a:lnTo>
                    <a:pt x="185" y="1237"/>
                  </a:lnTo>
                  <a:lnTo>
                    <a:pt x="171" y="1269"/>
                  </a:lnTo>
                  <a:lnTo>
                    <a:pt x="163" y="1304"/>
                  </a:lnTo>
                  <a:lnTo>
                    <a:pt x="160" y="1341"/>
                  </a:lnTo>
                  <a:lnTo>
                    <a:pt x="163" y="1377"/>
                  </a:lnTo>
                  <a:lnTo>
                    <a:pt x="171" y="1413"/>
                  </a:lnTo>
                  <a:lnTo>
                    <a:pt x="185" y="1445"/>
                  </a:lnTo>
                  <a:lnTo>
                    <a:pt x="204" y="1475"/>
                  </a:lnTo>
                  <a:lnTo>
                    <a:pt x="227" y="1501"/>
                  </a:lnTo>
                  <a:lnTo>
                    <a:pt x="253" y="1523"/>
                  </a:lnTo>
                  <a:lnTo>
                    <a:pt x="282" y="1542"/>
                  </a:lnTo>
                  <a:lnTo>
                    <a:pt x="315" y="1556"/>
                  </a:lnTo>
                  <a:lnTo>
                    <a:pt x="350" y="1564"/>
                  </a:lnTo>
                  <a:lnTo>
                    <a:pt x="387" y="1568"/>
                  </a:lnTo>
                  <a:lnTo>
                    <a:pt x="424" y="1564"/>
                  </a:lnTo>
                  <a:lnTo>
                    <a:pt x="458" y="1556"/>
                  </a:lnTo>
                  <a:lnTo>
                    <a:pt x="491" y="1542"/>
                  </a:lnTo>
                  <a:lnTo>
                    <a:pt x="521" y="1523"/>
                  </a:lnTo>
                  <a:lnTo>
                    <a:pt x="548" y="1501"/>
                  </a:lnTo>
                  <a:lnTo>
                    <a:pt x="570" y="1475"/>
                  </a:lnTo>
                  <a:lnTo>
                    <a:pt x="588" y="1445"/>
                  </a:lnTo>
                  <a:lnTo>
                    <a:pt x="602" y="1413"/>
                  </a:lnTo>
                  <a:lnTo>
                    <a:pt x="611" y="1377"/>
                  </a:lnTo>
                  <a:lnTo>
                    <a:pt x="614" y="1341"/>
                  </a:lnTo>
                  <a:lnTo>
                    <a:pt x="611" y="1304"/>
                  </a:lnTo>
                  <a:lnTo>
                    <a:pt x="602" y="1269"/>
                  </a:lnTo>
                  <a:lnTo>
                    <a:pt x="588" y="1237"/>
                  </a:lnTo>
                  <a:lnTo>
                    <a:pt x="570" y="1207"/>
                  </a:lnTo>
                  <a:lnTo>
                    <a:pt x="548" y="1180"/>
                  </a:lnTo>
                  <a:lnTo>
                    <a:pt x="521" y="1157"/>
                  </a:lnTo>
                  <a:lnTo>
                    <a:pt x="491" y="1139"/>
                  </a:lnTo>
                  <a:lnTo>
                    <a:pt x="458" y="1125"/>
                  </a:lnTo>
                  <a:lnTo>
                    <a:pt x="424" y="1116"/>
                  </a:lnTo>
                  <a:lnTo>
                    <a:pt x="387" y="1114"/>
                  </a:lnTo>
                  <a:close/>
                  <a:moveTo>
                    <a:pt x="2303" y="1114"/>
                  </a:moveTo>
                  <a:lnTo>
                    <a:pt x="2266" y="1116"/>
                  </a:lnTo>
                  <a:lnTo>
                    <a:pt x="2232" y="1125"/>
                  </a:lnTo>
                  <a:lnTo>
                    <a:pt x="2199" y="1139"/>
                  </a:lnTo>
                  <a:lnTo>
                    <a:pt x="2169" y="1157"/>
                  </a:lnTo>
                  <a:lnTo>
                    <a:pt x="2142" y="1180"/>
                  </a:lnTo>
                  <a:lnTo>
                    <a:pt x="2120" y="1207"/>
                  </a:lnTo>
                  <a:lnTo>
                    <a:pt x="2102" y="1237"/>
                  </a:lnTo>
                  <a:lnTo>
                    <a:pt x="2088" y="1269"/>
                  </a:lnTo>
                  <a:lnTo>
                    <a:pt x="2079" y="1304"/>
                  </a:lnTo>
                  <a:lnTo>
                    <a:pt x="2076" y="1341"/>
                  </a:lnTo>
                  <a:lnTo>
                    <a:pt x="2079" y="1377"/>
                  </a:lnTo>
                  <a:lnTo>
                    <a:pt x="2088" y="1413"/>
                  </a:lnTo>
                  <a:lnTo>
                    <a:pt x="2102" y="1445"/>
                  </a:lnTo>
                  <a:lnTo>
                    <a:pt x="2120" y="1475"/>
                  </a:lnTo>
                  <a:lnTo>
                    <a:pt x="2142" y="1501"/>
                  </a:lnTo>
                  <a:lnTo>
                    <a:pt x="2169" y="1523"/>
                  </a:lnTo>
                  <a:lnTo>
                    <a:pt x="2199" y="1542"/>
                  </a:lnTo>
                  <a:lnTo>
                    <a:pt x="2232" y="1556"/>
                  </a:lnTo>
                  <a:lnTo>
                    <a:pt x="2266" y="1564"/>
                  </a:lnTo>
                  <a:lnTo>
                    <a:pt x="2303" y="1568"/>
                  </a:lnTo>
                  <a:lnTo>
                    <a:pt x="2340" y="1564"/>
                  </a:lnTo>
                  <a:lnTo>
                    <a:pt x="2375" y="1556"/>
                  </a:lnTo>
                  <a:lnTo>
                    <a:pt x="2408" y="1542"/>
                  </a:lnTo>
                  <a:lnTo>
                    <a:pt x="2438" y="1523"/>
                  </a:lnTo>
                  <a:lnTo>
                    <a:pt x="2463" y="1501"/>
                  </a:lnTo>
                  <a:lnTo>
                    <a:pt x="2486" y="1475"/>
                  </a:lnTo>
                  <a:lnTo>
                    <a:pt x="2505" y="1445"/>
                  </a:lnTo>
                  <a:lnTo>
                    <a:pt x="2519" y="1413"/>
                  </a:lnTo>
                  <a:lnTo>
                    <a:pt x="2527" y="1377"/>
                  </a:lnTo>
                  <a:lnTo>
                    <a:pt x="2531" y="1341"/>
                  </a:lnTo>
                  <a:lnTo>
                    <a:pt x="2527" y="1304"/>
                  </a:lnTo>
                  <a:lnTo>
                    <a:pt x="2519" y="1269"/>
                  </a:lnTo>
                  <a:lnTo>
                    <a:pt x="2505" y="1237"/>
                  </a:lnTo>
                  <a:lnTo>
                    <a:pt x="2486" y="1207"/>
                  </a:lnTo>
                  <a:lnTo>
                    <a:pt x="2463" y="1180"/>
                  </a:lnTo>
                  <a:lnTo>
                    <a:pt x="2438" y="1157"/>
                  </a:lnTo>
                  <a:lnTo>
                    <a:pt x="2408" y="1139"/>
                  </a:lnTo>
                  <a:lnTo>
                    <a:pt x="2375" y="1125"/>
                  </a:lnTo>
                  <a:lnTo>
                    <a:pt x="2340" y="1116"/>
                  </a:lnTo>
                  <a:lnTo>
                    <a:pt x="2303" y="1114"/>
                  </a:lnTo>
                  <a:close/>
                  <a:moveTo>
                    <a:pt x="3256" y="160"/>
                  </a:moveTo>
                  <a:lnTo>
                    <a:pt x="3220" y="163"/>
                  </a:lnTo>
                  <a:lnTo>
                    <a:pt x="3184" y="172"/>
                  </a:lnTo>
                  <a:lnTo>
                    <a:pt x="3152" y="185"/>
                  </a:lnTo>
                  <a:lnTo>
                    <a:pt x="3122" y="204"/>
                  </a:lnTo>
                  <a:lnTo>
                    <a:pt x="3096" y="226"/>
                  </a:lnTo>
                  <a:lnTo>
                    <a:pt x="3073" y="253"/>
                  </a:lnTo>
                  <a:lnTo>
                    <a:pt x="3055" y="282"/>
                  </a:lnTo>
                  <a:lnTo>
                    <a:pt x="3041" y="316"/>
                  </a:lnTo>
                  <a:lnTo>
                    <a:pt x="3032" y="350"/>
                  </a:lnTo>
                  <a:lnTo>
                    <a:pt x="3030" y="387"/>
                  </a:lnTo>
                  <a:lnTo>
                    <a:pt x="3032" y="424"/>
                  </a:lnTo>
                  <a:lnTo>
                    <a:pt x="3041" y="458"/>
                  </a:lnTo>
                  <a:lnTo>
                    <a:pt x="3055" y="492"/>
                  </a:lnTo>
                  <a:lnTo>
                    <a:pt x="3073" y="522"/>
                  </a:lnTo>
                  <a:lnTo>
                    <a:pt x="3096" y="547"/>
                  </a:lnTo>
                  <a:lnTo>
                    <a:pt x="3122" y="570"/>
                  </a:lnTo>
                  <a:lnTo>
                    <a:pt x="3152" y="589"/>
                  </a:lnTo>
                  <a:lnTo>
                    <a:pt x="3184" y="602"/>
                  </a:lnTo>
                  <a:lnTo>
                    <a:pt x="3220" y="611"/>
                  </a:lnTo>
                  <a:lnTo>
                    <a:pt x="3256" y="615"/>
                  </a:lnTo>
                  <a:lnTo>
                    <a:pt x="3293" y="611"/>
                  </a:lnTo>
                  <a:lnTo>
                    <a:pt x="3328" y="602"/>
                  </a:lnTo>
                  <a:lnTo>
                    <a:pt x="3360" y="589"/>
                  </a:lnTo>
                  <a:lnTo>
                    <a:pt x="3390" y="570"/>
                  </a:lnTo>
                  <a:lnTo>
                    <a:pt x="3417" y="547"/>
                  </a:lnTo>
                  <a:lnTo>
                    <a:pt x="3439" y="522"/>
                  </a:lnTo>
                  <a:lnTo>
                    <a:pt x="3458" y="492"/>
                  </a:lnTo>
                  <a:lnTo>
                    <a:pt x="3472" y="458"/>
                  </a:lnTo>
                  <a:lnTo>
                    <a:pt x="3480" y="424"/>
                  </a:lnTo>
                  <a:lnTo>
                    <a:pt x="3483" y="387"/>
                  </a:lnTo>
                  <a:lnTo>
                    <a:pt x="3480" y="350"/>
                  </a:lnTo>
                  <a:lnTo>
                    <a:pt x="3472" y="316"/>
                  </a:lnTo>
                  <a:lnTo>
                    <a:pt x="3458" y="282"/>
                  </a:lnTo>
                  <a:lnTo>
                    <a:pt x="3439" y="253"/>
                  </a:lnTo>
                  <a:lnTo>
                    <a:pt x="3417" y="226"/>
                  </a:lnTo>
                  <a:lnTo>
                    <a:pt x="3390" y="204"/>
                  </a:lnTo>
                  <a:lnTo>
                    <a:pt x="3360" y="185"/>
                  </a:lnTo>
                  <a:lnTo>
                    <a:pt x="3328" y="172"/>
                  </a:lnTo>
                  <a:lnTo>
                    <a:pt x="3293" y="163"/>
                  </a:lnTo>
                  <a:lnTo>
                    <a:pt x="3256" y="160"/>
                  </a:lnTo>
                  <a:close/>
                  <a:moveTo>
                    <a:pt x="1339" y="160"/>
                  </a:moveTo>
                  <a:lnTo>
                    <a:pt x="1303" y="163"/>
                  </a:lnTo>
                  <a:lnTo>
                    <a:pt x="1268" y="172"/>
                  </a:lnTo>
                  <a:lnTo>
                    <a:pt x="1235" y="185"/>
                  </a:lnTo>
                  <a:lnTo>
                    <a:pt x="1206" y="204"/>
                  </a:lnTo>
                  <a:lnTo>
                    <a:pt x="1179" y="226"/>
                  </a:lnTo>
                  <a:lnTo>
                    <a:pt x="1157" y="253"/>
                  </a:lnTo>
                  <a:lnTo>
                    <a:pt x="1138" y="282"/>
                  </a:lnTo>
                  <a:lnTo>
                    <a:pt x="1124" y="316"/>
                  </a:lnTo>
                  <a:lnTo>
                    <a:pt x="1116" y="350"/>
                  </a:lnTo>
                  <a:lnTo>
                    <a:pt x="1113" y="387"/>
                  </a:lnTo>
                  <a:lnTo>
                    <a:pt x="1116" y="424"/>
                  </a:lnTo>
                  <a:lnTo>
                    <a:pt x="1124" y="458"/>
                  </a:lnTo>
                  <a:lnTo>
                    <a:pt x="1138" y="492"/>
                  </a:lnTo>
                  <a:lnTo>
                    <a:pt x="1157" y="522"/>
                  </a:lnTo>
                  <a:lnTo>
                    <a:pt x="1179" y="547"/>
                  </a:lnTo>
                  <a:lnTo>
                    <a:pt x="1206" y="570"/>
                  </a:lnTo>
                  <a:lnTo>
                    <a:pt x="1235" y="589"/>
                  </a:lnTo>
                  <a:lnTo>
                    <a:pt x="1268" y="602"/>
                  </a:lnTo>
                  <a:lnTo>
                    <a:pt x="1303" y="611"/>
                  </a:lnTo>
                  <a:lnTo>
                    <a:pt x="1339" y="615"/>
                  </a:lnTo>
                  <a:lnTo>
                    <a:pt x="1376" y="611"/>
                  </a:lnTo>
                  <a:lnTo>
                    <a:pt x="1411" y="602"/>
                  </a:lnTo>
                  <a:lnTo>
                    <a:pt x="1443" y="589"/>
                  </a:lnTo>
                  <a:lnTo>
                    <a:pt x="1473" y="570"/>
                  </a:lnTo>
                  <a:lnTo>
                    <a:pt x="1500" y="547"/>
                  </a:lnTo>
                  <a:lnTo>
                    <a:pt x="1523" y="522"/>
                  </a:lnTo>
                  <a:lnTo>
                    <a:pt x="1541" y="492"/>
                  </a:lnTo>
                  <a:lnTo>
                    <a:pt x="1555" y="458"/>
                  </a:lnTo>
                  <a:lnTo>
                    <a:pt x="1564" y="424"/>
                  </a:lnTo>
                  <a:lnTo>
                    <a:pt x="1566" y="387"/>
                  </a:lnTo>
                  <a:lnTo>
                    <a:pt x="1564" y="350"/>
                  </a:lnTo>
                  <a:lnTo>
                    <a:pt x="1555" y="316"/>
                  </a:lnTo>
                  <a:lnTo>
                    <a:pt x="1541" y="282"/>
                  </a:lnTo>
                  <a:lnTo>
                    <a:pt x="1523" y="253"/>
                  </a:lnTo>
                  <a:lnTo>
                    <a:pt x="1500" y="226"/>
                  </a:lnTo>
                  <a:lnTo>
                    <a:pt x="1473" y="204"/>
                  </a:lnTo>
                  <a:lnTo>
                    <a:pt x="1443" y="185"/>
                  </a:lnTo>
                  <a:lnTo>
                    <a:pt x="1411" y="172"/>
                  </a:lnTo>
                  <a:lnTo>
                    <a:pt x="1376" y="163"/>
                  </a:lnTo>
                  <a:lnTo>
                    <a:pt x="1339" y="160"/>
                  </a:lnTo>
                  <a:close/>
                  <a:moveTo>
                    <a:pt x="3256" y="0"/>
                  </a:moveTo>
                  <a:lnTo>
                    <a:pt x="3305" y="2"/>
                  </a:lnTo>
                  <a:lnTo>
                    <a:pt x="3351" y="11"/>
                  </a:lnTo>
                  <a:lnTo>
                    <a:pt x="3396" y="26"/>
                  </a:lnTo>
                  <a:lnTo>
                    <a:pt x="3438" y="46"/>
                  </a:lnTo>
                  <a:lnTo>
                    <a:pt x="3477" y="69"/>
                  </a:lnTo>
                  <a:lnTo>
                    <a:pt x="3513" y="98"/>
                  </a:lnTo>
                  <a:lnTo>
                    <a:pt x="3545" y="130"/>
                  </a:lnTo>
                  <a:lnTo>
                    <a:pt x="3574" y="166"/>
                  </a:lnTo>
                  <a:lnTo>
                    <a:pt x="3598" y="205"/>
                  </a:lnTo>
                  <a:lnTo>
                    <a:pt x="3617" y="247"/>
                  </a:lnTo>
                  <a:lnTo>
                    <a:pt x="3631" y="291"/>
                  </a:lnTo>
                  <a:lnTo>
                    <a:pt x="3640" y="339"/>
                  </a:lnTo>
                  <a:lnTo>
                    <a:pt x="3643" y="387"/>
                  </a:lnTo>
                  <a:lnTo>
                    <a:pt x="3640" y="435"/>
                  </a:lnTo>
                  <a:lnTo>
                    <a:pt x="3631" y="482"/>
                  </a:lnTo>
                  <a:lnTo>
                    <a:pt x="3617" y="527"/>
                  </a:lnTo>
                  <a:lnTo>
                    <a:pt x="3598" y="569"/>
                  </a:lnTo>
                  <a:lnTo>
                    <a:pt x="3574" y="608"/>
                  </a:lnTo>
                  <a:lnTo>
                    <a:pt x="3545" y="644"/>
                  </a:lnTo>
                  <a:lnTo>
                    <a:pt x="3513" y="676"/>
                  </a:lnTo>
                  <a:lnTo>
                    <a:pt x="3477" y="704"/>
                  </a:lnTo>
                  <a:lnTo>
                    <a:pt x="3438" y="729"/>
                  </a:lnTo>
                  <a:lnTo>
                    <a:pt x="3396" y="748"/>
                  </a:lnTo>
                  <a:lnTo>
                    <a:pt x="3351" y="762"/>
                  </a:lnTo>
                  <a:lnTo>
                    <a:pt x="3305" y="771"/>
                  </a:lnTo>
                  <a:lnTo>
                    <a:pt x="3256" y="774"/>
                  </a:lnTo>
                  <a:lnTo>
                    <a:pt x="3210" y="772"/>
                  </a:lnTo>
                  <a:lnTo>
                    <a:pt x="3166" y="763"/>
                  </a:lnTo>
                  <a:lnTo>
                    <a:pt x="3124" y="751"/>
                  </a:lnTo>
                  <a:lnTo>
                    <a:pt x="3083" y="733"/>
                  </a:lnTo>
                  <a:lnTo>
                    <a:pt x="3045" y="711"/>
                  </a:lnTo>
                  <a:lnTo>
                    <a:pt x="2627" y="1129"/>
                  </a:lnTo>
                  <a:lnTo>
                    <a:pt x="2649" y="1167"/>
                  </a:lnTo>
                  <a:lnTo>
                    <a:pt x="2667" y="1208"/>
                  </a:lnTo>
                  <a:lnTo>
                    <a:pt x="2679" y="1250"/>
                  </a:lnTo>
                  <a:lnTo>
                    <a:pt x="2688" y="1294"/>
                  </a:lnTo>
                  <a:lnTo>
                    <a:pt x="2690" y="1341"/>
                  </a:lnTo>
                  <a:lnTo>
                    <a:pt x="2687" y="1389"/>
                  </a:lnTo>
                  <a:lnTo>
                    <a:pt x="2678" y="1436"/>
                  </a:lnTo>
                  <a:lnTo>
                    <a:pt x="2665" y="1480"/>
                  </a:lnTo>
                  <a:lnTo>
                    <a:pt x="2645" y="1522"/>
                  </a:lnTo>
                  <a:lnTo>
                    <a:pt x="2620" y="1562"/>
                  </a:lnTo>
                  <a:lnTo>
                    <a:pt x="2593" y="1597"/>
                  </a:lnTo>
                  <a:lnTo>
                    <a:pt x="2561" y="1629"/>
                  </a:lnTo>
                  <a:lnTo>
                    <a:pt x="2524" y="1658"/>
                  </a:lnTo>
                  <a:lnTo>
                    <a:pt x="2485" y="1683"/>
                  </a:lnTo>
                  <a:lnTo>
                    <a:pt x="2443" y="1701"/>
                  </a:lnTo>
                  <a:lnTo>
                    <a:pt x="2398" y="1716"/>
                  </a:lnTo>
                  <a:lnTo>
                    <a:pt x="2351" y="1725"/>
                  </a:lnTo>
                  <a:lnTo>
                    <a:pt x="2303" y="1728"/>
                  </a:lnTo>
                  <a:lnTo>
                    <a:pt x="2255" y="1725"/>
                  </a:lnTo>
                  <a:lnTo>
                    <a:pt x="2208" y="1716"/>
                  </a:lnTo>
                  <a:lnTo>
                    <a:pt x="2163" y="1701"/>
                  </a:lnTo>
                  <a:lnTo>
                    <a:pt x="2121" y="1683"/>
                  </a:lnTo>
                  <a:lnTo>
                    <a:pt x="2083" y="1658"/>
                  </a:lnTo>
                  <a:lnTo>
                    <a:pt x="2046" y="1629"/>
                  </a:lnTo>
                  <a:lnTo>
                    <a:pt x="2014" y="1597"/>
                  </a:lnTo>
                  <a:lnTo>
                    <a:pt x="1985" y="1562"/>
                  </a:lnTo>
                  <a:lnTo>
                    <a:pt x="1962" y="1522"/>
                  </a:lnTo>
                  <a:lnTo>
                    <a:pt x="1942" y="1480"/>
                  </a:lnTo>
                  <a:lnTo>
                    <a:pt x="1928" y="1436"/>
                  </a:lnTo>
                  <a:lnTo>
                    <a:pt x="1919" y="1389"/>
                  </a:lnTo>
                  <a:lnTo>
                    <a:pt x="1917" y="1341"/>
                  </a:lnTo>
                  <a:lnTo>
                    <a:pt x="1919" y="1296"/>
                  </a:lnTo>
                  <a:lnTo>
                    <a:pt x="1927" y="1253"/>
                  </a:lnTo>
                  <a:lnTo>
                    <a:pt x="1939" y="1212"/>
                  </a:lnTo>
                  <a:lnTo>
                    <a:pt x="1954" y="1172"/>
                  </a:lnTo>
                  <a:lnTo>
                    <a:pt x="1975" y="1136"/>
                  </a:lnTo>
                  <a:lnTo>
                    <a:pt x="1551" y="711"/>
                  </a:lnTo>
                  <a:lnTo>
                    <a:pt x="1513" y="733"/>
                  </a:lnTo>
                  <a:lnTo>
                    <a:pt x="1472" y="751"/>
                  </a:lnTo>
                  <a:lnTo>
                    <a:pt x="1430" y="763"/>
                  </a:lnTo>
                  <a:lnTo>
                    <a:pt x="1386" y="772"/>
                  </a:lnTo>
                  <a:lnTo>
                    <a:pt x="1339" y="774"/>
                  </a:lnTo>
                  <a:lnTo>
                    <a:pt x="1294" y="772"/>
                  </a:lnTo>
                  <a:lnTo>
                    <a:pt x="1249" y="763"/>
                  </a:lnTo>
                  <a:lnTo>
                    <a:pt x="1207" y="751"/>
                  </a:lnTo>
                  <a:lnTo>
                    <a:pt x="1167" y="733"/>
                  </a:lnTo>
                  <a:lnTo>
                    <a:pt x="1128" y="711"/>
                  </a:lnTo>
                  <a:lnTo>
                    <a:pt x="711" y="1129"/>
                  </a:lnTo>
                  <a:lnTo>
                    <a:pt x="732" y="1167"/>
                  </a:lnTo>
                  <a:lnTo>
                    <a:pt x="750" y="1208"/>
                  </a:lnTo>
                  <a:lnTo>
                    <a:pt x="763" y="1250"/>
                  </a:lnTo>
                  <a:lnTo>
                    <a:pt x="771" y="1294"/>
                  </a:lnTo>
                  <a:lnTo>
                    <a:pt x="773" y="1341"/>
                  </a:lnTo>
                  <a:lnTo>
                    <a:pt x="771" y="1389"/>
                  </a:lnTo>
                  <a:lnTo>
                    <a:pt x="762" y="1436"/>
                  </a:lnTo>
                  <a:lnTo>
                    <a:pt x="748" y="1480"/>
                  </a:lnTo>
                  <a:lnTo>
                    <a:pt x="728" y="1522"/>
                  </a:lnTo>
                  <a:lnTo>
                    <a:pt x="705" y="1562"/>
                  </a:lnTo>
                  <a:lnTo>
                    <a:pt x="676" y="1597"/>
                  </a:lnTo>
                  <a:lnTo>
                    <a:pt x="644" y="1629"/>
                  </a:lnTo>
                  <a:lnTo>
                    <a:pt x="607" y="1658"/>
                  </a:lnTo>
                  <a:lnTo>
                    <a:pt x="569" y="1683"/>
                  </a:lnTo>
                  <a:lnTo>
                    <a:pt x="526" y="1701"/>
                  </a:lnTo>
                  <a:lnTo>
                    <a:pt x="482" y="1716"/>
                  </a:lnTo>
                  <a:lnTo>
                    <a:pt x="436" y="1725"/>
                  </a:lnTo>
                  <a:lnTo>
                    <a:pt x="387" y="1728"/>
                  </a:lnTo>
                  <a:lnTo>
                    <a:pt x="338" y="1725"/>
                  </a:lnTo>
                  <a:lnTo>
                    <a:pt x="292" y="1716"/>
                  </a:lnTo>
                  <a:lnTo>
                    <a:pt x="247" y="1701"/>
                  </a:lnTo>
                  <a:lnTo>
                    <a:pt x="205" y="1683"/>
                  </a:lnTo>
                  <a:lnTo>
                    <a:pt x="166" y="1658"/>
                  </a:lnTo>
                  <a:lnTo>
                    <a:pt x="131" y="1629"/>
                  </a:lnTo>
                  <a:lnTo>
                    <a:pt x="97" y="1597"/>
                  </a:lnTo>
                  <a:lnTo>
                    <a:pt x="70" y="1562"/>
                  </a:lnTo>
                  <a:lnTo>
                    <a:pt x="45" y="1522"/>
                  </a:lnTo>
                  <a:lnTo>
                    <a:pt x="27" y="1480"/>
                  </a:lnTo>
                  <a:lnTo>
                    <a:pt x="12" y="1436"/>
                  </a:lnTo>
                  <a:lnTo>
                    <a:pt x="3" y="1389"/>
                  </a:lnTo>
                  <a:lnTo>
                    <a:pt x="0" y="1341"/>
                  </a:lnTo>
                  <a:lnTo>
                    <a:pt x="3" y="1292"/>
                  </a:lnTo>
                  <a:lnTo>
                    <a:pt x="12" y="1245"/>
                  </a:lnTo>
                  <a:lnTo>
                    <a:pt x="27" y="1201"/>
                  </a:lnTo>
                  <a:lnTo>
                    <a:pt x="45" y="1159"/>
                  </a:lnTo>
                  <a:lnTo>
                    <a:pt x="70" y="1119"/>
                  </a:lnTo>
                  <a:lnTo>
                    <a:pt x="97" y="1084"/>
                  </a:lnTo>
                  <a:lnTo>
                    <a:pt x="131" y="1052"/>
                  </a:lnTo>
                  <a:lnTo>
                    <a:pt x="166" y="1023"/>
                  </a:lnTo>
                  <a:lnTo>
                    <a:pt x="205" y="999"/>
                  </a:lnTo>
                  <a:lnTo>
                    <a:pt x="247" y="980"/>
                  </a:lnTo>
                  <a:lnTo>
                    <a:pt x="292" y="965"/>
                  </a:lnTo>
                  <a:lnTo>
                    <a:pt x="338" y="957"/>
                  </a:lnTo>
                  <a:lnTo>
                    <a:pt x="387" y="953"/>
                  </a:lnTo>
                  <a:lnTo>
                    <a:pt x="432" y="957"/>
                  </a:lnTo>
                  <a:lnTo>
                    <a:pt x="477" y="964"/>
                  </a:lnTo>
                  <a:lnTo>
                    <a:pt x="520" y="976"/>
                  </a:lnTo>
                  <a:lnTo>
                    <a:pt x="560" y="994"/>
                  </a:lnTo>
                  <a:lnTo>
                    <a:pt x="597" y="1016"/>
                  </a:lnTo>
                  <a:lnTo>
                    <a:pt x="1015" y="598"/>
                  </a:lnTo>
                  <a:lnTo>
                    <a:pt x="994" y="560"/>
                  </a:lnTo>
                  <a:lnTo>
                    <a:pt x="977" y="520"/>
                  </a:lnTo>
                  <a:lnTo>
                    <a:pt x="963" y="477"/>
                  </a:lnTo>
                  <a:lnTo>
                    <a:pt x="956" y="433"/>
                  </a:lnTo>
                  <a:lnTo>
                    <a:pt x="952" y="387"/>
                  </a:lnTo>
                  <a:lnTo>
                    <a:pt x="956" y="339"/>
                  </a:lnTo>
                  <a:lnTo>
                    <a:pt x="964" y="291"/>
                  </a:lnTo>
                  <a:lnTo>
                    <a:pt x="979" y="247"/>
                  </a:lnTo>
                  <a:lnTo>
                    <a:pt x="998" y="205"/>
                  </a:lnTo>
                  <a:lnTo>
                    <a:pt x="1022" y="166"/>
                  </a:lnTo>
                  <a:lnTo>
                    <a:pt x="1051" y="130"/>
                  </a:lnTo>
                  <a:lnTo>
                    <a:pt x="1083" y="98"/>
                  </a:lnTo>
                  <a:lnTo>
                    <a:pt x="1118" y="69"/>
                  </a:lnTo>
                  <a:lnTo>
                    <a:pt x="1158" y="46"/>
                  </a:lnTo>
                  <a:lnTo>
                    <a:pt x="1200" y="26"/>
                  </a:lnTo>
                  <a:lnTo>
                    <a:pt x="1244" y="11"/>
                  </a:lnTo>
                  <a:lnTo>
                    <a:pt x="1291" y="2"/>
                  </a:lnTo>
                  <a:lnTo>
                    <a:pt x="1339" y="0"/>
                  </a:lnTo>
                  <a:lnTo>
                    <a:pt x="1388" y="2"/>
                  </a:lnTo>
                  <a:lnTo>
                    <a:pt x="1435" y="11"/>
                  </a:lnTo>
                  <a:lnTo>
                    <a:pt x="1479" y="26"/>
                  </a:lnTo>
                  <a:lnTo>
                    <a:pt x="1521" y="46"/>
                  </a:lnTo>
                  <a:lnTo>
                    <a:pt x="1561" y="69"/>
                  </a:lnTo>
                  <a:lnTo>
                    <a:pt x="1596" y="98"/>
                  </a:lnTo>
                  <a:lnTo>
                    <a:pt x="1628" y="130"/>
                  </a:lnTo>
                  <a:lnTo>
                    <a:pt x="1657" y="166"/>
                  </a:lnTo>
                  <a:lnTo>
                    <a:pt x="1681" y="205"/>
                  </a:lnTo>
                  <a:lnTo>
                    <a:pt x="1700" y="247"/>
                  </a:lnTo>
                  <a:lnTo>
                    <a:pt x="1714" y="291"/>
                  </a:lnTo>
                  <a:lnTo>
                    <a:pt x="1723" y="339"/>
                  </a:lnTo>
                  <a:lnTo>
                    <a:pt x="1727" y="387"/>
                  </a:lnTo>
                  <a:lnTo>
                    <a:pt x="1723" y="433"/>
                  </a:lnTo>
                  <a:lnTo>
                    <a:pt x="1716" y="477"/>
                  </a:lnTo>
                  <a:lnTo>
                    <a:pt x="1703" y="520"/>
                  </a:lnTo>
                  <a:lnTo>
                    <a:pt x="1686" y="560"/>
                  </a:lnTo>
                  <a:lnTo>
                    <a:pt x="1664" y="598"/>
                  </a:lnTo>
                  <a:lnTo>
                    <a:pt x="2086" y="1021"/>
                  </a:lnTo>
                  <a:lnTo>
                    <a:pt x="2125" y="997"/>
                  </a:lnTo>
                  <a:lnTo>
                    <a:pt x="2166" y="979"/>
                  </a:lnTo>
                  <a:lnTo>
                    <a:pt x="2210" y="965"/>
                  </a:lnTo>
                  <a:lnTo>
                    <a:pt x="2255" y="957"/>
                  </a:lnTo>
                  <a:lnTo>
                    <a:pt x="2303" y="953"/>
                  </a:lnTo>
                  <a:lnTo>
                    <a:pt x="2349" y="957"/>
                  </a:lnTo>
                  <a:lnTo>
                    <a:pt x="2394" y="964"/>
                  </a:lnTo>
                  <a:lnTo>
                    <a:pt x="2437" y="976"/>
                  </a:lnTo>
                  <a:lnTo>
                    <a:pt x="2476" y="994"/>
                  </a:lnTo>
                  <a:lnTo>
                    <a:pt x="2514" y="1016"/>
                  </a:lnTo>
                  <a:lnTo>
                    <a:pt x="2932" y="598"/>
                  </a:lnTo>
                  <a:lnTo>
                    <a:pt x="2910" y="560"/>
                  </a:lnTo>
                  <a:lnTo>
                    <a:pt x="2892" y="520"/>
                  </a:lnTo>
                  <a:lnTo>
                    <a:pt x="2880" y="477"/>
                  </a:lnTo>
                  <a:lnTo>
                    <a:pt x="2872" y="433"/>
                  </a:lnTo>
                  <a:lnTo>
                    <a:pt x="2869" y="387"/>
                  </a:lnTo>
                  <a:lnTo>
                    <a:pt x="2872" y="339"/>
                  </a:lnTo>
                  <a:lnTo>
                    <a:pt x="2881" y="291"/>
                  </a:lnTo>
                  <a:lnTo>
                    <a:pt x="2896" y="247"/>
                  </a:lnTo>
                  <a:lnTo>
                    <a:pt x="2914" y="205"/>
                  </a:lnTo>
                  <a:lnTo>
                    <a:pt x="2939" y="166"/>
                  </a:lnTo>
                  <a:lnTo>
                    <a:pt x="2968" y="130"/>
                  </a:lnTo>
                  <a:lnTo>
                    <a:pt x="3000" y="98"/>
                  </a:lnTo>
                  <a:lnTo>
                    <a:pt x="3035" y="69"/>
                  </a:lnTo>
                  <a:lnTo>
                    <a:pt x="3075" y="46"/>
                  </a:lnTo>
                  <a:lnTo>
                    <a:pt x="3117" y="26"/>
                  </a:lnTo>
                  <a:lnTo>
                    <a:pt x="3161" y="11"/>
                  </a:lnTo>
                  <a:lnTo>
                    <a:pt x="3208" y="2"/>
                  </a:lnTo>
                  <a:lnTo>
                    <a:pt x="3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2">
              <a:extLst>
                <a:ext uri="{FF2B5EF4-FFF2-40B4-BE49-F238E27FC236}">
                  <a16:creationId xmlns:a16="http://schemas.microsoft.com/office/drawing/2014/main" id="{9664FF48-3662-41E7-B234-07F378DF1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0638" y="2981325"/>
              <a:ext cx="50800" cy="50800"/>
            </a:xfrm>
            <a:custGeom>
              <a:avLst/>
              <a:gdLst>
                <a:gd name="T0" fmla="*/ 242 w 322"/>
                <a:gd name="T1" fmla="*/ 0 h 322"/>
                <a:gd name="T2" fmla="*/ 262 w 322"/>
                <a:gd name="T3" fmla="*/ 2 h 322"/>
                <a:gd name="T4" fmla="*/ 282 w 322"/>
                <a:gd name="T5" fmla="*/ 10 h 322"/>
                <a:gd name="T6" fmla="*/ 299 w 322"/>
                <a:gd name="T7" fmla="*/ 23 h 322"/>
                <a:gd name="T8" fmla="*/ 312 w 322"/>
                <a:gd name="T9" fmla="*/ 40 h 322"/>
                <a:gd name="T10" fmla="*/ 320 w 322"/>
                <a:gd name="T11" fmla="*/ 59 h 322"/>
                <a:gd name="T12" fmla="*/ 322 w 322"/>
                <a:gd name="T13" fmla="*/ 80 h 322"/>
                <a:gd name="T14" fmla="*/ 320 w 322"/>
                <a:gd name="T15" fmla="*/ 99 h 322"/>
                <a:gd name="T16" fmla="*/ 312 w 322"/>
                <a:gd name="T17" fmla="*/ 118 h 322"/>
                <a:gd name="T18" fmla="*/ 299 w 322"/>
                <a:gd name="T19" fmla="*/ 136 h 322"/>
                <a:gd name="T20" fmla="*/ 136 w 322"/>
                <a:gd name="T21" fmla="*/ 299 h 322"/>
                <a:gd name="T22" fmla="*/ 119 w 322"/>
                <a:gd name="T23" fmla="*/ 312 h 322"/>
                <a:gd name="T24" fmla="*/ 100 w 322"/>
                <a:gd name="T25" fmla="*/ 320 h 322"/>
                <a:gd name="T26" fmla="*/ 80 w 322"/>
                <a:gd name="T27" fmla="*/ 322 h 322"/>
                <a:gd name="T28" fmla="*/ 60 w 322"/>
                <a:gd name="T29" fmla="*/ 320 h 322"/>
                <a:gd name="T30" fmla="*/ 40 w 322"/>
                <a:gd name="T31" fmla="*/ 312 h 322"/>
                <a:gd name="T32" fmla="*/ 23 w 322"/>
                <a:gd name="T33" fmla="*/ 299 h 322"/>
                <a:gd name="T34" fmla="*/ 10 w 322"/>
                <a:gd name="T35" fmla="*/ 282 h 322"/>
                <a:gd name="T36" fmla="*/ 2 w 322"/>
                <a:gd name="T37" fmla="*/ 262 h 322"/>
                <a:gd name="T38" fmla="*/ 0 w 322"/>
                <a:gd name="T39" fmla="*/ 242 h 322"/>
                <a:gd name="T40" fmla="*/ 2 w 322"/>
                <a:gd name="T41" fmla="*/ 221 h 322"/>
                <a:gd name="T42" fmla="*/ 10 w 322"/>
                <a:gd name="T43" fmla="*/ 202 h 322"/>
                <a:gd name="T44" fmla="*/ 23 w 322"/>
                <a:gd name="T45" fmla="*/ 186 h 322"/>
                <a:gd name="T46" fmla="*/ 186 w 322"/>
                <a:gd name="T47" fmla="*/ 23 h 322"/>
                <a:gd name="T48" fmla="*/ 202 w 322"/>
                <a:gd name="T49" fmla="*/ 10 h 322"/>
                <a:gd name="T50" fmla="*/ 222 w 322"/>
                <a:gd name="T51" fmla="*/ 2 h 322"/>
                <a:gd name="T52" fmla="*/ 242 w 322"/>
                <a:gd name="T53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2" h="322">
                  <a:moveTo>
                    <a:pt x="242" y="0"/>
                  </a:moveTo>
                  <a:lnTo>
                    <a:pt x="262" y="2"/>
                  </a:lnTo>
                  <a:lnTo>
                    <a:pt x="282" y="10"/>
                  </a:lnTo>
                  <a:lnTo>
                    <a:pt x="299" y="23"/>
                  </a:lnTo>
                  <a:lnTo>
                    <a:pt x="312" y="40"/>
                  </a:lnTo>
                  <a:lnTo>
                    <a:pt x="320" y="59"/>
                  </a:lnTo>
                  <a:lnTo>
                    <a:pt x="322" y="80"/>
                  </a:lnTo>
                  <a:lnTo>
                    <a:pt x="320" y="99"/>
                  </a:lnTo>
                  <a:lnTo>
                    <a:pt x="312" y="118"/>
                  </a:lnTo>
                  <a:lnTo>
                    <a:pt x="299" y="136"/>
                  </a:lnTo>
                  <a:lnTo>
                    <a:pt x="136" y="299"/>
                  </a:lnTo>
                  <a:lnTo>
                    <a:pt x="119" y="312"/>
                  </a:lnTo>
                  <a:lnTo>
                    <a:pt x="100" y="320"/>
                  </a:lnTo>
                  <a:lnTo>
                    <a:pt x="80" y="322"/>
                  </a:lnTo>
                  <a:lnTo>
                    <a:pt x="60" y="320"/>
                  </a:lnTo>
                  <a:lnTo>
                    <a:pt x="40" y="312"/>
                  </a:lnTo>
                  <a:lnTo>
                    <a:pt x="23" y="299"/>
                  </a:lnTo>
                  <a:lnTo>
                    <a:pt x="10" y="282"/>
                  </a:lnTo>
                  <a:lnTo>
                    <a:pt x="2" y="262"/>
                  </a:lnTo>
                  <a:lnTo>
                    <a:pt x="0" y="242"/>
                  </a:lnTo>
                  <a:lnTo>
                    <a:pt x="2" y="221"/>
                  </a:lnTo>
                  <a:lnTo>
                    <a:pt x="10" y="202"/>
                  </a:lnTo>
                  <a:lnTo>
                    <a:pt x="23" y="186"/>
                  </a:lnTo>
                  <a:lnTo>
                    <a:pt x="186" y="23"/>
                  </a:lnTo>
                  <a:lnTo>
                    <a:pt x="202" y="10"/>
                  </a:lnTo>
                  <a:lnTo>
                    <a:pt x="222" y="2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3">
              <a:extLst>
                <a:ext uri="{FF2B5EF4-FFF2-40B4-BE49-F238E27FC236}">
                  <a16:creationId xmlns:a16="http://schemas.microsoft.com/office/drawing/2014/main" id="{7807D021-2394-4007-9578-FC081FACA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2888" y="2900363"/>
              <a:ext cx="50800" cy="50800"/>
            </a:xfrm>
            <a:custGeom>
              <a:avLst/>
              <a:gdLst>
                <a:gd name="T0" fmla="*/ 243 w 323"/>
                <a:gd name="T1" fmla="*/ 0 h 323"/>
                <a:gd name="T2" fmla="*/ 264 w 323"/>
                <a:gd name="T3" fmla="*/ 3 h 323"/>
                <a:gd name="T4" fmla="*/ 282 w 323"/>
                <a:gd name="T5" fmla="*/ 10 h 323"/>
                <a:gd name="T6" fmla="*/ 300 w 323"/>
                <a:gd name="T7" fmla="*/ 24 h 323"/>
                <a:gd name="T8" fmla="*/ 312 w 323"/>
                <a:gd name="T9" fmla="*/ 40 h 323"/>
                <a:gd name="T10" fmla="*/ 320 w 323"/>
                <a:gd name="T11" fmla="*/ 60 h 323"/>
                <a:gd name="T12" fmla="*/ 323 w 323"/>
                <a:gd name="T13" fmla="*/ 80 h 323"/>
                <a:gd name="T14" fmla="*/ 320 w 323"/>
                <a:gd name="T15" fmla="*/ 100 h 323"/>
                <a:gd name="T16" fmla="*/ 312 w 323"/>
                <a:gd name="T17" fmla="*/ 120 h 323"/>
                <a:gd name="T18" fmla="*/ 300 w 323"/>
                <a:gd name="T19" fmla="*/ 137 h 323"/>
                <a:gd name="T20" fmla="*/ 138 w 323"/>
                <a:gd name="T21" fmla="*/ 299 h 323"/>
                <a:gd name="T22" fmla="*/ 120 w 323"/>
                <a:gd name="T23" fmla="*/ 313 h 323"/>
                <a:gd name="T24" fmla="*/ 101 w 323"/>
                <a:gd name="T25" fmla="*/ 320 h 323"/>
                <a:gd name="T26" fmla="*/ 80 w 323"/>
                <a:gd name="T27" fmla="*/ 323 h 323"/>
                <a:gd name="T28" fmla="*/ 60 w 323"/>
                <a:gd name="T29" fmla="*/ 320 h 323"/>
                <a:gd name="T30" fmla="*/ 41 w 323"/>
                <a:gd name="T31" fmla="*/ 313 h 323"/>
                <a:gd name="T32" fmla="*/ 24 w 323"/>
                <a:gd name="T33" fmla="*/ 299 h 323"/>
                <a:gd name="T34" fmla="*/ 12 w 323"/>
                <a:gd name="T35" fmla="*/ 283 h 323"/>
                <a:gd name="T36" fmla="*/ 4 w 323"/>
                <a:gd name="T37" fmla="*/ 263 h 323"/>
                <a:gd name="T38" fmla="*/ 0 w 323"/>
                <a:gd name="T39" fmla="*/ 243 h 323"/>
                <a:gd name="T40" fmla="*/ 4 w 323"/>
                <a:gd name="T41" fmla="*/ 223 h 323"/>
                <a:gd name="T42" fmla="*/ 12 w 323"/>
                <a:gd name="T43" fmla="*/ 203 h 323"/>
                <a:gd name="T44" fmla="*/ 24 w 323"/>
                <a:gd name="T45" fmla="*/ 186 h 323"/>
                <a:gd name="T46" fmla="*/ 186 w 323"/>
                <a:gd name="T47" fmla="*/ 24 h 323"/>
                <a:gd name="T48" fmla="*/ 204 w 323"/>
                <a:gd name="T49" fmla="*/ 10 h 323"/>
                <a:gd name="T50" fmla="*/ 223 w 323"/>
                <a:gd name="T51" fmla="*/ 3 h 323"/>
                <a:gd name="T52" fmla="*/ 243 w 323"/>
                <a:gd name="T53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3" h="323">
                  <a:moveTo>
                    <a:pt x="243" y="0"/>
                  </a:moveTo>
                  <a:lnTo>
                    <a:pt x="264" y="3"/>
                  </a:lnTo>
                  <a:lnTo>
                    <a:pt x="282" y="10"/>
                  </a:lnTo>
                  <a:lnTo>
                    <a:pt x="300" y="24"/>
                  </a:lnTo>
                  <a:lnTo>
                    <a:pt x="312" y="40"/>
                  </a:lnTo>
                  <a:lnTo>
                    <a:pt x="320" y="60"/>
                  </a:lnTo>
                  <a:lnTo>
                    <a:pt x="323" y="80"/>
                  </a:lnTo>
                  <a:lnTo>
                    <a:pt x="320" y="100"/>
                  </a:lnTo>
                  <a:lnTo>
                    <a:pt x="312" y="120"/>
                  </a:lnTo>
                  <a:lnTo>
                    <a:pt x="300" y="137"/>
                  </a:lnTo>
                  <a:lnTo>
                    <a:pt x="138" y="299"/>
                  </a:lnTo>
                  <a:lnTo>
                    <a:pt x="120" y="313"/>
                  </a:lnTo>
                  <a:lnTo>
                    <a:pt x="101" y="320"/>
                  </a:lnTo>
                  <a:lnTo>
                    <a:pt x="80" y="323"/>
                  </a:lnTo>
                  <a:lnTo>
                    <a:pt x="60" y="320"/>
                  </a:lnTo>
                  <a:lnTo>
                    <a:pt x="41" y="313"/>
                  </a:lnTo>
                  <a:lnTo>
                    <a:pt x="24" y="299"/>
                  </a:lnTo>
                  <a:lnTo>
                    <a:pt x="12" y="283"/>
                  </a:lnTo>
                  <a:lnTo>
                    <a:pt x="4" y="263"/>
                  </a:lnTo>
                  <a:lnTo>
                    <a:pt x="0" y="243"/>
                  </a:lnTo>
                  <a:lnTo>
                    <a:pt x="4" y="223"/>
                  </a:lnTo>
                  <a:lnTo>
                    <a:pt x="12" y="203"/>
                  </a:lnTo>
                  <a:lnTo>
                    <a:pt x="24" y="186"/>
                  </a:lnTo>
                  <a:lnTo>
                    <a:pt x="186" y="24"/>
                  </a:lnTo>
                  <a:lnTo>
                    <a:pt x="204" y="10"/>
                  </a:lnTo>
                  <a:lnTo>
                    <a:pt x="223" y="3"/>
                  </a:lnTo>
                  <a:lnTo>
                    <a:pt x="2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2457423-CBE8-4247-91B5-A8B7A5570A64}"/>
              </a:ext>
            </a:extLst>
          </p:cNvPr>
          <p:cNvGrpSpPr/>
          <p:nvPr/>
        </p:nvGrpSpPr>
        <p:grpSpPr>
          <a:xfrm>
            <a:off x="3152365" y="1874392"/>
            <a:ext cx="706787" cy="599905"/>
            <a:chOff x="2538413" y="1971675"/>
            <a:chExt cx="555625" cy="444500"/>
          </a:xfrm>
          <a:solidFill>
            <a:schemeClr val="bg1"/>
          </a:solidFill>
        </p:grpSpPr>
        <p:sp>
          <p:nvSpPr>
            <p:cNvPr id="38" name="Freeform 67">
              <a:extLst>
                <a:ext uri="{FF2B5EF4-FFF2-40B4-BE49-F238E27FC236}">
                  <a16:creationId xmlns:a16="http://schemas.microsoft.com/office/drawing/2014/main" id="{4D7BB270-9B4C-4F59-BCFA-B3E6647BD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0650" y="2144713"/>
              <a:ext cx="311150" cy="141288"/>
            </a:xfrm>
            <a:custGeom>
              <a:avLst/>
              <a:gdLst>
                <a:gd name="T0" fmla="*/ 897 w 1960"/>
                <a:gd name="T1" fmla="*/ 151 h 892"/>
                <a:gd name="T2" fmla="*/ 732 w 1960"/>
                <a:gd name="T3" fmla="*/ 174 h 892"/>
                <a:gd name="T4" fmla="*/ 573 w 1960"/>
                <a:gd name="T5" fmla="*/ 216 h 892"/>
                <a:gd name="T6" fmla="*/ 421 w 1960"/>
                <a:gd name="T7" fmla="*/ 280 h 892"/>
                <a:gd name="T8" fmla="*/ 279 w 1960"/>
                <a:gd name="T9" fmla="*/ 363 h 892"/>
                <a:gd name="T10" fmla="*/ 148 w 1960"/>
                <a:gd name="T11" fmla="*/ 463 h 892"/>
                <a:gd name="T12" fmla="*/ 482 w 1960"/>
                <a:gd name="T13" fmla="*/ 703 h 892"/>
                <a:gd name="T14" fmla="*/ 596 w 1960"/>
                <a:gd name="T15" fmla="*/ 635 h 892"/>
                <a:gd name="T16" fmla="*/ 718 w 1960"/>
                <a:gd name="T17" fmla="*/ 586 h 892"/>
                <a:gd name="T18" fmla="*/ 848 w 1960"/>
                <a:gd name="T19" fmla="*/ 555 h 892"/>
                <a:gd name="T20" fmla="*/ 981 w 1960"/>
                <a:gd name="T21" fmla="*/ 544 h 892"/>
                <a:gd name="T22" fmla="*/ 1114 w 1960"/>
                <a:gd name="T23" fmla="*/ 555 h 892"/>
                <a:gd name="T24" fmla="*/ 1242 w 1960"/>
                <a:gd name="T25" fmla="*/ 586 h 892"/>
                <a:gd name="T26" fmla="*/ 1366 w 1960"/>
                <a:gd name="T27" fmla="*/ 635 h 892"/>
                <a:gd name="T28" fmla="*/ 1479 w 1960"/>
                <a:gd name="T29" fmla="*/ 703 h 892"/>
                <a:gd name="T30" fmla="*/ 1532 w 1960"/>
                <a:gd name="T31" fmla="*/ 745 h 892"/>
                <a:gd name="T32" fmla="*/ 1749 w 1960"/>
                <a:gd name="T33" fmla="*/ 410 h 892"/>
                <a:gd name="T34" fmla="*/ 1612 w 1960"/>
                <a:gd name="T35" fmla="*/ 318 h 892"/>
                <a:gd name="T36" fmla="*/ 1465 w 1960"/>
                <a:gd name="T37" fmla="*/ 245 h 892"/>
                <a:gd name="T38" fmla="*/ 1309 w 1960"/>
                <a:gd name="T39" fmla="*/ 192 h 892"/>
                <a:gd name="T40" fmla="*/ 1147 w 1960"/>
                <a:gd name="T41" fmla="*/ 160 h 892"/>
                <a:gd name="T42" fmla="*/ 981 w 1960"/>
                <a:gd name="T43" fmla="*/ 148 h 892"/>
                <a:gd name="T44" fmla="*/ 1066 w 1960"/>
                <a:gd name="T45" fmla="*/ 4 h 892"/>
                <a:gd name="T46" fmla="*/ 1235 w 1960"/>
                <a:gd name="T47" fmla="*/ 24 h 892"/>
                <a:gd name="T48" fmla="*/ 1400 w 1960"/>
                <a:gd name="T49" fmla="*/ 64 h 892"/>
                <a:gd name="T50" fmla="*/ 1557 w 1960"/>
                <a:gd name="T51" fmla="*/ 124 h 892"/>
                <a:gd name="T52" fmla="*/ 1706 w 1960"/>
                <a:gd name="T53" fmla="*/ 202 h 892"/>
                <a:gd name="T54" fmla="*/ 1847 w 1960"/>
                <a:gd name="T55" fmla="*/ 299 h 892"/>
                <a:gd name="T56" fmla="*/ 1929 w 1960"/>
                <a:gd name="T57" fmla="*/ 371 h 892"/>
                <a:gd name="T58" fmla="*/ 1952 w 1960"/>
                <a:gd name="T59" fmla="*/ 412 h 892"/>
                <a:gd name="T60" fmla="*/ 1960 w 1960"/>
                <a:gd name="T61" fmla="*/ 459 h 892"/>
                <a:gd name="T62" fmla="*/ 1954 w 1960"/>
                <a:gd name="T63" fmla="*/ 507 h 892"/>
                <a:gd name="T64" fmla="*/ 1933 w 1960"/>
                <a:gd name="T65" fmla="*/ 549 h 892"/>
                <a:gd name="T66" fmla="*/ 1636 w 1960"/>
                <a:gd name="T67" fmla="*/ 849 h 892"/>
                <a:gd name="T68" fmla="*/ 1598 w 1960"/>
                <a:gd name="T69" fmla="*/ 876 h 892"/>
                <a:gd name="T70" fmla="*/ 1554 w 1960"/>
                <a:gd name="T71" fmla="*/ 890 h 892"/>
                <a:gd name="T72" fmla="*/ 1506 w 1960"/>
                <a:gd name="T73" fmla="*/ 890 h 892"/>
                <a:gd name="T74" fmla="*/ 1458 w 1960"/>
                <a:gd name="T75" fmla="*/ 873 h 892"/>
                <a:gd name="T76" fmla="*/ 1387 w 1960"/>
                <a:gd name="T77" fmla="*/ 820 h 892"/>
                <a:gd name="T78" fmla="*/ 1281 w 1960"/>
                <a:gd name="T79" fmla="*/ 759 h 892"/>
                <a:gd name="T80" fmla="*/ 1165 w 1960"/>
                <a:gd name="T81" fmla="*/ 716 h 892"/>
                <a:gd name="T82" fmla="*/ 1043 w 1960"/>
                <a:gd name="T83" fmla="*/ 695 h 892"/>
                <a:gd name="T84" fmla="*/ 918 w 1960"/>
                <a:gd name="T85" fmla="*/ 695 h 892"/>
                <a:gd name="T86" fmla="*/ 797 w 1960"/>
                <a:gd name="T87" fmla="*/ 716 h 892"/>
                <a:gd name="T88" fmla="*/ 681 w 1960"/>
                <a:gd name="T89" fmla="*/ 759 h 892"/>
                <a:gd name="T90" fmla="*/ 573 w 1960"/>
                <a:gd name="T91" fmla="*/ 820 h 892"/>
                <a:gd name="T92" fmla="*/ 501 w 1960"/>
                <a:gd name="T93" fmla="*/ 873 h 892"/>
                <a:gd name="T94" fmla="*/ 450 w 1960"/>
                <a:gd name="T95" fmla="*/ 891 h 892"/>
                <a:gd name="T96" fmla="*/ 397 w 1960"/>
                <a:gd name="T97" fmla="*/ 889 h 892"/>
                <a:gd name="T98" fmla="*/ 347 w 1960"/>
                <a:gd name="T99" fmla="*/ 867 h 892"/>
                <a:gd name="T100" fmla="*/ 44 w 1960"/>
                <a:gd name="T101" fmla="*/ 569 h 892"/>
                <a:gd name="T102" fmla="*/ 16 w 1960"/>
                <a:gd name="T103" fmla="*/ 529 h 892"/>
                <a:gd name="T104" fmla="*/ 1 w 1960"/>
                <a:gd name="T105" fmla="*/ 484 h 892"/>
                <a:gd name="T106" fmla="*/ 3 w 1960"/>
                <a:gd name="T107" fmla="*/ 435 h 892"/>
                <a:gd name="T108" fmla="*/ 19 w 1960"/>
                <a:gd name="T109" fmla="*/ 390 h 892"/>
                <a:gd name="T110" fmla="*/ 49 w 1960"/>
                <a:gd name="T111" fmla="*/ 353 h 892"/>
                <a:gd name="T112" fmla="*/ 183 w 1960"/>
                <a:gd name="T113" fmla="*/ 248 h 892"/>
                <a:gd name="T114" fmla="*/ 328 w 1960"/>
                <a:gd name="T115" fmla="*/ 161 h 892"/>
                <a:gd name="T116" fmla="*/ 482 w 1960"/>
                <a:gd name="T117" fmla="*/ 92 h 892"/>
                <a:gd name="T118" fmla="*/ 643 w 1960"/>
                <a:gd name="T119" fmla="*/ 42 h 892"/>
                <a:gd name="T120" fmla="*/ 810 w 1960"/>
                <a:gd name="T121" fmla="*/ 11 h 892"/>
                <a:gd name="T122" fmla="*/ 981 w 1960"/>
                <a:gd name="T123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0" h="892">
                  <a:moveTo>
                    <a:pt x="981" y="148"/>
                  </a:moveTo>
                  <a:lnTo>
                    <a:pt x="897" y="151"/>
                  </a:lnTo>
                  <a:lnTo>
                    <a:pt x="814" y="160"/>
                  </a:lnTo>
                  <a:lnTo>
                    <a:pt x="732" y="174"/>
                  </a:lnTo>
                  <a:lnTo>
                    <a:pt x="652" y="192"/>
                  </a:lnTo>
                  <a:lnTo>
                    <a:pt x="573" y="216"/>
                  </a:lnTo>
                  <a:lnTo>
                    <a:pt x="496" y="245"/>
                  </a:lnTo>
                  <a:lnTo>
                    <a:pt x="421" y="280"/>
                  </a:lnTo>
                  <a:lnTo>
                    <a:pt x="349" y="318"/>
                  </a:lnTo>
                  <a:lnTo>
                    <a:pt x="279" y="363"/>
                  </a:lnTo>
                  <a:lnTo>
                    <a:pt x="212" y="410"/>
                  </a:lnTo>
                  <a:lnTo>
                    <a:pt x="148" y="463"/>
                  </a:lnTo>
                  <a:lnTo>
                    <a:pt x="430" y="745"/>
                  </a:lnTo>
                  <a:lnTo>
                    <a:pt x="482" y="703"/>
                  </a:lnTo>
                  <a:lnTo>
                    <a:pt x="537" y="667"/>
                  </a:lnTo>
                  <a:lnTo>
                    <a:pt x="596" y="635"/>
                  </a:lnTo>
                  <a:lnTo>
                    <a:pt x="656" y="608"/>
                  </a:lnTo>
                  <a:lnTo>
                    <a:pt x="718" y="586"/>
                  </a:lnTo>
                  <a:lnTo>
                    <a:pt x="782" y="567"/>
                  </a:lnTo>
                  <a:lnTo>
                    <a:pt x="848" y="555"/>
                  </a:lnTo>
                  <a:lnTo>
                    <a:pt x="914" y="547"/>
                  </a:lnTo>
                  <a:lnTo>
                    <a:pt x="981" y="544"/>
                  </a:lnTo>
                  <a:lnTo>
                    <a:pt x="1048" y="547"/>
                  </a:lnTo>
                  <a:lnTo>
                    <a:pt x="1114" y="555"/>
                  </a:lnTo>
                  <a:lnTo>
                    <a:pt x="1179" y="567"/>
                  </a:lnTo>
                  <a:lnTo>
                    <a:pt x="1242" y="586"/>
                  </a:lnTo>
                  <a:lnTo>
                    <a:pt x="1305" y="608"/>
                  </a:lnTo>
                  <a:lnTo>
                    <a:pt x="1366" y="635"/>
                  </a:lnTo>
                  <a:lnTo>
                    <a:pt x="1423" y="667"/>
                  </a:lnTo>
                  <a:lnTo>
                    <a:pt x="1479" y="703"/>
                  </a:lnTo>
                  <a:lnTo>
                    <a:pt x="1532" y="745"/>
                  </a:lnTo>
                  <a:lnTo>
                    <a:pt x="1532" y="745"/>
                  </a:lnTo>
                  <a:lnTo>
                    <a:pt x="1813" y="463"/>
                  </a:lnTo>
                  <a:lnTo>
                    <a:pt x="1749" y="410"/>
                  </a:lnTo>
                  <a:lnTo>
                    <a:pt x="1682" y="361"/>
                  </a:lnTo>
                  <a:lnTo>
                    <a:pt x="1612" y="318"/>
                  </a:lnTo>
                  <a:lnTo>
                    <a:pt x="1539" y="279"/>
                  </a:lnTo>
                  <a:lnTo>
                    <a:pt x="1465" y="245"/>
                  </a:lnTo>
                  <a:lnTo>
                    <a:pt x="1388" y="216"/>
                  </a:lnTo>
                  <a:lnTo>
                    <a:pt x="1309" y="192"/>
                  </a:lnTo>
                  <a:lnTo>
                    <a:pt x="1229" y="172"/>
                  </a:lnTo>
                  <a:lnTo>
                    <a:pt x="1147" y="160"/>
                  </a:lnTo>
                  <a:lnTo>
                    <a:pt x="1064" y="151"/>
                  </a:lnTo>
                  <a:lnTo>
                    <a:pt x="981" y="148"/>
                  </a:lnTo>
                  <a:close/>
                  <a:moveTo>
                    <a:pt x="981" y="0"/>
                  </a:moveTo>
                  <a:lnTo>
                    <a:pt x="1066" y="4"/>
                  </a:lnTo>
                  <a:lnTo>
                    <a:pt x="1151" y="11"/>
                  </a:lnTo>
                  <a:lnTo>
                    <a:pt x="1235" y="24"/>
                  </a:lnTo>
                  <a:lnTo>
                    <a:pt x="1318" y="42"/>
                  </a:lnTo>
                  <a:lnTo>
                    <a:pt x="1400" y="64"/>
                  </a:lnTo>
                  <a:lnTo>
                    <a:pt x="1480" y="92"/>
                  </a:lnTo>
                  <a:lnTo>
                    <a:pt x="1557" y="124"/>
                  </a:lnTo>
                  <a:lnTo>
                    <a:pt x="1633" y="161"/>
                  </a:lnTo>
                  <a:lnTo>
                    <a:pt x="1706" y="202"/>
                  </a:lnTo>
                  <a:lnTo>
                    <a:pt x="1777" y="248"/>
                  </a:lnTo>
                  <a:lnTo>
                    <a:pt x="1847" y="299"/>
                  </a:lnTo>
                  <a:lnTo>
                    <a:pt x="1911" y="353"/>
                  </a:lnTo>
                  <a:lnTo>
                    <a:pt x="1929" y="371"/>
                  </a:lnTo>
                  <a:lnTo>
                    <a:pt x="1941" y="390"/>
                  </a:lnTo>
                  <a:lnTo>
                    <a:pt x="1952" y="412"/>
                  </a:lnTo>
                  <a:lnTo>
                    <a:pt x="1958" y="435"/>
                  </a:lnTo>
                  <a:lnTo>
                    <a:pt x="1960" y="459"/>
                  </a:lnTo>
                  <a:lnTo>
                    <a:pt x="1959" y="484"/>
                  </a:lnTo>
                  <a:lnTo>
                    <a:pt x="1954" y="507"/>
                  </a:lnTo>
                  <a:lnTo>
                    <a:pt x="1946" y="529"/>
                  </a:lnTo>
                  <a:lnTo>
                    <a:pt x="1933" y="549"/>
                  </a:lnTo>
                  <a:lnTo>
                    <a:pt x="1918" y="569"/>
                  </a:lnTo>
                  <a:lnTo>
                    <a:pt x="1636" y="849"/>
                  </a:lnTo>
                  <a:lnTo>
                    <a:pt x="1618" y="865"/>
                  </a:lnTo>
                  <a:lnTo>
                    <a:pt x="1598" y="876"/>
                  </a:lnTo>
                  <a:lnTo>
                    <a:pt x="1576" y="886"/>
                  </a:lnTo>
                  <a:lnTo>
                    <a:pt x="1554" y="890"/>
                  </a:lnTo>
                  <a:lnTo>
                    <a:pt x="1532" y="892"/>
                  </a:lnTo>
                  <a:lnTo>
                    <a:pt x="1506" y="890"/>
                  </a:lnTo>
                  <a:lnTo>
                    <a:pt x="1482" y="884"/>
                  </a:lnTo>
                  <a:lnTo>
                    <a:pt x="1458" y="873"/>
                  </a:lnTo>
                  <a:lnTo>
                    <a:pt x="1436" y="857"/>
                  </a:lnTo>
                  <a:lnTo>
                    <a:pt x="1387" y="820"/>
                  </a:lnTo>
                  <a:lnTo>
                    <a:pt x="1335" y="786"/>
                  </a:lnTo>
                  <a:lnTo>
                    <a:pt x="1281" y="759"/>
                  </a:lnTo>
                  <a:lnTo>
                    <a:pt x="1223" y="735"/>
                  </a:lnTo>
                  <a:lnTo>
                    <a:pt x="1165" y="716"/>
                  </a:lnTo>
                  <a:lnTo>
                    <a:pt x="1104" y="703"/>
                  </a:lnTo>
                  <a:lnTo>
                    <a:pt x="1043" y="695"/>
                  </a:lnTo>
                  <a:lnTo>
                    <a:pt x="981" y="692"/>
                  </a:lnTo>
                  <a:lnTo>
                    <a:pt x="918" y="695"/>
                  </a:lnTo>
                  <a:lnTo>
                    <a:pt x="856" y="703"/>
                  </a:lnTo>
                  <a:lnTo>
                    <a:pt x="797" y="716"/>
                  </a:lnTo>
                  <a:lnTo>
                    <a:pt x="737" y="735"/>
                  </a:lnTo>
                  <a:lnTo>
                    <a:pt x="681" y="759"/>
                  </a:lnTo>
                  <a:lnTo>
                    <a:pt x="626" y="786"/>
                  </a:lnTo>
                  <a:lnTo>
                    <a:pt x="573" y="820"/>
                  </a:lnTo>
                  <a:lnTo>
                    <a:pt x="525" y="857"/>
                  </a:lnTo>
                  <a:lnTo>
                    <a:pt x="501" y="873"/>
                  </a:lnTo>
                  <a:lnTo>
                    <a:pt x="477" y="885"/>
                  </a:lnTo>
                  <a:lnTo>
                    <a:pt x="450" y="891"/>
                  </a:lnTo>
                  <a:lnTo>
                    <a:pt x="423" y="892"/>
                  </a:lnTo>
                  <a:lnTo>
                    <a:pt x="397" y="889"/>
                  </a:lnTo>
                  <a:lnTo>
                    <a:pt x="371" y="881"/>
                  </a:lnTo>
                  <a:lnTo>
                    <a:pt x="347" y="867"/>
                  </a:lnTo>
                  <a:lnTo>
                    <a:pt x="325" y="849"/>
                  </a:lnTo>
                  <a:lnTo>
                    <a:pt x="44" y="569"/>
                  </a:lnTo>
                  <a:lnTo>
                    <a:pt x="28" y="549"/>
                  </a:lnTo>
                  <a:lnTo>
                    <a:pt x="16" y="529"/>
                  </a:lnTo>
                  <a:lnTo>
                    <a:pt x="7" y="507"/>
                  </a:lnTo>
                  <a:lnTo>
                    <a:pt x="1" y="484"/>
                  </a:lnTo>
                  <a:lnTo>
                    <a:pt x="0" y="459"/>
                  </a:lnTo>
                  <a:lnTo>
                    <a:pt x="3" y="435"/>
                  </a:lnTo>
                  <a:lnTo>
                    <a:pt x="10" y="412"/>
                  </a:lnTo>
                  <a:lnTo>
                    <a:pt x="19" y="390"/>
                  </a:lnTo>
                  <a:lnTo>
                    <a:pt x="33" y="371"/>
                  </a:lnTo>
                  <a:lnTo>
                    <a:pt x="49" y="353"/>
                  </a:lnTo>
                  <a:lnTo>
                    <a:pt x="115" y="299"/>
                  </a:lnTo>
                  <a:lnTo>
                    <a:pt x="183" y="248"/>
                  </a:lnTo>
                  <a:lnTo>
                    <a:pt x="254" y="202"/>
                  </a:lnTo>
                  <a:lnTo>
                    <a:pt x="328" y="161"/>
                  </a:lnTo>
                  <a:lnTo>
                    <a:pt x="404" y="124"/>
                  </a:lnTo>
                  <a:lnTo>
                    <a:pt x="482" y="92"/>
                  </a:lnTo>
                  <a:lnTo>
                    <a:pt x="562" y="64"/>
                  </a:lnTo>
                  <a:lnTo>
                    <a:pt x="643" y="42"/>
                  </a:lnTo>
                  <a:lnTo>
                    <a:pt x="726" y="24"/>
                  </a:lnTo>
                  <a:lnTo>
                    <a:pt x="810" y="11"/>
                  </a:lnTo>
                  <a:lnTo>
                    <a:pt x="895" y="4"/>
                  </a:lnTo>
                  <a:lnTo>
                    <a:pt x="9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8">
              <a:extLst>
                <a:ext uri="{FF2B5EF4-FFF2-40B4-BE49-F238E27FC236}">
                  <a16:creationId xmlns:a16="http://schemas.microsoft.com/office/drawing/2014/main" id="{A994D93F-D2C5-432E-B5D9-5294695C07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7013" y="2317750"/>
              <a:ext cx="98425" cy="98425"/>
            </a:xfrm>
            <a:custGeom>
              <a:avLst/>
              <a:gdLst>
                <a:gd name="T0" fmla="*/ 286 w 623"/>
                <a:gd name="T1" fmla="*/ 149 h 622"/>
                <a:gd name="T2" fmla="*/ 237 w 623"/>
                <a:gd name="T3" fmla="*/ 165 h 622"/>
                <a:gd name="T4" fmla="*/ 196 w 623"/>
                <a:gd name="T5" fmla="*/ 195 h 622"/>
                <a:gd name="T6" fmla="*/ 163 w 623"/>
                <a:gd name="T7" fmla="*/ 243 h 622"/>
                <a:gd name="T8" fmla="*/ 149 w 623"/>
                <a:gd name="T9" fmla="*/ 297 h 622"/>
                <a:gd name="T10" fmla="*/ 153 w 623"/>
                <a:gd name="T11" fmla="*/ 352 h 622"/>
                <a:gd name="T12" fmla="*/ 177 w 623"/>
                <a:gd name="T13" fmla="*/ 403 h 622"/>
                <a:gd name="T14" fmla="*/ 218 w 623"/>
                <a:gd name="T15" fmla="*/ 445 h 622"/>
                <a:gd name="T16" fmla="*/ 270 w 623"/>
                <a:gd name="T17" fmla="*/ 469 h 622"/>
                <a:gd name="T18" fmla="*/ 326 w 623"/>
                <a:gd name="T19" fmla="*/ 473 h 622"/>
                <a:gd name="T20" fmla="*/ 380 w 623"/>
                <a:gd name="T21" fmla="*/ 460 h 622"/>
                <a:gd name="T22" fmla="*/ 427 w 623"/>
                <a:gd name="T23" fmla="*/ 427 h 622"/>
                <a:gd name="T24" fmla="*/ 458 w 623"/>
                <a:gd name="T25" fmla="*/ 385 h 622"/>
                <a:gd name="T26" fmla="*/ 473 w 623"/>
                <a:gd name="T27" fmla="*/ 336 h 622"/>
                <a:gd name="T28" fmla="*/ 473 w 623"/>
                <a:gd name="T29" fmla="*/ 285 h 622"/>
                <a:gd name="T30" fmla="*/ 458 w 623"/>
                <a:gd name="T31" fmla="*/ 237 h 622"/>
                <a:gd name="T32" fmla="*/ 427 w 623"/>
                <a:gd name="T33" fmla="*/ 195 h 622"/>
                <a:gd name="T34" fmla="*/ 408 w 623"/>
                <a:gd name="T35" fmla="*/ 179 h 622"/>
                <a:gd name="T36" fmla="*/ 362 w 623"/>
                <a:gd name="T37" fmla="*/ 156 h 622"/>
                <a:gd name="T38" fmla="*/ 312 w 623"/>
                <a:gd name="T39" fmla="*/ 147 h 622"/>
                <a:gd name="T40" fmla="*/ 352 w 623"/>
                <a:gd name="T41" fmla="*/ 3 h 622"/>
                <a:gd name="T42" fmla="*/ 431 w 623"/>
                <a:gd name="T43" fmla="*/ 23 h 622"/>
                <a:gd name="T44" fmla="*/ 501 w 623"/>
                <a:gd name="T45" fmla="*/ 63 h 622"/>
                <a:gd name="T46" fmla="*/ 559 w 623"/>
                <a:gd name="T47" fmla="*/ 122 h 622"/>
                <a:gd name="T48" fmla="*/ 599 w 623"/>
                <a:gd name="T49" fmla="*/ 192 h 622"/>
                <a:gd name="T50" fmla="*/ 620 w 623"/>
                <a:gd name="T51" fmla="*/ 269 h 622"/>
                <a:gd name="T52" fmla="*/ 620 w 623"/>
                <a:gd name="T53" fmla="*/ 352 h 622"/>
                <a:gd name="T54" fmla="*/ 599 w 623"/>
                <a:gd name="T55" fmla="*/ 430 h 622"/>
                <a:gd name="T56" fmla="*/ 559 w 623"/>
                <a:gd name="T57" fmla="*/ 500 h 622"/>
                <a:gd name="T58" fmla="*/ 500 w 623"/>
                <a:gd name="T59" fmla="*/ 558 h 622"/>
                <a:gd name="T60" fmla="*/ 429 w 623"/>
                <a:gd name="T61" fmla="*/ 599 h 622"/>
                <a:gd name="T62" fmla="*/ 351 w 623"/>
                <a:gd name="T63" fmla="*/ 619 h 622"/>
                <a:gd name="T64" fmla="*/ 271 w 623"/>
                <a:gd name="T65" fmla="*/ 619 h 622"/>
                <a:gd name="T66" fmla="*/ 195 w 623"/>
                <a:gd name="T67" fmla="*/ 599 h 622"/>
                <a:gd name="T68" fmla="*/ 124 w 623"/>
                <a:gd name="T69" fmla="*/ 558 h 622"/>
                <a:gd name="T70" fmla="*/ 64 w 623"/>
                <a:gd name="T71" fmla="*/ 499 h 622"/>
                <a:gd name="T72" fmla="*/ 24 w 623"/>
                <a:gd name="T73" fmla="*/ 428 h 622"/>
                <a:gd name="T74" fmla="*/ 2 w 623"/>
                <a:gd name="T75" fmla="*/ 350 h 622"/>
                <a:gd name="T76" fmla="*/ 2 w 623"/>
                <a:gd name="T77" fmla="*/ 272 h 622"/>
                <a:gd name="T78" fmla="*/ 24 w 623"/>
                <a:gd name="T79" fmla="*/ 194 h 622"/>
                <a:gd name="T80" fmla="*/ 64 w 623"/>
                <a:gd name="T81" fmla="*/ 123 h 622"/>
                <a:gd name="T82" fmla="*/ 122 w 623"/>
                <a:gd name="T83" fmla="*/ 63 h 622"/>
                <a:gd name="T84" fmla="*/ 193 w 623"/>
                <a:gd name="T85" fmla="*/ 23 h 622"/>
                <a:gd name="T86" fmla="*/ 270 w 623"/>
                <a:gd name="T87" fmla="*/ 3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3" h="622">
                  <a:moveTo>
                    <a:pt x="312" y="147"/>
                  </a:moveTo>
                  <a:lnTo>
                    <a:pt x="286" y="149"/>
                  </a:lnTo>
                  <a:lnTo>
                    <a:pt x="261" y="156"/>
                  </a:lnTo>
                  <a:lnTo>
                    <a:pt x="237" y="165"/>
                  </a:lnTo>
                  <a:lnTo>
                    <a:pt x="216" y="179"/>
                  </a:lnTo>
                  <a:lnTo>
                    <a:pt x="196" y="195"/>
                  </a:lnTo>
                  <a:lnTo>
                    <a:pt x="177" y="219"/>
                  </a:lnTo>
                  <a:lnTo>
                    <a:pt x="163" y="243"/>
                  </a:lnTo>
                  <a:lnTo>
                    <a:pt x="153" y="269"/>
                  </a:lnTo>
                  <a:lnTo>
                    <a:pt x="149" y="297"/>
                  </a:lnTo>
                  <a:lnTo>
                    <a:pt x="149" y="325"/>
                  </a:lnTo>
                  <a:lnTo>
                    <a:pt x="153" y="352"/>
                  </a:lnTo>
                  <a:lnTo>
                    <a:pt x="163" y="379"/>
                  </a:lnTo>
                  <a:lnTo>
                    <a:pt x="177" y="403"/>
                  </a:lnTo>
                  <a:lnTo>
                    <a:pt x="196" y="427"/>
                  </a:lnTo>
                  <a:lnTo>
                    <a:pt x="218" y="445"/>
                  </a:lnTo>
                  <a:lnTo>
                    <a:pt x="244" y="460"/>
                  </a:lnTo>
                  <a:lnTo>
                    <a:pt x="270" y="469"/>
                  </a:lnTo>
                  <a:lnTo>
                    <a:pt x="298" y="473"/>
                  </a:lnTo>
                  <a:lnTo>
                    <a:pt x="326" y="473"/>
                  </a:lnTo>
                  <a:lnTo>
                    <a:pt x="353" y="469"/>
                  </a:lnTo>
                  <a:lnTo>
                    <a:pt x="380" y="460"/>
                  </a:lnTo>
                  <a:lnTo>
                    <a:pt x="404" y="445"/>
                  </a:lnTo>
                  <a:lnTo>
                    <a:pt x="427" y="427"/>
                  </a:lnTo>
                  <a:lnTo>
                    <a:pt x="444" y="406"/>
                  </a:lnTo>
                  <a:lnTo>
                    <a:pt x="458" y="385"/>
                  </a:lnTo>
                  <a:lnTo>
                    <a:pt x="467" y="362"/>
                  </a:lnTo>
                  <a:lnTo>
                    <a:pt x="473" y="336"/>
                  </a:lnTo>
                  <a:lnTo>
                    <a:pt x="475" y="311"/>
                  </a:lnTo>
                  <a:lnTo>
                    <a:pt x="473" y="285"/>
                  </a:lnTo>
                  <a:lnTo>
                    <a:pt x="467" y="260"/>
                  </a:lnTo>
                  <a:lnTo>
                    <a:pt x="458" y="237"/>
                  </a:lnTo>
                  <a:lnTo>
                    <a:pt x="444" y="215"/>
                  </a:lnTo>
                  <a:lnTo>
                    <a:pt x="427" y="195"/>
                  </a:lnTo>
                  <a:lnTo>
                    <a:pt x="427" y="195"/>
                  </a:lnTo>
                  <a:lnTo>
                    <a:pt x="408" y="179"/>
                  </a:lnTo>
                  <a:lnTo>
                    <a:pt x="385" y="165"/>
                  </a:lnTo>
                  <a:lnTo>
                    <a:pt x="362" y="156"/>
                  </a:lnTo>
                  <a:lnTo>
                    <a:pt x="337" y="149"/>
                  </a:lnTo>
                  <a:lnTo>
                    <a:pt x="312" y="147"/>
                  </a:lnTo>
                  <a:close/>
                  <a:moveTo>
                    <a:pt x="312" y="0"/>
                  </a:moveTo>
                  <a:lnTo>
                    <a:pt x="352" y="3"/>
                  </a:lnTo>
                  <a:lnTo>
                    <a:pt x="393" y="10"/>
                  </a:lnTo>
                  <a:lnTo>
                    <a:pt x="431" y="23"/>
                  </a:lnTo>
                  <a:lnTo>
                    <a:pt x="467" y="41"/>
                  </a:lnTo>
                  <a:lnTo>
                    <a:pt x="501" y="63"/>
                  </a:lnTo>
                  <a:lnTo>
                    <a:pt x="532" y="91"/>
                  </a:lnTo>
                  <a:lnTo>
                    <a:pt x="559" y="122"/>
                  </a:lnTo>
                  <a:lnTo>
                    <a:pt x="582" y="156"/>
                  </a:lnTo>
                  <a:lnTo>
                    <a:pt x="599" y="192"/>
                  </a:lnTo>
                  <a:lnTo>
                    <a:pt x="613" y="230"/>
                  </a:lnTo>
                  <a:lnTo>
                    <a:pt x="620" y="269"/>
                  </a:lnTo>
                  <a:lnTo>
                    <a:pt x="623" y="311"/>
                  </a:lnTo>
                  <a:lnTo>
                    <a:pt x="620" y="352"/>
                  </a:lnTo>
                  <a:lnTo>
                    <a:pt x="613" y="392"/>
                  </a:lnTo>
                  <a:lnTo>
                    <a:pt x="599" y="430"/>
                  </a:lnTo>
                  <a:lnTo>
                    <a:pt x="582" y="466"/>
                  </a:lnTo>
                  <a:lnTo>
                    <a:pt x="559" y="500"/>
                  </a:lnTo>
                  <a:lnTo>
                    <a:pt x="532" y="531"/>
                  </a:lnTo>
                  <a:lnTo>
                    <a:pt x="500" y="558"/>
                  </a:lnTo>
                  <a:lnTo>
                    <a:pt x="465" y="582"/>
                  </a:lnTo>
                  <a:lnTo>
                    <a:pt x="429" y="599"/>
                  </a:lnTo>
                  <a:lnTo>
                    <a:pt x="391" y="611"/>
                  </a:lnTo>
                  <a:lnTo>
                    <a:pt x="351" y="619"/>
                  </a:lnTo>
                  <a:lnTo>
                    <a:pt x="312" y="622"/>
                  </a:lnTo>
                  <a:lnTo>
                    <a:pt x="271" y="619"/>
                  </a:lnTo>
                  <a:lnTo>
                    <a:pt x="232" y="611"/>
                  </a:lnTo>
                  <a:lnTo>
                    <a:pt x="195" y="599"/>
                  </a:lnTo>
                  <a:lnTo>
                    <a:pt x="158" y="582"/>
                  </a:lnTo>
                  <a:lnTo>
                    <a:pt x="124" y="558"/>
                  </a:lnTo>
                  <a:lnTo>
                    <a:pt x="92" y="531"/>
                  </a:lnTo>
                  <a:lnTo>
                    <a:pt x="64" y="499"/>
                  </a:lnTo>
                  <a:lnTo>
                    <a:pt x="41" y="465"/>
                  </a:lnTo>
                  <a:lnTo>
                    <a:pt x="24" y="428"/>
                  </a:lnTo>
                  <a:lnTo>
                    <a:pt x="11" y="389"/>
                  </a:lnTo>
                  <a:lnTo>
                    <a:pt x="2" y="350"/>
                  </a:lnTo>
                  <a:lnTo>
                    <a:pt x="0" y="311"/>
                  </a:lnTo>
                  <a:lnTo>
                    <a:pt x="2" y="272"/>
                  </a:lnTo>
                  <a:lnTo>
                    <a:pt x="11" y="232"/>
                  </a:lnTo>
                  <a:lnTo>
                    <a:pt x="24" y="194"/>
                  </a:lnTo>
                  <a:lnTo>
                    <a:pt x="41" y="157"/>
                  </a:lnTo>
                  <a:lnTo>
                    <a:pt x="64" y="123"/>
                  </a:lnTo>
                  <a:lnTo>
                    <a:pt x="92" y="91"/>
                  </a:lnTo>
                  <a:lnTo>
                    <a:pt x="122" y="63"/>
                  </a:lnTo>
                  <a:lnTo>
                    <a:pt x="157" y="41"/>
                  </a:lnTo>
                  <a:lnTo>
                    <a:pt x="193" y="23"/>
                  </a:lnTo>
                  <a:lnTo>
                    <a:pt x="231" y="10"/>
                  </a:lnTo>
                  <a:lnTo>
                    <a:pt x="270" y="3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9">
              <a:extLst>
                <a:ext uri="{FF2B5EF4-FFF2-40B4-BE49-F238E27FC236}">
                  <a16:creationId xmlns:a16="http://schemas.microsoft.com/office/drawing/2014/main" id="{52C60785-C5C8-43BC-ABE4-80D03655A8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8413" y="1971675"/>
              <a:ext cx="555625" cy="192088"/>
            </a:xfrm>
            <a:custGeom>
              <a:avLst/>
              <a:gdLst>
                <a:gd name="T0" fmla="*/ 1473 w 3504"/>
                <a:gd name="T1" fmla="*/ 165 h 1209"/>
                <a:gd name="T2" fmla="*/ 1143 w 3504"/>
                <a:gd name="T3" fmla="*/ 227 h 1209"/>
                <a:gd name="T4" fmla="*/ 823 w 3504"/>
                <a:gd name="T5" fmla="*/ 338 h 1209"/>
                <a:gd name="T6" fmla="*/ 519 w 3504"/>
                <a:gd name="T7" fmla="*/ 496 h 1209"/>
                <a:gd name="T8" fmla="*/ 237 w 3504"/>
                <a:gd name="T9" fmla="*/ 701 h 1209"/>
                <a:gd name="T10" fmla="*/ 507 w 3504"/>
                <a:gd name="T11" fmla="*/ 992 h 1209"/>
                <a:gd name="T12" fmla="*/ 762 w 3504"/>
                <a:gd name="T13" fmla="*/ 812 h 1209"/>
                <a:gd name="T14" fmla="*/ 1040 w 3504"/>
                <a:gd name="T15" fmla="*/ 678 h 1209"/>
                <a:gd name="T16" fmla="*/ 1337 w 3504"/>
                <a:gd name="T17" fmla="*/ 588 h 1209"/>
                <a:gd name="T18" fmla="*/ 1647 w 3504"/>
                <a:gd name="T19" fmla="*/ 547 h 1209"/>
                <a:gd name="T20" fmla="*/ 1961 w 3504"/>
                <a:gd name="T21" fmla="*/ 556 h 1209"/>
                <a:gd name="T22" fmla="*/ 2267 w 3504"/>
                <a:gd name="T23" fmla="*/ 613 h 1209"/>
                <a:gd name="T24" fmla="*/ 2558 w 3504"/>
                <a:gd name="T25" fmla="*/ 718 h 1209"/>
                <a:gd name="T26" fmla="*/ 2829 w 3504"/>
                <a:gd name="T27" fmla="*/ 868 h 1209"/>
                <a:gd name="T28" fmla="*/ 3075 w 3504"/>
                <a:gd name="T29" fmla="*/ 1061 h 1209"/>
                <a:gd name="T30" fmla="*/ 3266 w 3504"/>
                <a:gd name="T31" fmla="*/ 701 h 1209"/>
                <a:gd name="T32" fmla="*/ 2984 w 3504"/>
                <a:gd name="T33" fmla="*/ 496 h 1209"/>
                <a:gd name="T34" fmla="*/ 2679 w 3504"/>
                <a:gd name="T35" fmla="*/ 338 h 1209"/>
                <a:gd name="T36" fmla="*/ 2360 w 3504"/>
                <a:gd name="T37" fmla="*/ 227 h 1209"/>
                <a:gd name="T38" fmla="*/ 2030 w 3504"/>
                <a:gd name="T39" fmla="*/ 165 h 1209"/>
                <a:gd name="T40" fmla="*/ 1695 w 3504"/>
                <a:gd name="T41" fmla="*/ 149 h 1209"/>
                <a:gd name="T42" fmla="*/ 1867 w 3504"/>
                <a:gd name="T43" fmla="*/ 3 h 1209"/>
                <a:gd name="T44" fmla="*/ 2209 w 3504"/>
                <a:gd name="T45" fmla="*/ 43 h 1209"/>
                <a:gd name="T46" fmla="*/ 2545 w 3504"/>
                <a:gd name="T47" fmla="*/ 129 h 1209"/>
                <a:gd name="T48" fmla="*/ 2869 w 3504"/>
                <a:gd name="T49" fmla="*/ 262 h 1209"/>
                <a:gd name="T50" fmla="*/ 3174 w 3504"/>
                <a:gd name="T51" fmla="*/ 444 h 1209"/>
                <a:gd name="T52" fmla="*/ 3456 w 3504"/>
                <a:gd name="T53" fmla="*/ 672 h 1209"/>
                <a:gd name="T54" fmla="*/ 3495 w 3504"/>
                <a:gd name="T55" fmla="*/ 732 h 1209"/>
                <a:gd name="T56" fmla="*/ 3500 w 3504"/>
                <a:gd name="T57" fmla="*/ 808 h 1209"/>
                <a:gd name="T58" fmla="*/ 3460 w 3504"/>
                <a:gd name="T59" fmla="*/ 885 h 1209"/>
                <a:gd name="T60" fmla="*/ 3141 w 3504"/>
                <a:gd name="T61" fmla="*/ 1194 h 1209"/>
                <a:gd name="T62" fmla="*/ 3074 w 3504"/>
                <a:gd name="T63" fmla="*/ 1209 h 1209"/>
                <a:gd name="T64" fmla="*/ 2996 w 3504"/>
                <a:gd name="T65" fmla="*/ 1186 h 1209"/>
                <a:gd name="T66" fmla="*/ 2825 w 3504"/>
                <a:gd name="T67" fmla="*/ 1046 h 1209"/>
                <a:gd name="T68" fmla="*/ 2583 w 3504"/>
                <a:gd name="T69" fmla="*/ 894 h 1209"/>
                <a:gd name="T70" fmla="*/ 2320 w 3504"/>
                <a:gd name="T71" fmla="*/ 783 h 1209"/>
                <a:gd name="T72" fmla="*/ 2041 w 3504"/>
                <a:gd name="T73" fmla="*/ 715 h 1209"/>
                <a:gd name="T74" fmla="*/ 1752 w 3504"/>
                <a:gd name="T75" fmla="*/ 691 h 1209"/>
                <a:gd name="T76" fmla="*/ 1463 w 3504"/>
                <a:gd name="T77" fmla="*/ 715 h 1209"/>
                <a:gd name="T78" fmla="*/ 1184 w 3504"/>
                <a:gd name="T79" fmla="*/ 783 h 1209"/>
                <a:gd name="T80" fmla="*/ 921 w 3504"/>
                <a:gd name="T81" fmla="*/ 894 h 1209"/>
                <a:gd name="T82" fmla="*/ 678 w 3504"/>
                <a:gd name="T83" fmla="*/ 1046 h 1209"/>
                <a:gd name="T84" fmla="*/ 506 w 3504"/>
                <a:gd name="T85" fmla="*/ 1187 h 1209"/>
                <a:gd name="T86" fmla="*/ 425 w 3504"/>
                <a:gd name="T87" fmla="*/ 1209 h 1209"/>
                <a:gd name="T88" fmla="*/ 347 w 3504"/>
                <a:gd name="T89" fmla="*/ 1184 h 1209"/>
                <a:gd name="T90" fmla="*/ 24 w 3504"/>
                <a:gd name="T91" fmla="*/ 862 h 1209"/>
                <a:gd name="T92" fmla="*/ 0 w 3504"/>
                <a:gd name="T93" fmla="*/ 778 h 1209"/>
                <a:gd name="T94" fmla="*/ 18 w 3504"/>
                <a:gd name="T95" fmla="*/ 711 h 1209"/>
                <a:gd name="T96" fmla="*/ 138 w 3504"/>
                <a:gd name="T97" fmla="*/ 592 h 1209"/>
                <a:gd name="T98" fmla="*/ 429 w 3504"/>
                <a:gd name="T99" fmla="*/ 378 h 1209"/>
                <a:gd name="T100" fmla="*/ 740 w 3504"/>
                <a:gd name="T101" fmla="*/ 213 h 1209"/>
                <a:gd name="T102" fmla="*/ 1069 w 3504"/>
                <a:gd name="T103" fmla="*/ 95 h 1209"/>
                <a:gd name="T104" fmla="*/ 1407 w 3504"/>
                <a:gd name="T105" fmla="*/ 24 h 1209"/>
                <a:gd name="T106" fmla="*/ 1752 w 3504"/>
                <a:gd name="T107" fmla="*/ 0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04" h="1209">
                  <a:moveTo>
                    <a:pt x="1695" y="149"/>
                  </a:moveTo>
                  <a:lnTo>
                    <a:pt x="1584" y="154"/>
                  </a:lnTo>
                  <a:lnTo>
                    <a:pt x="1473" y="165"/>
                  </a:lnTo>
                  <a:lnTo>
                    <a:pt x="1363" y="181"/>
                  </a:lnTo>
                  <a:lnTo>
                    <a:pt x="1252" y="201"/>
                  </a:lnTo>
                  <a:lnTo>
                    <a:pt x="1143" y="227"/>
                  </a:lnTo>
                  <a:lnTo>
                    <a:pt x="1035" y="259"/>
                  </a:lnTo>
                  <a:lnTo>
                    <a:pt x="929" y="296"/>
                  </a:lnTo>
                  <a:lnTo>
                    <a:pt x="823" y="338"/>
                  </a:lnTo>
                  <a:lnTo>
                    <a:pt x="720" y="386"/>
                  </a:lnTo>
                  <a:lnTo>
                    <a:pt x="619" y="438"/>
                  </a:lnTo>
                  <a:lnTo>
                    <a:pt x="519" y="496"/>
                  </a:lnTo>
                  <a:lnTo>
                    <a:pt x="422" y="560"/>
                  </a:lnTo>
                  <a:lnTo>
                    <a:pt x="329" y="628"/>
                  </a:lnTo>
                  <a:lnTo>
                    <a:pt x="237" y="701"/>
                  </a:lnTo>
                  <a:lnTo>
                    <a:pt x="148" y="781"/>
                  </a:lnTo>
                  <a:lnTo>
                    <a:pt x="429" y="1061"/>
                  </a:lnTo>
                  <a:lnTo>
                    <a:pt x="507" y="992"/>
                  </a:lnTo>
                  <a:lnTo>
                    <a:pt x="589" y="927"/>
                  </a:lnTo>
                  <a:lnTo>
                    <a:pt x="674" y="868"/>
                  </a:lnTo>
                  <a:lnTo>
                    <a:pt x="762" y="812"/>
                  </a:lnTo>
                  <a:lnTo>
                    <a:pt x="852" y="763"/>
                  </a:lnTo>
                  <a:lnTo>
                    <a:pt x="946" y="718"/>
                  </a:lnTo>
                  <a:lnTo>
                    <a:pt x="1040" y="678"/>
                  </a:lnTo>
                  <a:lnTo>
                    <a:pt x="1137" y="643"/>
                  </a:lnTo>
                  <a:lnTo>
                    <a:pt x="1236" y="613"/>
                  </a:lnTo>
                  <a:lnTo>
                    <a:pt x="1337" y="588"/>
                  </a:lnTo>
                  <a:lnTo>
                    <a:pt x="1439" y="569"/>
                  </a:lnTo>
                  <a:lnTo>
                    <a:pt x="1542" y="556"/>
                  </a:lnTo>
                  <a:lnTo>
                    <a:pt x="1647" y="547"/>
                  </a:lnTo>
                  <a:lnTo>
                    <a:pt x="1752" y="544"/>
                  </a:lnTo>
                  <a:lnTo>
                    <a:pt x="1857" y="547"/>
                  </a:lnTo>
                  <a:lnTo>
                    <a:pt x="1961" y="556"/>
                  </a:lnTo>
                  <a:lnTo>
                    <a:pt x="2065" y="569"/>
                  </a:lnTo>
                  <a:lnTo>
                    <a:pt x="2167" y="588"/>
                  </a:lnTo>
                  <a:lnTo>
                    <a:pt x="2267" y="613"/>
                  </a:lnTo>
                  <a:lnTo>
                    <a:pt x="2366" y="643"/>
                  </a:lnTo>
                  <a:lnTo>
                    <a:pt x="2463" y="678"/>
                  </a:lnTo>
                  <a:lnTo>
                    <a:pt x="2558" y="718"/>
                  </a:lnTo>
                  <a:lnTo>
                    <a:pt x="2651" y="763"/>
                  </a:lnTo>
                  <a:lnTo>
                    <a:pt x="2741" y="812"/>
                  </a:lnTo>
                  <a:lnTo>
                    <a:pt x="2829" y="868"/>
                  </a:lnTo>
                  <a:lnTo>
                    <a:pt x="2914" y="927"/>
                  </a:lnTo>
                  <a:lnTo>
                    <a:pt x="2996" y="992"/>
                  </a:lnTo>
                  <a:lnTo>
                    <a:pt x="3075" y="1061"/>
                  </a:lnTo>
                  <a:lnTo>
                    <a:pt x="3355" y="781"/>
                  </a:lnTo>
                  <a:lnTo>
                    <a:pt x="3355" y="781"/>
                  </a:lnTo>
                  <a:lnTo>
                    <a:pt x="3266" y="701"/>
                  </a:lnTo>
                  <a:lnTo>
                    <a:pt x="3175" y="628"/>
                  </a:lnTo>
                  <a:lnTo>
                    <a:pt x="3080" y="560"/>
                  </a:lnTo>
                  <a:lnTo>
                    <a:pt x="2984" y="496"/>
                  </a:lnTo>
                  <a:lnTo>
                    <a:pt x="2885" y="439"/>
                  </a:lnTo>
                  <a:lnTo>
                    <a:pt x="2784" y="386"/>
                  </a:lnTo>
                  <a:lnTo>
                    <a:pt x="2679" y="338"/>
                  </a:lnTo>
                  <a:lnTo>
                    <a:pt x="2575" y="296"/>
                  </a:lnTo>
                  <a:lnTo>
                    <a:pt x="2468" y="259"/>
                  </a:lnTo>
                  <a:lnTo>
                    <a:pt x="2360" y="227"/>
                  </a:lnTo>
                  <a:lnTo>
                    <a:pt x="2251" y="201"/>
                  </a:lnTo>
                  <a:lnTo>
                    <a:pt x="2141" y="181"/>
                  </a:lnTo>
                  <a:lnTo>
                    <a:pt x="2030" y="165"/>
                  </a:lnTo>
                  <a:lnTo>
                    <a:pt x="1919" y="154"/>
                  </a:lnTo>
                  <a:lnTo>
                    <a:pt x="1807" y="149"/>
                  </a:lnTo>
                  <a:lnTo>
                    <a:pt x="1695" y="149"/>
                  </a:lnTo>
                  <a:close/>
                  <a:moveTo>
                    <a:pt x="1752" y="0"/>
                  </a:moveTo>
                  <a:lnTo>
                    <a:pt x="1752" y="0"/>
                  </a:lnTo>
                  <a:lnTo>
                    <a:pt x="1867" y="3"/>
                  </a:lnTo>
                  <a:lnTo>
                    <a:pt x="1982" y="11"/>
                  </a:lnTo>
                  <a:lnTo>
                    <a:pt x="2095" y="24"/>
                  </a:lnTo>
                  <a:lnTo>
                    <a:pt x="2209" y="43"/>
                  </a:lnTo>
                  <a:lnTo>
                    <a:pt x="2323" y="66"/>
                  </a:lnTo>
                  <a:lnTo>
                    <a:pt x="2435" y="95"/>
                  </a:lnTo>
                  <a:lnTo>
                    <a:pt x="2545" y="129"/>
                  </a:lnTo>
                  <a:lnTo>
                    <a:pt x="2655" y="168"/>
                  </a:lnTo>
                  <a:lnTo>
                    <a:pt x="2762" y="213"/>
                  </a:lnTo>
                  <a:lnTo>
                    <a:pt x="2869" y="262"/>
                  </a:lnTo>
                  <a:lnTo>
                    <a:pt x="2973" y="318"/>
                  </a:lnTo>
                  <a:lnTo>
                    <a:pt x="3075" y="378"/>
                  </a:lnTo>
                  <a:lnTo>
                    <a:pt x="3174" y="444"/>
                  </a:lnTo>
                  <a:lnTo>
                    <a:pt x="3271" y="515"/>
                  </a:lnTo>
                  <a:lnTo>
                    <a:pt x="3365" y="592"/>
                  </a:lnTo>
                  <a:lnTo>
                    <a:pt x="3456" y="672"/>
                  </a:lnTo>
                  <a:lnTo>
                    <a:pt x="3473" y="690"/>
                  </a:lnTo>
                  <a:lnTo>
                    <a:pt x="3486" y="711"/>
                  </a:lnTo>
                  <a:lnTo>
                    <a:pt x="3495" y="732"/>
                  </a:lnTo>
                  <a:lnTo>
                    <a:pt x="3500" y="754"/>
                  </a:lnTo>
                  <a:lnTo>
                    <a:pt x="3504" y="778"/>
                  </a:lnTo>
                  <a:lnTo>
                    <a:pt x="3500" y="808"/>
                  </a:lnTo>
                  <a:lnTo>
                    <a:pt x="3492" y="836"/>
                  </a:lnTo>
                  <a:lnTo>
                    <a:pt x="3479" y="862"/>
                  </a:lnTo>
                  <a:lnTo>
                    <a:pt x="3460" y="885"/>
                  </a:lnTo>
                  <a:lnTo>
                    <a:pt x="3179" y="1165"/>
                  </a:lnTo>
                  <a:lnTo>
                    <a:pt x="3161" y="1181"/>
                  </a:lnTo>
                  <a:lnTo>
                    <a:pt x="3141" y="1194"/>
                  </a:lnTo>
                  <a:lnTo>
                    <a:pt x="3120" y="1202"/>
                  </a:lnTo>
                  <a:lnTo>
                    <a:pt x="3097" y="1207"/>
                  </a:lnTo>
                  <a:lnTo>
                    <a:pt x="3074" y="1209"/>
                  </a:lnTo>
                  <a:lnTo>
                    <a:pt x="3047" y="1206"/>
                  </a:lnTo>
                  <a:lnTo>
                    <a:pt x="3022" y="1199"/>
                  </a:lnTo>
                  <a:lnTo>
                    <a:pt x="2996" y="1186"/>
                  </a:lnTo>
                  <a:lnTo>
                    <a:pt x="2974" y="1169"/>
                  </a:lnTo>
                  <a:lnTo>
                    <a:pt x="2902" y="1106"/>
                  </a:lnTo>
                  <a:lnTo>
                    <a:pt x="2825" y="1046"/>
                  </a:lnTo>
                  <a:lnTo>
                    <a:pt x="2747" y="991"/>
                  </a:lnTo>
                  <a:lnTo>
                    <a:pt x="2665" y="940"/>
                  </a:lnTo>
                  <a:lnTo>
                    <a:pt x="2583" y="894"/>
                  </a:lnTo>
                  <a:lnTo>
                    <a:pt x="2496" y="852"/>
                  </a:lnTo>
                  <a:lnTo>
                    <a:pt x="2409" y="815"/>
                  </a:lnTo>
                  <a:lnTo>
                    <a:pt x="2320" y="783"/>
                  </a:lnTo>
                  <a:lnTo>
                    <a:pt x="2228" y="755"/>
                  </a:lnTo>
                  <a:lnTo>
                    <a:pt x="2135" y="733"/>
                  </a:lnTo>
                  <a:lnTo>
                    <a:pt x="2041" y="715"/>
                  </a:lnTo>
                  <a:lnTo>
                    <a:pt x="1945" y="702"/>
                  </a:lnTo>
                  <a:lnTo>
                    <a:pt x="1849" y="695"/>
                  </a:lnTo>
                  <a:lnTo>
                    <a:pt x="1752" y="691"/>
                  </a:lnTo>
                  <a:lnTo>
                    <a:pt x="1654" y="695"/>
                  </a:lnTo>
                  <a:lnTo>
                    <a:pt x="1558" y="702"/>
                  </a:lnTo>
                  <a:lnTo>
                    <a:pt x="1463" y="715"/>
                  </a:lnTo>
                  <a:lnTo>
                    <a:pt x="1368" y="733"/>
                  </a:lnTo>
                  <a:lnTo>
                    <a:pt x="1275" y="755"/>
                  </a:lnTo>
                  <a:lnTo>
                    <a:pt x="1184" y="783"/>
                  </a:lnTo>
                  <a:lnTo>
                    <a:pt x="1094" y="815"/>
                  </a:lnTo>
                  <a:lnTo>
                    <a:pt x="1006" y="852"/>
                  </a:lnTo>
                  <a:lnTo>
                    <a:pt x="921" y="894"/>
                  </a:lnTo>
                  <a:lnTo>
                    <a:pt x="837" y="940"/>
                  </a:lnTo>
                  <a:lnTo>
                    <a:pt x="756" y="991"/>
                  </a:lnTo>
                  <a:lnTo>
                    <a:pt x="678" y="1046"/>
                  </a:lnTo>
                  <a:lnTo>
                    <a:pt x="602" y="1106"/>
                  </a:lnTo>
                  <a:lnTo>
                    <a:pt x="530" y="1169"/>
                  </a:lnTo>
                  <a:lnTo>
                    <a:pt x="506" y="1187"/>
                  </a:lnTo>
                  <a:lnTo>
                    <a:pt x="481" y="1200"/>
                  </a:lnTo>
                  <a:lnTo>
                    <a:pt x="453" y="1206"/>
                  </a:lnTo>
                  <a:lnTo>
                    <a:pt x="425" y="1209"/>
                  </a:lnTo>
                  <a:lnTo>
                    <a:pt x="399" y="1205"/>
                  </a:lnTo>
                  <a:lnTo>
                    <a:pt x="372" y="1198"/>
                  </a:lnTo>
                  <a:lnTo>
                    <a:pt x="347" y="1184"/>
                  </a:lnTo>
                  <a:lnTo>
                    <a:pt x="324" y="1165"/>
                  </a:lnTo>
                  <a:lnTo>
                    <a:pt x="44" y="885"/>
                  </a:lnTo>
                  <a:lnTo>
                    <a:pt x="24" y="862"/>
                  </a:lnTo>
                  <a:lnTo>
                    <a:pt x="11" y="836"/>
                  </a:lnTo>
                  <a:lnTo>
                    <a:pt x="2" y="808"/>
                  </a:lnTo>
                  <a:lnTo>
                    <a:pt x="0" y="778"/>
                  </a:lnTo>
                  <a:lnTo>
                    <a:pt x="2" y="754"/>
                  </a:lnTo>
                  <a:lnTo>
                    <a:pt x="9" y="732"/>
                  </a:lnTo>
                  <a:lnTo>
                    <a:pt x="18" y="711"/>
                  </a:lnTo>
                  <a:lnTo>
                    <a:pt x="31" y="690"/>
                  </a:lnTo>
                  <a:lnTo>
                    <a:pt x="47" y="672"/>
                  </a:lnTo>
                  <a:lnTo>
                    <a:pt x="138" y="592"/>
                  </a:lnTo>
                  <a:lnTo>
                    <a:pt x="232" y="515"/>
                  </a:lnTo>
                  <a:lnTo>
                    <a:pt x="329" y="444"/>
                  </a:lnTo>
                  <a:lnTo>
                    <a:pt x="429" y="378"/>
                  </a:lnTo>
                  <a:lnTo>
                    <a:pt x="531" y="318"/>
                  </a:lnTo>
                  <a:lnTo>
                    <a:pt x="635" y="262"/>
                  </a:lnTo>
                  <a:lnTo>
                    <a:pt x="740" y="213"/>
                  </a:lnTo>
                  <a:lnTo>
                    <a:pt x="849" y="168"/>
                  </a:lnTo>
                  <a:lnTo>
                    <a:pt x="958" y="129"/>
                  </a:lnTo>
                  <a:lnTo>
                    <a:pt x="1069" y="95"/>
                  </a:lnTo>
                  <a:lnTo>
                    <a:pt x="1181" y="66"/>
                  </a:lnTo>
                  <a:lnTo>
                    <a:pt x="1293" y="43"/>
                  </a:lnTo>
                  <a:lnTo>
                    <a:pt x="1407" y="24"/>
                  </a:lnTo>
                  <a:lnTo>
                    <a:pt x="1522" y="11"/>
                  </a:lnTo>
                  <a:lnTo>
                    <a:pt x="1637" y="3"/>
                  </a:lnTo>
                  <a:lnTo>
                    <a:pt x="17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1" name="Freeform 613">
            <a:extLst>
              <a:ext uri="{FF2B5EF4-FFF2-40B4-BE49-F238E27FC236}">
                <a16:creationId xmlns:a16="http://schemas.microsoft.com/office/drawing/2014/main" id="{3F0D4D9B-5E35-4650-A558-B61662AA6362}"/>
              </a:ext>
            </a:extLst>
          </p:cNvPr>
          <p:cNvSpPr>
            <a:spLocks noEditPoints="1"/>
          </p:cNvSpPr>
          <p:nvPr/>
        </p:nvSpPr>
        <p:spPr bwMode="auto">
          <a:xfrm>
            <a:off x="5424634" y="1814999"/>
            <a:ext cx="499372" cy="659298"/>
          </a:xfrm>
          <a:custGeom>
            <a:avLst/>
            <a:gdLst>
              <a:gd name="T0" fmla="*/ 2437 w 2551"/>
              <a:gd name="T1" fmla="*/ 3287 h 3400"/>
              <a:gd name="T2" fmla="*/ 1360 w 2551"/>
              <a:gd name="T3" fmla="*/ 2051 h 3400"/>
              <a:gd name="T4" fmla="*/ 1343 w 2551"/>
              <a:gd name="T5" fmla="*/ 2103 h 3400"/>
              <a:gd name="T6" fmla="*/ 1298 w 2551"/>
              <a:gd name="T7" fmla="*/ 2134 h 3400"/>
              <a:gd name="T8" fmla="*/ 1269 w 2551"/>
              <a:gd name="T9" fmla="*/ 2136 h 3400"/>
              <a:gd name="T10" fmla="*/ 1216 w 2551"/>
              <a:gd name="T11" fmla="*/ 2111 h 3400"/>
              <a:gd name="T12" fmla="*/ 725 w 2551"/>
              <a:gd name="T13" fmla="*/ 2095 h 3400"/>
              <a:gd name="T14" fmla="*/ 706 w 2551"/>
              <a:gd name="T15" fmla="*/ 2117 h 3400"/>
              <a:gd name="T16" fmla="*/ 692 w 2551"/>
              <a:gd name="T17" fmla="*/ 2126 h 3400"/>
              <a:gd name="T18" fmla="*/ 680 w 2551"/>
              <a:gd name="T19" fmla="*/ 2132 h 3400"/>
              <a:gd name="T20" fmla="*/ 655 w 2551"/>
              <a:gd name="T21" fmla="*/ 2136 h 3400"/>
              <a:gd name="T22" fmla="*/ 629 w 2551"/>
              <a:gd name="T23" fmla="*/ 2134 h 3400"/>
              <a:gd name="T24" fmla="*/ 584 w 2551"/>
              <a:gd name="T25" fmla="*/ 2103 h 3400"/>
              <a:gd name="T26" fmla="*/ 568 w 2551"/>
              <a:gd name="T27" fmla="*/ 2051 h 3400"/>
              <a:gd name="T28" fmla="*/ 114 w 2551"/>
              <a:gd name="T29" fmla="*/ 567 h 3400"/>
              <a:gd name="T30" fmla="*/ 125 w 2551"/>
              <a:gd name="T31" fmla="*/ 3173 h 3400"/>
              <a:gd name="T32" fmla="*/ 174 w 2551"/>
              <a:gd name="T33" fmla="*/ 3245 h 3400"/>
              <a:gd name="T34" fmla="*/ 253 w 2551"/>
              <a:gd name="T35" fmla="*/ 3284 h 3400"/>
              <a:gd name="T36" fmla="*/ 246 w 2551"/>
              <a:gd name="T37" fmla="*/ 621 h 3400"/>
              <a:gd name="T38" fmla="*/ 143 w 2551"/>
              <a:gd name="T39" fmla="*/ 586 h 3400"/>
              <a:gd name="T40" fmla="*/ 681 w 2551"/>
              <a:gd name="T41" fmla="*/ 580 h 3400"/>
              <a:gd name="T42" fmla="*/ 1248 w 2551"/>
              <a:gd name="T43" fmla="*/ 1948 h 3400"/>
              <a:gd name="T44" fmla="*/ 1248 w 2551"/>
              <a:gd name="T45" fmla="*/ 555 h 3400"/>
              <a:gd name="T46" fmla="*/ 1255 w 2551"/>
              <a:gd name="T47" fmla="*/ 538 h 3400"/>
              <a:gd name="T48" fmla="*/ 312 w 2551"/>
              <a:gd name="T49" fmla="*/ 113 h 3400"/>
              <a:gd name="T50" fmla="*/ 217 w 2551"/>
              <a:gd name="T51" fmla="*/ 138 h 3400"/>
              <a:gd name="T52" fmla="*/ 144 w 2551"/>
              <a:gd name="T53" fmla="*/ 206 h 3400"/>
              <a:gd name="T54" fmla="*/ 114 w 2551"/>
              <a:gd name="T55" fmla="*/ 299 h 3400"/>
              <a:gd name="T56" fmla="*/ 133 w 2551"/>
              <a:gd name="T57" fmla="*/ 395 h 3400"/>
              <a:gd name="T58" fmla="*/ 196 w 2551"/>
              <a:gd name="T59" fmla="*/ 469 h 3400"/>
              <a:gd name="T60" fmla="*/ 289 w 2551"/>
              <a:gd name="T61" fmla="*/ 507 h 3400"/>
              <a:gd name="T62" fmla="*/ 703 w 2551"/>
              <a:gd name="T63" fmla="*/ 283 h 3400"/>
              <a:gd name="T64" fmla="*/ 2437 w 2551"/>
              <a:gd name="T65" fmla="*/ 510 h 3400"/>
              <a:gd name="T66" fmla="*/ 2192 w 2551"/>
              <a:gd name="T67" fmla="*/ 450 h 3400"/>
              <a:gd name="T68" fmla="*/ 2156 w 2551"/>
              <a:gd name="T69" fmla="*/ 414 h 3400"/>
              <a:gd name="T70" fmla="*/ 2165 w 2551"/>
              <a:gd name="T71" fmla="*/ 364 h 3400"/>
              <a:gd name="T72" fmla="*/ 2210 w 2551"/>
              <a:gd name="T73" fmla="*/ 340 h 3400"/>
              <a:gd name="T74" fmla="*/ 2153 w 2551"/>
              <a:gd name="T75" fmla="*/ 283 h 3400"/>
              <a:gd name="T76" fmla="*/ 2108 w 2551"/>
              <a:gd name="T77" fmla="*/ 260 h 3400"/>
              <a:gd name="T78" fmla="*/ 2100 w 2551"/>
              <a:gd name="T79" fmla="*/ 209 h 3400"/>
              <a:gd name="T80" fmla="*/ 2136 w 2551"/>
              <a:gd name="T81" fmla="*/ 173 h 3400"/>
              <a:gd name="T82" fmla="*/ 2437 w 2551"/>
              <a:gd name="T83" fmla="*/ 113 h 3400"/>
              <a:gd name="T84" fmla="*/ 2551 w 2551"/>
              <a:gd name="T85" fmla="*/ 0 h 3400"/>
              <a:gd name="T86" fmla="*/ 244 w 2551"/>
              <a:gd name="T87" fmla="*/ 3397 h 3400"/>
              <a:gd name="T88" fmla="*/ 131 w 2551"/>
              <a:gd name="T89" fmla="*/ 3354 h 3400"/>
              <a:gd name="T90" fmla="*/ 46 w 2551"/>
              <a:gd name="T91" fmla="*/ 3270 h 3400"/>
              <a:gd name="T92" fmla="*/ 4 w 2551"/>
              <a:gd name="T93" fmla="*/ 3157 h 3400"/>
              <a:gd name="T94" fmla="*/ 2 w 2551"/>
              <a:gd name="T95" fmla="*/ 340 h 3400"/>
              <a:gd name="T96" fmla="*/ 11 w 2551"/>
              <a:gd name="T97" fmla="*/ 231 h 3400"/>
              <a:gd name="T98" fmla="*/ 58 w 2551"/>
              <a:gd name="T99" fmla="*/ 132 h 3400"/>
              <a:gd name="T100" fmla="*/ 137 w 2551"/>
              <a:gd name="T101" fmla="*/ 54 h 3400"/>
              <a:gd name="T102" fmla="*/ 238 w 2551"/>
              <a:gd name="T103" fmla="*/ 9 h 3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51" h="3400">
                <a:moveTo>
                  <a:pt x="398" y="623"/>
                </a:moveTo>
                <a:lnTo>
                  <a:pt x="398" y="3287"/>
                </a:lnTo>
                <a:lnTo>
                  <a:pt x="2437" y="3287"/>
                </a:lnTo>
                <a:lnTo>
                  <a:pt x="2437" y="623"/>
                </a:lnTo>
                <a:lnTo>
                  <a:pt x="1360" y="623"/>
                </a:lnTo>
                <a:lnTo>
                  <a:pt x="1360" y="2051"/>
                </a:lnTo>
                <a:lnTo>
                  <a:pt x="1358" y="2070"/>
                </a:lnTo>
                <a:lnTo>
                  <a:pt x="1353" y="2087"/>
                </a:lnTo>
                <a:lnTo>
                  <a:pt x="1343" y="2103"/>
                </a:lnTo>
                <a:lnTo>
                  <a:pt x="1331" y="2116"/>
                </a:lnTo>
                <a:lnTo>
                  <a:pt x="1316" y="2127"/>
                </a:lnTo>
                <a:lnTo>
                  <a:pt x="1298" y="2134"/>
                </a:lnTo>
                <a:lnTo>
                  <a:pt x="1294" y="2134"/>
                </a:lnTo>
                <a:lnTo>
                  <a:pt x="1291" y="2134"/>
                </a:lnTo>
                <a:lnTo>
                  <a:pt x="1269" y="2136"/>
                </a:lnTo>
                <a:lnTo>
                  <a:pt x="1250" y="2132"/>
                </a:lnTo>
                <a:lnTo>
                  <a:pt x="1231" y="2123"/>
                </a:lnTo>
                <a:lnTo>
                  <a:pt x="1216" y="2111"/>
                </a:lnTo>
                <a:lnTo>
                  <a:pt x="1202" y="2095"/>
                </a:lnTo>
                <a:lnTo>
                  <a:pt x="963" y="1697"/>
                </a:lnTo>
                <a:lnTo>
                  <a:pt x="725" y="2095"/>
                </a:lnTo>
                <a:lnTo>
                  <a:pt x="717" y="2106"/>
                </a:lnTo>
                <a:lnTo>
                  <a:pt x="708" y="2115"/>
                </a:lnTo>
                <a:lnTo>
                  <a:pt x="706" y="2117"/>
                </a:lnTo>
                <a:lnTo>
                  <a:pt x="703" y="2119"/>
                </a:lnTo>
                <a:lnTo>
                  <a:pt x="697" y="2122"/>
                </a:lnTo>
                <a:lnTo>
                  <a:pt x="692" y="2126"/>
                </a:lnTo>
                <a:lnTo>
                  <a:pt x="687" y="2128"/>
                </a:lnTo>
                <a:lnTo>
                  <a:pt x="683" y="2130"/>
                </a:lnTo>
                <a:lnTo>
                  <a:pt x="680" y="2132"/>
                </a:lnTo>
                <a:lnTo>
                  <a:pt x="662" y="2135"/>
                </a:lnTo>
                <a:lnTo>
                  <a:pt x="659" y="2136"/>
                </a:lnTo>
                <a:lnTo>
                  <a:pt x="655" y="2136"/>
                </a:lnTo>
                <a:lnTo>
                  <a:pt x="654" y="2136"/>
                </a:lnTo>
                <a:lnTo>
                  <a:pt x="652" y="2137"/>
                </a:lnTo>
                <a:lnTo>
                  <a:pt x="629" y="2134"/>
                </a:lnTo>
                <a:lnTo>
                  <a:pt x="612" y="2127"/>
                </a:lnTo>
                <a:lnTo>
                  <a:pt x="597" y="2116"/>
                </a:lnTo>
                <a:lnTo>
                  <a:pt x="584" y="2103"/>
                </a:lnTo>
                <a:lnTo>
                  <a:pt x="575" y="2087"/>
                </a:lnTo>
                <a:lnTo>
                  <a:pt x="569" y="2070"/>
                </a:lnTo>
                <a:lnTo>
                  <a:pt x="568" y="2051"/>
                </a:lnTo>
                <a:lnTo>
                  <a:pt x="568" y="623"/>
                </a:lnTo>
                <a:lnTo>
                  <a:pt x="398" y="623"/>
                </a:lnTo>
                <a:close/>
                <a:moveTo>
                  <a:pt x="114" y="567"/>
                </a:moveTo>
                <a:lnTo>
                  <a:pt x="114" y="3115"/>
                </a:lnTo>
                <a:lnTo>
                  <a:pt x="116" y="3144"/>
                </a:lnTo>
                <a:lnTo>
                  <a:pt x="125" y="3173"/>
                </a:lnTo>
                <a:lnTo>
                  <a:pt x="137" y="3200"/>
                </a:lnTo>
                <a:lnTo>
                  <a:pt x="153" y="3225"/>
                </a:lnTo>
                <a:lnTo>
                  <a:pt x="174" y="3245"/>
                </a:lnTo>
                <a:lnTo>
                  <a:pt x="198" y="3262"/>
                </a:lnTo>
                <a:lnTo>
                  <a:pt x="225" y="3275"/>
                </a:lnTo>
                <a:lnTo>
                  <a:pt x="253" y="3284"/>
                </a:lnTo>
                <a:lnTo>
                  <a:pt x="283" y="3287"/>
                </a:lnTo>
                <a:lnTo>
                  <a:pt x="283" y="623"/>
                </a:lnTo>
                <a:lnTo>
                  <a:pt x="246" y="621"/>
                </a:lnTo>
                <a:lnTo>
                  <a:pt x="210" y="614"/>
                </a:lnTo>
                <a:lnTo>
                  <a:pt x="176" y="602"/>
                </a:lnTo>
                <a:lnTo>
                  <a:pt x="143" y="586"/>
                </a:lnTo>
                <a:lnTo>
                  <a:pt x="114" y="567"/>
                </a:lnTo>
                <a:close/>
                <a:moveTo>
                  <a:pt x="773" y="397"/>
                </a:moveTo>
                <a:lnTo>
                  <a:pt x="681" y="580"/>
                </a:lnTo>
                <a:lnTo>
                  <a:pt x="681" y="1948"/>
                </a:lnTo>
                <a:lnTo>
                  <a:pt x="964" y="1476"/>
                </a:lnTo>
                <a:lnTo>
                  <a:pt x="1248" y="1948"/>
                </a:lnTo>
                <a:lnTo>
                  <a:pt x="1248" y="577"/>
                </a:lnTo>
                <a:lnTo>
                  <a:pt x="1241" y="569"/>
                </a:lnTo>
                <a:lnTo>
                  <a:pt x="1248" y="555"/>
                </a:lnTo>
                <a:lnTo>
                  <a:pt x="1248" y="553"/>
                </a:lnTo>
                <a:lnTo>
                  <a:pt x="1255" y="538"/>
                </a:lnTo>
                <a:lnTo>
                  <a:pt x="1255" y="538"/>
                </a:lnTo>
                <a:lnTo>
                  <a:pt x="1326" y="397"/>
                </a:lnTo>
                <a:lnTo>
                  <a:pt x="773" y="397"/>
                </a:lnTo>
                <a:close/>
                <a:moveTo>
                  <a:pt x="312" y="113"/>
                </a:moveTo>
                <a:lnTo>
                  <a:pt x="279" y="116"/>
                </a:lnTo>
                <a:lnTo>
                  <a:pt x="247" y="125"/>
                </a:lnTo>
                <a:lnTo>
                  <a:pt x="217" y="138"/>
                </a:lnTo>
                <a:lnTo>
                  <a:pt x="190" y="157"/>
                </a:lnTo>
                <a:lnTo>
                  <a:pt x="165" y="179"/>
                </a:lnTo>
                <a:lnTo>
                  <a:pt x="144" y="206"/>
                </a:lnTo>
                <a:lnTo>
                  <a:pt x="130" y="235"/>
                </a:lnTo>
                <a:lnTo>
                  <a:pt x="119" y="266"/>
                </a:lnTo>
                <a:lnTo>
                  <a:pt x="114" y="299"/>
                </a:lnTo>
                <a:lnTo>
                  <a:pt x="114" y="332"/>
                </a:lnTo>
                <a:lnTo>
                  <a:pt x="122" y="365"/>
                </a:lnTo>
                <a:lnTo>
                  <a:pt x="133" y="395"/>
                </a:lnTo>
                <a:lnTo>
                  <a:pt x="149" y="422"/>
                </a:lnTo>
                <a:lnTo>
                  <a:pt x="171" y="447"/>
                </a:lnTo>
                <a:lnTo>
                  <a:pt x="196" y="469"/>
                </a:lnTo>
                <a:lnTo>
                  <a:pt x="225" y="486"/>
                </a:lnTo>
                <a:lnTo>
                  <a:pt x="255" y="499"/>
                </a:lnTo>
                <a:lnTo>
                  <a:pt x="289" y="507"/>
                </a:lnTo>
                <a:lnTo>
                  <a:pt x="325" y="510"/>
                </a:lnTo>
                <a:lnTo>
                  <a:pt x="588" y="510"/>
                </a:lnTo>
                <a:lnTo>
                  <a:pt x="703" y="283"/>
                </a:lnTo>
                <a:lnTo>
                  <a:pt x="1508" y="283"/>
                </a:lnTo>
                <a:lnTo>
                  <a:pt x="1396" y="510"/>
                </a:lnTo>
                <a:lnTo>
                  <a:pt x="2437" y="510"/>
                </a:lnTo>
                <a:lnTo>
                  <a:pt x="2437" y="453"/>
                </a:lnTo>
                <a:lnTo>
                  <a:pt x="2210" y="453"/>
                </a:lnTo>
                <a:lnTo>
                  <a:pt x="2192" y="450"/>
                </a:lnTo>
                <a:lnTo>
                  <a:pt x="2177" y="442"/>
                </a:lnTo>
                <a:lnTo>
                  <a:pt x="2165" y="430"/>
                </a:lnTo>
                <a:lnTo>
                  <a:pt x="2156" y="414"/>
                </a:lnTo>
                <a:lnTo>
                  <a:pt x="2153" y="397"/>
                </a:lnTo>
                <a:lnTo>
                  <a:pt x="2156" y="379"/>
                </a:lnTo>
                <a:lnTo>
                  <a:pt x="2165" y="364"/>
                </a:lnTo>
                <a:lnTo>
                  <a:pt x="2177" y="351"/>
                </a:lnTo>
                <a:lnTo>
                  <a:pt x="2192" y="343"/>
                </a:lnTo>
                <a:lnTo>
                  <a:pt x="2210" y="340"/>
                </a:lnTo>
                <a:lnTo>
                  <a:pt x="2437" y="340"/>
                </a:lnTo>
                <a:lnTo>
                  <a:pt x="2437" y="283"/>
                </a:lnTo>
                <a:lnTo>
                  <a:pt x="2153" y="283"/>
                </a:lnTo>
                <a:lnTo>
                  <a:pt x="2136" y="280"/>
                </a:lnTo>
                <a:lnTo>
                  <a:pt x="2120" y="272"/>
                </a:lnTo>
                <a:lnTo>
                  <a:pt x="2108" y="260"/>
                </a:lnTo>
                <a:lnTo>
                  <a:pt x="2100" y="244"/>
                </a:lnTo>
                <a:lnTo>
                  <a:pt x="2098" y="227"/>
                </a:lnTo>
                <a:lnTo>
                  <a:pt x="2100" y="209"/>
                </a:lnTo>
                <a:lnTo>
                  <a:pt x="2108" y="193"/>
                </a:lnTo>
                <a:lnTo>
                  <a:pt x="2120" y="181"/>
                </a:lnTo>
                <a:lnTo>
                  <a:pt x="2136" y="173"/>
                </a:lnTo>
                <a:lnTo>
                  <a:pt x="2153" y="170"/>
                </a:lnTo>
                <a:lnTo>
                  <a:pt x="2437" y="170"/>
                </a:lnTo>
                <a:lnTo>
                  <a:pt x="2437" y="113"/>
                </a:lnTo>
                <a:lnTo>
                  <a:pt x="312" y="113"/>
                </a:lnTo>
                <a:close/>
                <a:moveTo>
                  <a:pt x="312" y="0"/>
                </a:moveTo>
                <a:lnTo>
                  <a:pt x="2551" y="0"/>
                </a:lnTo>
                <a:lnTo>
                  <a:pt x="2551" y="3400"/>
                </a:lnTo>
                <a:lnTo>
                  <a:pt x="286" y="3400"/>
                </a:lnTo>
                <a:lnTo>
                  <a:pt x="244" y="3397"/>
                </a:lnTo>
                <a:lnTo>
                  <a:pt x="204" y="3388"/>
                </a:lnTo>
                <a:lnTo>
                  <a:pt x="166" y="3373"/>
                </a:lnTo>
                <a:lnTo>
                  <a:pt x="131" y="3354"/>
                </a:lnTo>
                <a:lnTo>
                  <a:pt x="99" y="3330"/>
                </a:lnTo>
                <a:lnTo>
                  <a:pt x="71" y="3302"/>
                </a:lnTo>
                <a:lnTo>
                  <a:pt x="46" y="3270"/>
                </a:lnTo>
                <a:lnTo>
                  <a:pt x="27" y="3234"/>
                </a:lnTo>
                <a:lnTo>
                  <a:pt x="12" y="3197"/>
                </a:lnTo>
                <a:lnTo>
                  <a:pt x="4" y="3157"/>
                </a:lnTo>
                <a:lnTo>
                  <a:pt x="0" y="3115"/>
                </a:lnTo>
                <a:lnTo>
                  <a:pt x="0" y="340"/>
                </a:lnTo>
                <a:lnTo>
                  <a:pt x="2" y="340"/>
                </a:lnTo>
                <a:lnTo>
                  <a:pt x="1" y="303"/>
                </a:lnTo>
                <a:lnTo>
                  <a:pt x="4" y="267"/>
                </a:lnTo>
                <a:lnTo>
                  <a:pt x="11" y="231"/>
                </a:lnTo>
                <a:lnTo>
                  <a:pt x="23" y="196"/>
                </a:lnTo>
                <a:lnTo>
                  <a:pt x="38" y="163"/>
                </a:lnTo>
                <a:lnTo>
                  <a:pt x="58" y="132"/>
                </a:lnTo>
                <a:lnTo>
                  <a:pt x="81" y="103"/>
                </a:lnTo>
                <a:lnTo>
                  <a:pt x="108" y="76"/>
                </a:lnTo>
                <a:lnTo>
                  <a:pt x="137" y="54"/>
                </a:lnTo>
                <a:lnTo>
                  <a:pt x="169" y="35"/>
                </a:lnTo>
                <a:lnTo>
                  <a:pt x="203" y="20"/>
                </a:lnTo>
                <a:lnTo>
                  <a:pt x="238" y="9"/>
                </a:lnTo>
                <a:lnTo>
                  <a:pt x="275" y="2"/>
                </a:lnTo>
                <a:lnTo>
                  <a:pt x="31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503">
            <a:extLst>
              <a:ext uri="{FF2B5EF4-FFF2-40B4-BE49-F238E27FC236}">
                <a16:creationId xmlns:a16="http://schemas.microsoft.com/office/drawing/2014/main" id="{17F30C66-18FC-49CC-803B-ADA6B68ABFAB}"/>
              </a:ext>
            </a:extLst>
          </p:cNvPr>
          <p:cNvSpPr>
            <a:spLocks noEditPoints="1"/>
          </p:cNvSpPr>
          <p:nvPr/>
        </p:nvSpPr>
        <p:spPr bwMode="auto">
          <a:xfrm>
            <a:off x="7524682" y="1831926"/>
            <a:ext cx="535101" cy="713700"/>
          </a:xfrm>
          <a:custGeom>
            <a:avLst/>
            <a:gdLst>
              <a:gd name="T0" fmla="*/ 1680 w 2591"/>
              <a:gd name="T1" fmla="*/ 3432 h 3550"/>
              <a:gd name="T2" fmla="*/ 1030 w 2591"/>
              <a:gd name="T3" fmla="*/ 3077 h 3550"/>
              <a:gd name="T4" fmla="*/ 1502 w 2591"/>
              <a:gd name="T5" fmla="*/ 3077 h 3550"/>
              <a:gd name="T6" fmla="*/ 168 w 2591"/>
              <a:gd name="T7" fmla="*/ 1361 h 3550"/>
              <a:gd name="T8" fmla="*/ 1867 w 2591"/>
              <a:gd name="T9" fmla="*/ 1595 h 3550"/>
              <a:gd name="T10" fmla="*/ 1908 w 2591"/>
              <a:gd name="T11" fmla="*/ 1564 h 3550"/>
              <a:gd name="T12" fmla="*/ 1916 w 2591"/>
              <a:gd name="T13" fmla="*/ 1192 h 3550"/>
              <a:gd name="T14" fmla="*/ 1897 w 2591"/>
              <a:gd name="T15" fmla="*/ 1144 h 3550"/>
              <a:gd name="T16" fmla="*/ 1850 w 2591"/>
              <a:gd name="T17" fmla="*/ 1124 h 3550"/>
              <a:gd name="T18" fmla="*/ 724 w 2591"/>
              <a:gd name="T19" fmla="*/ 771 h 3550"/>
              <a:gd name="T20" fmla="*/ 685 w 2591"/>
              <a:gd name="T21" fmla="*/ 803 h 3550"/>
              <a:gd name="T22" fmla="*/ 675 w 2591"/>
              <a:gd name="T23" fmla="*/ 1006 h 3550"/>
              <a:gd name="T24" fmla="*/ 1914 w 2591"/>
              <a:gd name="T25" fmla="*/ 1018 h 3550"/>
              <a:gd name="T26" fmla="*/ 1991 w 2591"/>
              <a:gd name="T27" fmla="*/ 1073 h 3550"/>
              <a:gd name="T28" fmla="*/ 2031 w 2591"/>
              <a:gd name="T29" fmla="*/ 1159 h 3550"/>
              <a:gd name="T30" fmla="*/ 2188 w 2591"/>
              <a:gd name="T31" fmla="*/ 1243 h 3550"/>
              <a:gd name="T32" fmla="*/ 743 w 2591"/>
              <a:gd name="T33" fmla="*/ 769 h 3550"/>
              <a:gd name="T34" fmla="*/ 1205 w 2591"/>
              <a:gd name="T35" fmla="*/ 129 h 3550"/>
              <a:gd name="T36" fmla="*/ 1131 w 2591"/>
              <a:gd name="T37" fmla="*/ 182 h 3550"/>
              <a:gd name="T38" fmla="*/ 1092 w 2591"/>
              <a:gd name="T39" fmla="*/ 264 h 3550"/>
              <a:gd name="T40" fmla="*/ 1100 w 2591"/>
              <a:gd name="T41" fmla="*/ 358 h 3550"/>
              <a:gd name="T42" fmla="*/ 1152 w 2591"/>
              <a:gd name="T43" fmla="*/ 431 h 3550"/>
              <a:gd name="T44" fmla="*/ 1235 w 2591"/>
              <a:gd name="T45" fmla="*/ 470 h 3550"/>
              <a:gd name="T46" fmla="*/ 1328 w 2591"/>
              <a:gd name="T47" fmla="*/ 463 h 3550"/>
              <a:gd name="T48" fmla="*/ 1401 w 2591"/>
              <a:gd name="T49" fmla="*/ 410 h 3550"/>
              <a:gd name="T50" fmla="*/ 1441 w 2591"/>
              <a:gd name="T51" fmla="*/ 328 h 3550"/>
              <a:gd name="T52" fmla="*/ 1433 w 2591"/>
              <a:gd name="T53" fmla="*/ 233 h 3550"/>
              <a:gd name="T54" fmla="*/ 1380 w 2591"/>
              <a:gd name="T55" fmla="*/ 160 h 3550"/>
              <a:gd name="T56" fmla="*/ 1298 w 2591"/>
              <a:gd name="T57" fmla="*/ 122 h 3550"/>
              <a:gd name="T58" fmla="*/ 1310 w 2591"/>
              <a:gd name="T59" fmla="*/ 3 h 3550"/>
              <a:gd name="T60" fmla="*/ 1427 w 2591"/>
              <a:gd name="T61" fmla="*/ 47 h 3550"/>
              <a:gd name="T62" fmla="*/ 1514 w 2591"/>
              <a:gd name="T63" fmla="*/ 134 h 3550"/>
              <a:gd name="T64" fmla="*/ 1558 w 2591"/>
              <a:gd name="T65" fmla="*/ 252 h 3550"/>
              <a:gd name="T66" fmla="*/ 1551 w 2591"/>
              <a:gd name="T67" fmla="*/ 379 h 3550"/>
              <a:gd name="T68" fmla="*/ 1494 w 2591"/>
              <a:gd name="T69" fmla="*/ 484 h 3550"/>
              <a:gd name="T70" fmla="*/ 1401 w 2591"/>
              <a:gd name="T71" fmla="*/ 558 h 3550"/>
              <a:gd name="T72" fmla="*/ 1325 w 2591"/>
              <a:gd name="T73" fmla="*/ 651 h 3550"/>
              <a:gd name="T74" fmla="*/ 2236 w 2591"/>
              <a:gd name="T75" fmla="*/ 1361 h 3550"/>
              <a:gd name="T76" fmla="*/ 2031 w 2591"/>
              <a:gd name="T77" fmla="*/ 1563 h 3550"/>
              <a:gd name="T78" fmla="*/ 1991 w 2591"/>
              <a:gd name="T79" fmla="*/ 1650 h 3550"/>
              <a:gd name="T80" fmla="*/ 1914 w 2591"/>
              <a:gd name="T81" fmla="*/ 1704 h 3550"/>
              <a:gd name="T82" fmla="*/ 1325 w 2591"/>
              <a:gd name="T83" fmla="*/ 1716 h 3550"/>
              <a:gd name="T84" fmla="*/ 1621 w 2591"/>
              <a:gd name="T85" fmla="*/ 3195 h 3550"/>
              <a:gd name="T86" fmla="*/ 734 w 2591"/>
              <a:gd name="T87" fmla="*/ 3550 h 3550"/>
              <a:gd name="T88" fmla="*/ 911 w 2591"/>
              <a:gd name="T89" fmla="*/ 2958 h 3550"/>
              <a:gd name="T90" fmla="*/ 356 w 2591"/>
              <a:gd name="T91" fmla="*/ 1716 h 3550"/>
              <a:gd name="T92" fmla="*/ 557 w 2591"/>
              <a:gd name="T93" fmla="*/ 1006 h 3550"/>
              <a:gd name="T94" fmla="*/ 568 w 2591"/>
              <a:gd name="T95" fmla="*/ 771 h 3550"/>
              <a:gd name="T96" fmla="*/ 623 w 2591"/>
              <a:gd name="T97" fmla="*/ 695 h 3550"/>
              <a:gd name="T98" fmla="*/ 709 w 2591"/>
              <a:gd name="T99" fmla="*/ 654 h 3550"/>
              <a:gd name="T100" fmla="*/ 1207 w 2591"/>
              <a:gd name="T101" fmla="*/ 585 h 3550"/>
              <a:gd name="T102" fmla="*/ 1097 w 2591"/>
              <a:gd name="T103" fmla="*/ 538 h 3550"/>
              <a:gd name="T104" fmla="*/ 1016 w 2591"/>
              <a:gd name="T105" fmla="*/ 452 h 3550"/>
              <a:gd name="T106" fmla="*/ 974 w 2591"/>
              <a:gd name="T107" fmla="*/ 338 h 3550"/>
              <a:gd name="T108" fmla="*/ 983 w 2591"/>
              <a:gd name="T109" fmla="*/ 211 h 3550"/>
              <a:gd name="T110" fmla="*/ 1044 w 2591"/>
              <a:gd name="T111" fmla="*/ 102 h 3550"/>
              <a:gd name="T112" fmla="*/ 1142 w 2591"/>
              <a:gd name="T113" fmla="*/ 28 h 3550"/>
              <a:gd name="T114" fmla="*/ 1266 w 2591"/>
              <a:gd name="T115" fmla="*/ 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591" h="3550">
                <a:moveTo>
                  <a:pt x="852" y="3313"/>
                </a:moveTo>
                <a:lnTo>
                  <a:pt x="852" y="3432"/>
                </a:lnTo>
                <a:lnTo>
                  <a:pt x="1680" y="3432"/>
                </a:lnTo>
                <a:lnTo>
                  <a:pt x="1680" y="3313"/>
                </a:lnTo>
                <a:lnTo>
                  <a:pt x="852" y="3313"/>
                </a:lnTo>
                <a:close/>
                <a:moveTo>
                  <a:pt x="1030" y="3077"/>
                </a:moveTo>
                <a:lnTo>
                  <a:pt x="1030" y="3195"/>
                </a:lnTo>
                <a:lnTo>
                  <a:pt x="1502" y="3195"/>
                </a:lnTo>
                <a:lnTo>
                  <a:pt x="1502" y="3077"/>
                </a:lnTo>
                <a:lnTo>
                  <a:pt x="1030" y="3077"/>
                </a:lnTo>
                <a:close/>
                <a:moveTo>
                  <a:pt x="404" y="1124"/>
                </a:moveTo>
                <a:lnTo>
                  <a:pt x="168" y="1361"/>
                </a:lnTo>
                <a:lnTo>
                  <a:pt x="404" y="1598"/>
                </a:lnTo>
                <a:lnTo>
                  <a:pt x="1850" y="1598"/>
                </a:lnTo>
                <a:lnTo>
                  <a:pt x="1867" y="1595"/>
                </a:lnTo>
                <a:lnTo>
                  <a:pt x="1883" y="1589"/>
                </a:lnTo>
                <a:lnTo>
                  <a:pt x="1897" y="1578"/>
                </a:lnTo>
                <a:lnTo>
                  <a:pt x="1908" y="1564"/>
                </a:lnTo>
                <a:lnTo>
                  <a:pt x="1914" y="1548"/>
                </a:lnTo>
                <a:lnTo>
                  <a:pt x="1916" y="1530"/>
                </a:lnTo>
                <a:lnTo>
                  <a:pt x="1916" y="1192"/>
                </a:lnTo>
                <a:lnTo>
                  <a:pt x="1914" y="1174"/>
                </a:lnTo>
                <a:lnTo>
                  <a:pt x="1908" y="1158"/>
                </a:lnTo>
                <a:lnTo>
                  <a:pt x="1897" y="1144"/>
                </a:lnTo>
                <a:lnTo>
                  <a:pt x="1883" y="1134"/>
                </a:lnTo>
                <a:lnTo>
                  <a:pt x="1867" y="1126"/>
                </a:lnTo>
                <a:lnTo>
                  <a:pt x="1850" y="1124"/>
                </a:lnTo>
                <a:lnTo>
                  <a:pt x="404" y="1124"/>
                </a:lnTo>
                <a:close/>
                <a:moveTo>
                  <a:pt x="743" y="769"/>
                </a:moveTo>
                <a:lnTo>
                  <a:pt x="724" y="771"/>
                </a:lnTo>
                <a:lnTo>
                  <a:pt x="708" y="778"/>
                </a:lnTo>
                <a:lnTo>
                  <a:pt x="695" y="789"/>
                </a:lnTo>
                <a:lnTo>
                  <a:pt x="685" y="803"/>
                </a:lnTo>
                <a:lnTo>
                  <a:pt x="678" y="819"/>
                </a:lnTo>
                <a:lnTo>
                  <a:pt x="675" y="837"/>
                </a:lnTo>
                <a:lnTo>
                  <a:pt x="675" y="1006"/>
                </a:lnTo>
                <a:lnTo>
                  <a:pt x="1850" y="1006"/>
                </a:lnTo>
                <a:lnTo>
                  <a:pt x="1883" y="1009"/>
                </a:lnTo>
                <a:lnTo>
                  <a:pt x="1914" y="1018"/>
                </a:lnTo>
                <a:lnTo>
                  <a:pt x="1943" y="1032"/>
                </a:lnTo>
                <a:lnTo>
                  <a:pt x="1969" y="1050"/>
                </a:lnTo>
                <a:lnTo>
                  <a:pt x="1991" y="1073"/>
                </a:lnTo>
                <a:lnTo>
                  <a:pt x="2010" y="1098"/>
                </a:lnTo>
                <a:lnTo>
                  <a:pt x="2023" y="1127"/>
                </a:lnTo>
                <a:lnTo>
                  <a:pt x="2031" y="1159"/>
                </a:lnTo>
                <a:lnTo>
                  <a:pt x="2034" y="1192"/>
                </a:lnTo>
                <a:lnTo>
                  <a:pt x="2034" y="1243"/>
                </a:lnTo>
                <a:lnTo>
                  <a:pt x="2188" y="1243"/>
                </a:lnTo>
                <a:lnTo>
                  <a:pt x="2425" y="1006"/>
                </a:lnTo>
                <a:lnTo>
                  <a:pt x="2188" y="769"/>
                </a:lnTo>
                <a:lnTo>
                  <a:pt x="743" y="769"/>
                </a:lnTo>
                <a:close/>
                <a:moveTo>
                  <a:pt x="1266" y="118"/>
                </a:moveTo>
                <a:lnTo>
                  <a:pt x="1235" y="122"/>
                </a:lnTo>
                <a:lnTo>
                  <a:pt x="1205" y="129"/>
                </a:lnTo>
                <a:lnTo>
                  <a:pt x="1177" y="143"/>
                </a:lnTo>
                <a:lnTo>
                  <a:pt x="1152" y="160"/>
                </a:lnTo>
                <a:lnTo>
                  <a:pt x="1131" y="182"/>
                </a:lnTo>
                <a:lnTo>
                  <a:pt x="1113" y="207"/>
                </a:lnTo>
                <a:lnTo>
                  <a:pt x="1100" y="233"/>
                </a:lnTo>
                <a:lnTo>
                  <a:pt x="1092" y="264"/>
                </a:lnTo>
                <a:lnTo>
                  <a:pt x="1089" y="296"/>
                </a:lnTo>
                <a:lnTo>
                  <a:pt x="1092" y="328"/>
                </a:lnTo>
                <a:lnTo>
                  <a:pt x="1100" y="358"/>
                </a:lnTo>
                <a:lnTo>
                  <a:pt x="1113" y="385"/>
                </a:lnTo>
                <a:lnTo>
                  <a:pt x="1131" y="410"/>
                </a:lnTo>
                <a:lnTo>
                  <a:pt x="1152" y="431"/>
                </a:lnTo>
                <a:lnTo>
                  <a:pt x="1177" y="449"/>
                </a:lnTo>
                <a:lnTo>
                  <a:pt x="1205" y="463"/>
                </a:lnTo>
                <a:lnTo>
                  <a:pt x="1235" y="470"/>
                </a:lnTo>
                <a:lnTo>
                  <a:pt x="1266" y="473"/>
                </a:lnTo>
                <a:lnTo>
                  <a:pt x="1298" y="470"/>
                </a:lnTo>
                <a:lnTo>
                  <a:pt x="1328" y="463"/>
                </a:lnTo>
                <a:lnTo>
                  <a:pt x="1355" y="449"/>
                </a:lnTo>
                <a:lnTo>
                  <a:pt x="1380" y="431"/>
                </a:lnTo>
                <a:lnTo>
                  <a:pt x="1401" y="410"/>
                </a:lnTo>
                <a:lnTo>
                  <a:pt x="1420" y="385"/>
                </a:lnTo>
                <a:lnTo>
                  <a:pt x="1433" y="358"/>
                </a:lnTo>
                <a:lnTo>
                  <a:pt x="1441" y="328"/>
                </a:lnTo>
                <a:lnTo>
                  <a:pt x="1443" y="296"/>
                </a:lnTo>
                <a:lnTo>
                  <a:pt x="1441" y="264"/>
                </a:lnTo>
                <a:lnTo>
                  <a:pt x="1433" y="233"/>
                </a:lnTo>
                <a:lnTo>
                  <a:pt x="1420" y="207"/>
                </a:lnTo>
                <a:lnTo>
                  <a:pt x="1401" y="182"/>
                </a:lnTo>
                <a:lnTo>
                  <a:pt x="1380" y="160"/>
                </a:lnTo>
                <a:lnTo>
                  <a:pt x="1355" y="143"/>
                </a:lnTo>
                <a:lnTo>
                  <a:pt x="1328" y="129"/>
                </a:lnTo>
                <a:lnTo>
                  <a:pt x="1298" y="122"/>
                </a:lnTo>
                <a:lnTo>
                  <a:pt x="1266" y="118"/>
                </a:lnTo>
                <a:close/>
                <a:moveTo>
                  <a:pt x="1266" y="0"/>
                </a:moveTo>
                <a:lnTo>
                  <a:pt x="1310" y="3"/>
                </a:lnTo>
                <a:lnTo>
                  <a:pt x="1352" y="13"/>
                </a:lnTo>
                <a:lnTo>
                  <a:pt x="1391" y="28"/>
                </a:lnTo>
                <a:lnTo>
                  <a:pt x="1427" y="47"/>
                </a:lnTo>
                <a:lnTo>
                  <a:pt x="1461" y="73"/>
                </a:lnTo>
                <a:lnTo>
                  <a:pt x="1490" y="102"/>
                </a:lnTo>
                <a:lnTo>
                  <a:pt x="1514" y="134"/>
                </a:lnTo>
                <a:lnTo>
                  <a:pt x="1535" y="171"/>
                </a:lnTo>
                <a:lnTo>
                  <a:pt x="1550" y="211"/>
                </a:lnTo>
                <a:lnTo>
                  <a:pt x="1558" y="252"/>
                </a:lnTo>
                <a:lnTo>
                  <a:pt x="1562" y="296"/>
                </a:lnTo>
                <a:lnTo>
                  <a:pt x="1559" y="338"/>
                </a:lnTo>
                <a:lnTo>
                  <a:pt x="1551" y="379"/>
                </a:lnTo>
                <a:lnTo>
                  <a:pt x="1537" y="416"/>
                </a:lnTo>
                <a:lnTo>
                  <a:pt x="1517" y="452"/>
                </a:lnTo>
                <a:lnTo>
                  <a:pt x="1494" y="484"/>
                </a:lnTo>
                <a:lnTo>
                  <a:pt x="1467" y="513"/>
                </a:lnTo>
                <a:lnTo>
                  <a:pt x="1436" y="538"/>
                </a:lnTo>
                <a:lnTo>
                  <a:pt x="1401" y="558"/>
                </a:lnTo>
                <a:lnTo>
                  <a:pt x="1365" y="574"/>
                </a:lnTo>
                <a:lnTo>
                  <a:pt x="1325" y="585"/>
                </a:lnTo>
                <a:lnTo>
                  <a:pt x="1325" y="651"/>
                </a:lnTo>
                <a:lnTo>
                  <a:pt x="2236" y="651"/>
                </a:lnTo>
                <a:lnTo>
                  <a:pt x="2591" y="1006"/>
                </a:lnTo>
                <a:lnTo>
                  <a:pt x="2236" y="1361"/>
                </a:lnTo>
                <a:lnTo>
                  <a:pt x="2034" y="1361"/>
                </a:lnTo>
                <a:lnTo>
                  <a:pt x="2034" y="1530"/>
                </a:lnTo>
                <a:lnTo>
                  <a:pt x="2031" y="1563"/>
                </a:lnTo>
                <a:lnTo>
                  <a:pt x="2023" y="1595"/>
                </a:lnTo>
                <a:lnTo>
                  <a:pt x="2010" y="1623"/>
                </a:lnTo>
                <a:lnTo>
                  <a:pt x="1991" y="1650"/>
                </a:lnTo>
                <a:lnTo>
                  <a:pt x="1969" y="1672"/>
                </a:lnTo>
                <a:lnTo>
                  <a:pt x="1943" y="1690"/>
                </a:lnTo>
                <a:lnTo>
                  <a:pt x="1914" y="1704"/>
                </a:lnTo>
                <a:lnTo>
                  <a:pt x="1883" y="1713"/>
                </a:lnTo>
                <a:lnTo>
                  <a:pt x="1850" y="1716"/>
                </a:lnTo>
                <a:lnTo>
                  <a:pt x="1325" y="1716"/>
                </a:lnTo>
                <a:lnTo>
                  <a:pt x="1325" y="2958"/>
                </a:lnTo>
                <a:lnTo>
                  <a:pt x="1621" y="2958"/>
                </a:lnTo>
                <a:lnTo>
                  <a:pt x="1621" y="3195"/>
                </a:lnTo>
                <a:lnTo>
                  <a:pt x="1798" y="3195"/>
                </a:lnTo>
                <a:lnTo>
                  <a:pt x="1798" y="3550"/>
                </a:lnTo>
                <a:lnTo>
                  <a:pt x="734" y="3550"/>
                </a:lnTo>
                <a:lnTo>
                  <a:pt x="734" y="3195"/>
                </a:lnTo>
                <a:lnTo>
                  <a:pt x="911" y="3195"/>
                </a:lnTo>
                <a:lnTo>
                  <a:pt x="911" y="2958"/>
                </a:lnTo>
                <a:lnTo>
                  <a:pt x="1207" y="2958"/>
                </a:lnTo>
                <a:lnTo>
                  <a:pt x="1207" y="1716"/>
                </a:lnTo>
                <a:lnTo>
                  <a:pt x="356" y="1716"/>
                </a:lnTo>
                <a:lnTo>
                  <a:pt x="0" y="1361"/>
                </a:lnTo>
                <a:lnTo>
                  <a:pt x="356" y="1006"/>
                </a:lnTo>
                <a:lnTo>
                  <a:pt x="557" y="1006"/>
                </a:lnTo>
                <a:lnTo>
                  <a:pt x="557" y="837"/>
                </a:lnTo>
                <a:lnTo>
                  <a:pt x="560" y="804"/>
                </a:lnTo>
                <a:lnTo>
                  <a:pt x="568" y="771"/>
                </a:lnTo>
                <a:lnTo>
                  <a:pt x="582" y="743"/>
                </a:lnTo>
                <a:lnTo>
                  <a:pt x="601" y="716"/>
                </a:lnTo>
                <a:lnTo>
                  <a:pt x="623" y="695"/>
                </a:lnTo>
                <a:lnTo>
                  <a:pt x="649" y="677"/>
                </a:lnTo>
                <a:lnTo>
                  <a:pt x="678" y="663"/>
                </a:lnTo>
                <a:lnTo>
                  <a:pt x="709" y="654"/>
                </a:lnTo>
                <a:lnTo>
                  <a:pt x="743" y="651"/>
                </a:lnTo>
                <a:lnTo>
                  <a:pt x="1207" y="651"/>
                </a:lnTo>
                <a:lnTo>
                  <a:pt x="1207" y="585"/>
                </a:lnTo>
                <a:lnTo>
                  <a:pt x="1168" y="574"/>
                </a:lnTo>
                <a:lnTo>
                  <a:pt x="1131" y="558"/>
                </a:lnTo>
                <a:lnTo>
                  <a:pt x="1097" y="538"/>
                </a:lnTo>
                <a:lnTo>
                  <a:pt x="1066" y="513"/>
                </a:lnTo>
                <a:lnTo>
                  <a:pt x="1038" y="484"/>
                </a:lnTo>
                <a:lnTo>
                  <a:pt x="1016" y="452"/>
                </a:lnTo>
                <a:lnTo>
                  <a:pt x="996" y="416"/>
                </a:lnTo>
                <a:lnTo>
                  <a:pt x="982" y="379"/>
                </a:lnTo>
                <a:lnTo>
                  <a:pt x="974" y="338"/>
                </a:lnTo>
                <a:lnTo>
                  <a:pt x="970" y="296"/>
                </a:lnTo>
                <a:lnTo>
                  <a:pt x="974" y="252"/>
                </a:lnTo>
                <a:lnTo>
                  <a:pt x="983" y="211"/>
                </a:lnTo>
                <a:lnTo>
                  <a:pt x="998" y="171"/>
                </a:lnTo>
                <a:lnTo>
                  <a:pt x="1019" y="134"/>
                </a:lnTo>
                <a:lnTo>
                  <a:pt x="1044" y="102"/>
                </a:lnTo>
                <a:lnTo>
                  <a:pt x="1073" y="73"/>
                </a:lnTo>
                <a:lnTo>
                  <a:pt x="1106" y="47"/>
                </a:lnTo>
                <a:lnTo>
                  <a:pt x="1142" y="28"/>
                </a:lnTo>
                <a:lnTo>
                  <a:pt x="1181" y="13"/>
                </a:lnTo>
                <a:lnTo>
                  <a:pt x="1223" y="3"/>
                </a:lnTo>
                <a:lnTo>
                  <a:pt x="12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7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Course Summary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5G Security Deconstructed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640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1657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dirty="0">
                <a:solidFill>
                  <a:srgbClr val="FFFFFF"/>
                </a:solidFill>
                <a:latin typeface="Roboto"/>
              </a:rPr>
              <a:t>5G Network Security Infrastructure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61042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Principles for Network Security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11849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Vulnerabilities,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   Threat Vectors,        and Mitigation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61042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Physical Security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for 5G Networks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9B3CD6-489E-442D-8E11-9829051C8EF9}"/>
              </a:ext>
            </a:extLst>
          </p:cNvPr>
          <p:cNvGrpSpPr/>
          <p:nvPr/>
        </p:nvGrpSpPr>
        <p:grpSpPr>
          <a:xfrm>
            <a:off x="7415405" y="1641259"/>
            <a:ext cx="546410" cy="708427"/>
            <a:chOff x="1744663" y="3473451"/>
            <a:chExt cx="401637" cy="523875"/>
          </a:xfrm>
          <a:solidFill>
            <a:schemeClr val="bg1"/>
          </a:solidFill>
        </p:grpSpPr>
        <p:sp>
          <p:nvSpPr>
            <p:cNvPr id="34" name="Freeform 264">
              <a:extLst>
                <a:ext uri="{FF2B5EF4-FFF2-40B4-BE49-F238E27FC236}">
                  <a16:creationId xmlns:a16="http://schemas.microsoft.com/office/drawing/2014/main" id="{8EEDF7CB-8DEF-4084-8B6B-2CCA706A0A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663" y="3473451"/>
              <a:ext cx="401637" cy="523875"/>
            </a:xfrm>
            <a:custGeom>
              <a:avLst/>
              <a:gdLst>
                <a:gd name="T0" fmla="*/ 2212 w 2534"/>
                <a:gd name="T1" fmla="*/ 3182 h 3299"/>
                <a:gd name="T2" fmla="*/ 2418 w 2534"/>
                <a:gd name="T3" fmla="*/ 2975 h 3299"/>
                <a:gd name="T4" fmla="*/ 1521 w 2534"/>
                <a:gd name="T5" fmla="*/ 3182 h 3299"/>
                <a:gd name="T6" fmla="*/ 2418 w 2534"/>
                <a:gd name="T7" fmla="*/ 2812 h 3299"/>
                <a:gd name="T8" fmla="*/ 2097 w 2534"/>
                <a:gd name="T9" fmla="*/ 2604 h 3299"/>
                <a:gd name="T10" fmla="*/ 830 w 2534"/>
                <a:gd name="T11" fmla="*/ 3182 h 3299"/>
                <a:gd name="T12" fmla="*/ 1934 w 2534"/>
                <a:gd name="T13" fmla="*/ 2604 h 3299"/>
                <a:gd name="T14" fmla="*/ 714 w 2534"/>
                <a:gd name="T15" fmla="*/ 2604 h 3299"/>
                <a:gd name="T16" fmla="*/ 143 w 2534"/>
                <a:gd name="T17" fmla="*/ 3175 h 3299"/>
                <a:gd name="T18" fmla="*/ 116 w 2534"/>
                <a:gd name="T19" fmla="*/ 3182 h 3299"/>
                <a:gd name="T20" fmla="*/ 1243 w 2534"/>
                <a:gd name="T21" fmla="*/ 2604 h 3299"/>
                <a:gd name="T22" fmla="*/ 116 w 2534"/>
                <a:gd name="T23" fmla="*/ 2604 h 3299"/>
                <a:gd name="T24" fmla="*/ 552 w 2534"/>
                <a:gd name="T25" fmla="*/ 2604 h 3299"/>
                <a:gd name="T26" fmla="*/ 116 w 2534"/>
                <a:gd name="T27" fmla="*/ 1446 h 3299"/>
                <a:gd name="T28" fmla="*/ 2418 w 2534"/>
                <a:gd name="T29" fmla="*/ 2488 h 3299"/>
                <a:gd name="T30" fmla="*/ 116 w 2534"/>
                <a:gd name="T31" fmla="*/ 1446 h 3299"/>
                <a:gd name="T32" fmla="*/ 1177 w 2534"/>
                <a:gd name="T33" fmla="*/ 118 h 3299"/>
                <a:gd name="T34" fmla="*/ 1059 w 2534"/>
                <a:gd name="T35" fmla="*/ 141 h 3299"/>
                <a:gd name="T36" fmla="*/ 950 w 2534"/>
                <a:gd name="T37" fmla="*/ 183 h 3299"/>
                <a:gd name="T38" fmla="*/ 854 w 2534"/>
                <a:gd name="T39" fmla="*/ 243 h 3299"/>
                <a:gd name="T40" fmla="*/ 772 w 2534"/>
                <a:gd name="T41" fmla="*/ 318 h 3299"/>
                <a:gd name="T42" fmla="*/ 706 w 2534"/>
                <a:gd name="T43" fmla="*/ 407 h 3299"/>
                <a:gd name="T44" fmla="*/ 661 w 2534"/>
                <a:gd name="T45" fmla="*/ 507 h 3299"/>
                <a:gd name="T46" fmla="*/ 636 w 2534"/>
                <a:gd name="T47" fmla="*/ 615 h 3299"/>
                <a:gd name="T48" fmla="*/ 633 w 2534"/>
                <a:gd name="T49" fmla="*/ 1331 h 3299"/>
                <a:gd name="T50" fmla="*/ 1843 w 2534"/>
                <a:gd name="T51" fmla="*/ 672 h 3299"/>
                <a:gd name="T52" fmla="*/ 1831 w 2534"/>
                <a:gd name="T53" fmla="*/ 559 h 3299"/>
                <a:gd name="T54" fmla="*/ 1795 w 2534"/>
                <a:gd name="T55" fmla="*/ 455 h 3299"/>
                <a:gd name="T56" fmla="*/ 1739 w 2534"/>
                <a:gd name="T57" fmla="*/ 360 h 3299"/>
                <a:gd name="T58" fmla="*/ 1665 w 2534"/>
                <a:gd name="T59" fmla="*/ 279 h 3299"/>
                <a:gd name="T60" fmla="*/ 1575 w 2534"/>
                <a:gd name="T61" fmla="*/ 211 h 3299"/>
                <a:gd name="T62" fmla="*/ 1473 w 2534"/>
                <a:gd name="T63" fmla="*/ 160 h 3299"/>
                <a:gd name="T64" fmla="*/ 1360 w 2534"/>
                <a:gd name="T65" fmla="*/ 128 h 3299"/>
                <a:gd name="T66" fmla="*/ 1238 w 2534"/>
                <a:gd name="T67" fmla="*/ 116 h 3299"/>
                <a:gd name="T68" fmla="*/ 1307 w 2534"/>
                <a:gd name="T69" fmla="*/ 3 h 3299"/>
                <a:gd name="T70" fmla="*/ 1440 w 2534"/>
                <a:gd name="T71" fmla="*/ 27 h 3299"/>
                <a:gd name="T72" fmla="*/ 1563 w 2534"/>
                <a:gd name="T73" fmla="*/ 72 h 3299"/>
                <a:gd name="T74" fmla="*/ 1673 w 2534"/>
                <a:gd name="T75" fmla="*/ 137 h 3299"/>
                <a:gd name="T76" fmla="*/ 1769 w 2534"/>
                <a:gd name="T77" fmla="*/ 218 h 3299"/>
                <a:gd name="T78" fmla="*/ 1848 w 2534"/>
                <a:gd name="T79" fmla="*/ 315 h 3299"/>
                <a:gd name="T80" fmla="*/ 1907 w 2534"/>
                <a:gd name="T81" fmla="*/ 424 h 3299"/>
                <a:gd name="T82" fmla="*/ 1944 w 2534"/>
                <a:gd name="T83" fmla="*/ 544 h 3299"/>
                <a:gd name="T84" fmla="*/ 1958 w 2534"/>
                <a:gd name="T85" fmla="*/ 672 h 3299"/>
                <a:gd name="T86" fmla="*/ 2534 w 2534"/>
                <a:gd name="T87" fmla="*/ 1331 h 3299"/>
                <a:gd name="T88" fmla="*/ 0 w 2534"/>
                <a:gd name="T89" fmla="*/ 3299 h 3299"/>
                <a:gd name="T90" fmla="*/ 519 w 2534"/>
                <a:gd name="T91" fmla="*/ 1331 h 3299"/>
                <a:gd name="T92" fmla="*/ 522 w 2534"/>
                <a:gd name="T93" fmla="*/ 607 h 3299"/>
                <a:gd name="T94" fmla="*/ 547 w 2534"/>
                <a:gd name="T95" fmla="*/ 483 h 3299"/>
                <a:gd name="T96" fmla="*/ 595 w 2534"/>
                <a:gd name="T97" fmla="*/ 369 h 3299"/>
                <a:gd name="T98" fmla="*/ 665 w 2534"/>
                <a:gd name="T99" fmla="*/ 266 h 3299"/>
                <a:gd name="T100" fmla="*/ 753 w 2534"/>
                <a:gd name="T101" fmla="*/ 176 h 3299"/>
                <a:gd name="T102" fmla="*/ 857 w 2534"/>
                <a:gd name="T103" fmla="*/ 102 h 3299"/>
                <a:gd name="T104" fmla="*/ 974 w 2534"/>
                <a:gd name="T105" fmla="*/ 47 h 3299"/>
                <a:gd name="T106" fmla="*/ 1102 w 2534"/>
                <a:gd name="T107" fmla="*/ 12 h 3299"/>
                <a:gd name="T108" fmla="*/ 1238 w 2534"/>
                <a:gd name="T109" fmla="*/ 0 h 3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34" h="3299">
                  <a:moveTo>
                    <a:pt x="2418" y="2975"/>
                  </a:moveTo>
                  <a:lnTo>
                    <a:pt x="2212" y="3182"/>
                  </a:lnTo>
                  <a:lnTo>
                    <a:pt x="2418" y="3182"/>
                  </a:lnTo>
                  <a:lnTo>
                    <a:pt x="2418" y="2975"/>
                  </a:lnTo>
                  <a:close/>
                  <a:moveTo>
                    <a:pt x="2097" y="2604"/>
                  </a:moveTo>
                  <a:lnTo>
                    <a:pt x="1521" y="3182"/>
                  </a:lnTo>
                  <a:lnTo>
                    <a:pt x="2049" y="3182"/>
                  </a:lnTo>
                  <a:lnTo>
                    <a:pt x="2418" y="2812"/>
                  </a:lnTo>
                  <a:lnTo>
                    <a:pt x="2418" y="2604"/>
                  </a:lnTo>
                  <a:lnTo>
                    <a:pt x="2097" y="2604"/>
                  </a:lnTo>
                  <a:close/>
                  <a:moveTo>
                    <a:pt x="1405" y="2604"/>
                  </a:moveTo>
                  <a:lnTo>
                    <a:pt x="830" y="3182"/>
                  </a:lnTo>
                  <a:lnTo>
                    <a:pt x="1358" y="3182"/>
                  </a:lnTo>
                  <a:lnTo>
                    <a:pt x="1934" y="2604"/>
                  </a:lnTo>
                  <a:lnTo>
                    <a:pt x="1405" y="2604"/>
                  </a:lnTo>
                  <a:close/>
                  <a:moveTo>
                    <a:pt x="714" y="2604"/>
                  </a:moveTo>
                  <a:lnTo>
                    <a:pt x="156" y="3166"/>
                  </a:lnTo>
                  <a:lnTo>
                    <a:pt x="143" y="3175"/>
                  </a:lnTo>
                  <a:lnTo>
                    <a:pt x="130" y="3181"/>
                  </a:lnTo>
                  <a:lnTo>
                    <a:pt x="116" y="3182"/>
                  </a:lnTo>
                  <a:lnTo>
                    <a:pt x="667" y="3182"/>
                  </a:lnTo>
                  <a:lnTo>
                    <a:pt x="1243" y="2604"/>
                  </a:lnTo>
                  <a:lnTo>
                    <a:pt x="714" y="2604"/>
                  </a:lnTo>
                  <a:close/>
                  <a:moveTo>
                    <a:pt x="116" y="2604"/>
                  </a:moveTo>
                  <a:lnTo>
                    <a:pt x="116" y="3043"/>
                  </a:lnTo>
                  <a:lnTo>
                    <a:pt x="552" y="2604"/>
                  </a:lnTo>
                  <a:lnTo>
                    <a:pt x="116" y="2604"/>
                  </a:lnTo>
                  <a:close/>
                  <a:moveTo>
                    <a:pt x="116" y="1446"/>
                  </a:moveTo>
                  <a:lnTo>
                    <a:pt x="116" y="2488"/>
                  </a:lnTo>
                  <a:lnTo>
                    <a:pt x="2418" y="2488"/>
                  </a:lnTo>
                  <a:lnTo>
                    <a:pt x="2418" y="1446"/>
                  </a:lnTo>
                  <a:lnTo>
                    <a:pt x="116" y="1446"/>
                  </a:lnTo>
                  <a:close/>
                  <a:moveTo>
                    <a:pt x="1238" y="116"/>
                  </a:moveTo>
                  <a:lnTo>
                    <a:pt x="1177" y="118"/>
                  </a:lnTo>
                  <a:lnTo>
                    <a:pt x="1116" y="128"/>
                  </a:lnTo>
                  <a:lnTo>
                    <a:pt x="1059" y="141"/>
                  </a:lnTo>
                  <a:lnTo>
                    <a:pt x="1002" y="160"/>
                  </a:lnTo>
                  <a:lnTo>
                    <a:pt x="950" y="183"/>
                  </a:lnTo>
                  <a:lnTo>
                    <a:pt x="900" y="211"/>
                  </a:lnTo>
                  <a:lnTo>
                    <a:pt x="854" y="243"/>
                  </a:lnTo>
                  <a:lnTo>
                    <a:pt x="811" y="279"/>
                  </a:lnTo>
                  <a:lnTo>
                    <a:pt x="772" y="318"/>
                  </a:lnTo>
                  <a:lnTo>
                    <a:pt x="737" y="360"/>
                  </a:lnTo>
                  <a:lnTo>
                    <a:pt x="706" y="407"/>
                  </a:lnTo>
                  <a:lnTo>
                    <a:pt x="682" y="455"/>
                  </a:lnTo>
                  <a:lnTo>
                    <a:pt x="661" y="507"/>
                  </a:lnTo>
                  <a:lnTo>
                    <a:pt x="646" y="559"/>
                  </a:lnTo>
                  <a:lnTo>
                    <a:pt x="636" y="615"/>
                  </a:lnTo>
                  <a:lnTo>
                    <a:pt x="633" y="672"/>
                  </a:lnTo>
                  <a:lnTo>
                    <a:pt x="633" y="1331"/>
                  </a:lnTo>
                  <a:lnTo>
                    <a:pt x="1843" y="1331"/>
                  </a:lnTo>
                  <a:lnTo>
                    <a:pt x="1843" y="672"/>
                  </a:lnTo>
                  <a:lnTo>
                    <a:pt x="1840" y="615"/>
                  </a:lnTo>
                  <a:lnTo>
                    <a:pt x="1831" y="559"/>
                  </a:lnTo>
                  <a:lnTo>
                    <a:pt x="1815" y="507"/>
                  </a:lnTo>
                  <a:lnTo>
                    <a:pt x="1795" y="455"/>
                  </a:lnTo>
                  <a:lnTo>
                    <a:pt x="1769" y="407"/>
                  </a:lnTo>
                  <a:lnTo>
                    <a:pt x="1739" y="360"/>
                  </a:lnTo>
                  <a:lnTo>
                    <a:pt x="1704" y="318"/>
                  </a:lnTo>
                  <a:lnTo>
                    <a:pt x="1665" y="279"/>
                  </a:lnTo>
                  <a:lnTo>
                    <a:pt x="1622" y="243"/>
                  </a:lnTo>
                  <a:lnTo>
                    <a:pt x="1575" y="211"/>
                  </a:lnTo>
                  <a:lnTo>
                    <a:pt x="1526" y="183"/>
                  </a:lnTo>
                  <a:lnTo>
                    <a:pt x="1473" y="160"/>
                  </a:lnTo>
                  <a:lnTo>
                    <a:pt x="1417" y="141"/>
                  </a:lnTo>
                  <a:lnTo>
                    <a:pt x="1360" y="128"/>
                  </a:lnTo>
                  <a:lnTo>
                    <a:pt x="1300" y="118"/>
                  </a:lnTo>
                  <a:lnTo>
                    <a:pt x="1238" y="116"/>
                  </a:lnTo>
                  <a:close/>
                  <a:moveTo>
                    <a:pt x="1238" y="0"/>
                  </a:moveTo>
                  <a:lnTo>
                    <a:pt x="1307" y="3"/>
                  </a:lnTo>
                  <a:lnTo>
                    <a:pt x="1374" y="12"/>
                  </a:lnTo>
                  <a:lnTo>
                    <a:pt x="1440" y="27"/>
                  </a:lnTo>
                  <a:lnTo>
                    <a:pt x="1503" y="47"/>
                  </a:lnTo>
                  <a:lnTo>
                    <a:pt x="1563" y="72"/>
                  </a:lnTo>
                  <a:lnTo>
                    <a:pt x="1619" y="102"/>
                  </a:lnTo>
                  <a:lnTo>
                    <a:pt x="1673" y="137"/>
                  </a:lnTo>
                  <a:lnTo>
                    <a:pt x="1723" y="176"/>
                  </a:lnTo>
                  <a:lnTo>
                    <a:pt x="1769" y="218"/>
                  </a:lnTo>
                  <a:lnTo>
                    <a:pt x="1811" y="266"/>
                  </a:lnTo>
                  <a:lnTo>
                    <a:pt x="1848" y="315"/>
                  </a:lnTo>
                  <a:lnTo>
                    <a:pt x="1880" y="369"/>
                  </a:lnTo>
                  <a:lnTo>
                    <a:pt x="1907" y="424"/>
                  </a:lnTo>
                  <a:lnTo>
                    <a:pt x="1929" y="483"/>
                  </a:lnTo>
                  <a:lnTo>
                    <a:pt x="1944" y="544"/>
                  </a:lnTo>
                  <a:lnTo>
                    <a:pt x="1955" y="607"/>
                  </a:lnTo>
                  <a:lnTo>
                    <a:pt x="1958" y="672"/>
                  </a:lnTo>
                  <a:lnTo>
                    <a:pt x="1958" y="1331"/>
                  </a:lnTo>
                  <a:lnTo>
                    <a:pt x="2534" y="1331"/>
                  </a:lnTo>
                  <a:lnTo>
                    <a:pt x="2534" y="3299"/>
                  </a:lnTo>
                  <a:lnTo>
                    <a:pt x="0" y="3299"/>
                  </a:lnTo>
                  <a:lnTo>
                    <a:pt x="0" y="1331"/>
                  </a:lnTo>
                  <a:lnTo>
                    <a:pt x="519" y="1331"/>
                  </a:lnTo>
                  <a:lnTo>
                    <a:pt x="519" y="672"/>
                  </a:lnTo>
                  <a:lnTo>
                    <a:pt x="522" y="607"/>
                  </a:lnTo>
                  <a:lnTo>
                    <a:pt x="531" y="544"/>
                  </a:lnTo>
                  <a:lnTo>
                    <a:pt x="547" y="483"/>
                  </a:lnTo>
                  <a:lnTo>
                    <a:pt x="569" y="424"/>
                  </a:lnTo>
                  <a:lnTo>
                    <a:pt x="595" y="369"/>
                  </a:lnTo>
                  <a:lnTo>
                    <a:pt x="628" y="315"/>
                  </a:lnTo>
                  <a:lnTo>
                    <a:pt x="665" y="266"/>
                  </a:lnTo>
                  <a:lnTo>
                    <a:pt x="707" y="218"/>
                  </a:lnTo>
                  <a:lnTo>
                    <a:pt x="753" y="176"/>
                  </a:lnTo>
                  <a:lnTo>
                    <a:pt x="802" y="137"/>
                  </a:lnTo>
                  <a:lnTo>
                    <a:pt x="857" y="102"/>
                  </a:lnTo>
                  <a:lnTo>
                    <a:pt x="913" y="72"/>
                  </a:lnTo>
                  <a:lnTo>
                    <a:pt x="974" y="47"/>
                  </a:lnTo>
                  <a:lnTo>
                    <a:pt x="1036" y="27"/>
                  </a:lnTo>
                  <a:lnTo>
                    <a:pt x="1102" y="12"/>
                  </a:lnTo>
                  <a:lnTo>
                    <a:pt x="1168" y="3"/>
                  </a:lnTo>
                  <a:lnTo>
                    <a:pt x="1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65">
              <a:extLst>
                <a:ext uri="{FF2B5EF4-FFF2-40B4-BE49-F238E27FC236}">
                  <a16:creationId xmlns:a16="http://schemas.microsoft.com/office/drawing/2014/main" id="{7377251A-20F2-408C-8ECE-EF160A3D4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3748088"/>
              <a:ext cx="19050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8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8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8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6">
              <a:extLst>
                <a:ext uri="{FF2B5EF4-FFF2-40B4-BE49-F238E27FC236}">
                  <a16:creationId xmlns:a16="http://schemas.microsoft.com/office/drawing/2014/main" id="{FA7400B5-39E8-40D4-8433-4D3340FED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3803651"/>
              <a:ext cx="19050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9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9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9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67">
              <a:extLst>
                <a:ext uri="{FF2B5EF4-FFF2-40B4-BE49-F238E27FC236}">
                  <a16:creationId xmlns:a16="http://schemas.microsoft.com/office/drawing/2014/main" id="{DAEF34A3-3C97-4B23-A7CC-6B4D42FF9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0" y="3748088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2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2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2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2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2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68">
              <a:extLst>
                <a:ext uri="{FF2B5EF4-FFF2-40B4-BE49-F238E27FC236}">
                  <a16:creationId xmlns:a16="http://schemas.microsoft.com/office/drawing/2014/main" id="{7F767FAE-7D6D-4CAB-8211-4AA63CDA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721101"/>
              <a:ext cx="19050" cy="19050"/>
            </a:xfrm>
            <a:custGeom>
              <a:avLst/>
              <a:gdLst>
                <a:gd name="T0" fmla="*/ 57 w 115"/>
                <a:gd name="T1" fmla="*/ 0 h 115"/>
                <a:gd name="T2" fmla="*/ 75 w 115"/>
                <a:gd name="T3" fmla="*/ 3 h 115"/>
                <a:gd name="T4" fmla="*/ 92 w 115"/>
                <a:gd name="T5" fmla="*/ 11 h 115"/>
                <a:gd name="T6" fmla="*/ 104 w 115"/>
                <a:gd name="T7" fmla="*/ 24 h 115"/>
                <a:gd name="T8" fmla="*/ 112 w 115"/>
                <a:gd name="T9" fmla="*/ 39 h 115"/>
                <a:gd name="T10" fmla="*/ 115 w 115"/>
                <a:gd name="T11" fmla="*/ 58 h 115"/>
                <a:gd name="T12" fmla="*/ 112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5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1 h 115"/>
                <a:gd name="T38" fmla="*/ 40 w 115"/>
                <a:gd name="T39" fmla="*/ 3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5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69">
              <a:extLst>
                <a:ext uri="{FF2B5EF4-FFF2-40B4-BE49-F238E27FC236}">
                  <a16:creationId xmlns:a16="http://schemas.microsoft.com/office/drawing/2014/main" id="{1B60EF45-FD8F-46CB-B10D-2FC0DBE3B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776663"/>
              <a:ext cx="19050" cy="17463"/>
            </a:xfrm>
            <a:custGeom>
              <a:avLst/>
              <a:gdLst>
                <a:gd name="T0" fmla="*/ 57 w 115"/>
                <a:gd name="T1" fmla="*/ 0 h 115"/>
                <a:gd name="T2" fmla="*/ 75 w 115"/>
                <a:gd name="T3" fmla="*/ 2 h 115"/>
                <a:gd name="T4" fmla="*/ 92 w 115"/>
                <a:gd name="T5" fmla="*/ 10 h 115"/>
                <a:gd name="T6" fmla="*/ 104 w 115"/>
                <a:gd name="T7" fmla="*/ 24 h 115"/>
                <a:gd name="T8" fmla="*/ 112 w 115"/>
                <a:gd name="T9" fmla="*/ 39 h 115"/>
                <a:gd name="T10" fmla="*/ 115 w 115"/>
                <a:gd name="T11" fmla="*/ 58 h 115"/>
                <a:gd name="T12" fmla="*/ 112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5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0 h 115"/>
                <a:gd name="T38" fmla="*/ 40 w 115"/>
                <a:gd name="T39" fmla="*/ 2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5" y="2"/>
                  </a:lnTo>
                  <a:lnTo>
                    <a:pt x="92" y="10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0"/>
                  </a:lnTo>
                  <a:lnTo>
                    <a:pt x="40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70">
              <a:extLst>
                <a:ext uri="{FF2B5EF4-FFF2-40B4-BE49-F238E27FC236}">
                  <a16:creationId xmlns:a16="http://schemas.microsoft.com/office/drawing/2014/main" id="{CDC05289-735F-4B4B-9301-ACC3C66AD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725" y="3748088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3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3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3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3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71">
              <a:extLst>
                <a:ext uri="{FF2B5EF4-FFF2-40B4-BE49-F238E27FC236}">
                  <a16:creationId xmlns:a16="http://schemas.microsoft.com/office/drawing/2014/main" id="{96B3ED8E-6B4F-4887-B9F1-FCDF02750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288" y="3748088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72">
              <a:extLst>
                <a:ext uri="{FF2B5EF4-FFF2-40B4-BE49-F238E27FC236}">
                  <a16:creationId xmlns:a16="http://schemas.microsoft.com/office/drawing/2014/main" id="{489C91AA-0FF1-41A6-A531-3CDA57291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721101"/>
              <a:ext cx="17462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2 w 116"/>
                <a:gd name="T5" fmla="*/ 11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3">
              <a:extLst>
                <a:ext uri="{FF2B5EF4-FFF2-40B4-BE49-F238E27FC236}">
                  <a16:creationId xmlns:a16="http://schemas.microsoft.com/office/drawing/2014/main" id="{FB2685DE-15DF-4B46-8DED-303C5D89B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721101"/>
              <a:ext cx="19050" cy="19050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3 h 115"/>
                <a:gd name="T4" fmla="*/ 93 w 115"/>
                <a:gd name="T5" fmla="*/ 11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1 h 115"/>
                <a:gd name="T38" fmla="*/ 40 w 115"/>
                <a:gd name="T39" fmla="*/ 3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74">
              <a:extLst>
                <a:ext uri="{FF2B5EF4-FFF2-40B4-BE49-F238E27FC236}">
                  <a16:creationId xmlns:a16="http://schemas.microsoft.com/office/drawing/2014/main" id="{0F50A09A-C084-4A3A-998D-B1DE6B030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776663"/>
              <a:ext cx="17462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2 w 116"/>
                <a:gd name="T5" fmla="*/ 10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0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5">
              <a:extLst>
                <a:ext uri="{FF2B5EF4-FFF2-40B4-BE49-F238E27FC236}">
                  <a16:creationId xmlns:a16="http://schemas.microsoft.com/office/drawing/2014/main" id="{D37828CD-612E-4BBD-A89B-9DEEE8FB1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776663"/>
              <a:ext cx="19050" cy="17463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2 h 115"/>
                <a:gd name="T4" fmla="*/ 93 w 115"/>
                <a:gd name="T5" fmla="*/ 10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0 h 115"/>
                <a:gd name="T38" fmla="*/ 40 w 115"/>
                <a:gd name="T39" fmla="*/ 2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2"/>
                  </a:lnTo>
                  <a:lnTo>
                    <a:pt x="93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76">
              <a:extLst>
                <a:ext uri="{FF2B5EF4-FFF2-40B4-BE49-F238E27FC236}">
                  <a16:creationId xmlns:a16="http://schemas.microsoft.com/office/drawing/2014/main" id="{59DB9422-3C48-45A9-B9C4-49DC27199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0" y="3803651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2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2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2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2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2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77">
              <a:extLst>
                <a:ext uri="{FF2B5EF4-FFF2-40B4-BE49-F238E27FC236}">
                  <a16:creationId xmlns:a16="http://schemas.microsoft.com/office/drawing/2014/main" id="{EA68CE52-5F14-495F-9393-494511B08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832226"/>
              <a:ext cx="19050" cy="17463"/>
            </a:xfrm>
            <a:custGeom>
              <a:avLst/>
              <a:gdLst>
                <a:gd name="T0" fmla="*/ 57 w 115"/>
                <a:gd name="T1" fmla="*/ 0 h 116"/>
                <a:gd name="T2" fmla="*/ 75 w 115"/>
                <a:gd name="T3" fmla="*/ 3 h 116"/>
                <a:gd name="T4" fmla="*/ 92 w 115"/>
                <a:gd name="T5" fmla="*/ 12 h 116"/>
                <a:gd name="T6" fmla="*/ 104 w 115"/>
                <a:gd name="T7" fmla="*/ 24 h 116"/>
                <a:gd name="T8" fmla="*/ 112 w 115"/>
                <a:gd name="T9" fmla="*/ 39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2 h 116"/>
                <a:gd name="T16" fmla="*/ 92 w 115"/>
                <a:gd name="T17" fmla="*/ 104 h 116"/>
                <a:gd name="T18" fmla="*/ 75 w 115"/>
                <a:gd name="T19" fmla="*/ 113 h 116"/>
                <a:gd name="T20" fmla="*/ 57 w 115"/>
                <a:gd name="T21" fmla="*/ 116 h 116"/>
                <a:gd name="T22" fmla="*/ 40 w 115"/>
                <a:gd name="T23" fmla="*/ 113 h 116"/>
                <a:gd name="T24" fmla="*/ 23 w 115"/>
                <a:gd name="T25" fmla="*/ 104 h 116"/>
                <a:gd name="T26" fmla="*/ 11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1 w 115"/>
                <a:gd name="T35" fmla="*/ 24 h 116"/>
                <a:gd name="T36" fmla="*/ 23 w 115"/>
                <a:gd name="T37" fmla="*/ 12 h 116"/>
                <a:gd name="T38" fmla="*/ 40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5" y="3"/>
                  </a:lnTo>
                  <a:lnTo>
                    <a:pt x="92" y="12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78">
              <a:extLst>
                <a:ext uri="{FF2B5EF4-FFF2-40B4-BE49-F238E27FC236}">
                  <a16:creationId xmlns:a16="http://schemas.microsoft.com/office/drawing/2014/main" id="{19D1D897-DC9D-443C-AA83-29AC8F4BC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725" y="3803651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3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3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3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3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79">
              <a:extLst>
                <a:ext uri="{FF2B5EF4-FFF2-40B4-BE49-F238E27FC236}">
                  <a16:creationId xmlns:a16="http://schemas.microsoft.com/office/drawing/2014/main" id="{BE8360D2-9D06-435C-B0E5-86BCC61AF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288" y="3803651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80">
              <a:extLst>
                <a:ext uri="{FF2B5EF4-FFF2-40B4-BE49-F238E27FC236}">
                  <a16:creationId xmlns:a16="http://schemas.microsoft.com/office/drawing/2014/main" id="{98AA8406-D026-43B6-A742-25A5AF087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832226"/>
              <a:ext cx="17462" cy="17463"/>
            </a:xfrm>
            <a:custGeom>
              <a:avLst/>
              <a:gdLst>
                <a:gd name="T0" fmla="*/ 58 w 116"/>
                <a:gd name="T1" fmla="*/ 0 h 116"/>
                <a:gd name="T2" fmla="*/ 76 w 116"/>
                <a:gd name="T3" fmla="*/ 3 h 116"/>
                <a:gd name="T4" fmla="*/ 92 w 116"/>
                <a:gd name="T5" fmla="*/ 12 h 116"/>
                <a:gd name="T6" fmla="*/ 105 w 116"/>
                <a:gd name="T7" fmla="*/ 24 h 116"/>
                <a:gd name="T8" fmla="*/ 113 w 116"/>
                <a:gd name="T9" fmla="*/ 39 h 116"/>
                <a:gd name="T10" fmla="*/ 116 w 116"/>
                <a:gd name="T11" fmla="*/ 58 h 116"/>
                <a:gd name="T12" fmla="*/ 113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6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3 w 116"/>
                <a:gd name="T29" fmla="*/ 76 h 116"/>
                <a:gd name="T30" fmla="*/ 0 w 116"/>
                <a:gd name="T31" fmla="*/ 58 h 116"/>
                <a:gd name="T32" fmla="*/ 3 w 116"/>
                <a:gd name="T33" fmla="*/ 39 h 116"/>
                <a:gd name="T34" fmla="*/ 11 w 116"/>
                <a:gd name="T35" fmla="*/ 24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81">
              <a:extLst>
                <a:ext uri="{FF2B5EF4-FFF2-40B4-BE49-F238E27FC236}">
                  <a16:creationId xmlns:a16="http://schemas.microsoft.com/office/drawing/2014/main" id="{AA47BA1A-48E4-4B47-9218-87AF70C0F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832226"/>
              <a:ext cx="19050" cy="17463"/>
            </a:xfrm>
            <a:custGeom>
              <a:avLst/>
              <a:gdLst>
                <a:gd name="T0" fmla="*/ 59 w 115"/>
                <a:gd name="T1" fmla="*/ 0 h 116"/>
                <a:gd name="T2" fmla="*/ 76 w 115"/>
                <a:gd name="T3" fmla="*/ 3 h 116"/>
                <a:gd name="T4" fmla="*/ 93 w 115"/>
                <a:gd name="T5" fmla="*/ 12 h 116"/>
                <a:gd name="T6" fmla="*/ 105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5 w 115"/>
                <a:gd name="T15" fmla="*/ 92 h 116"/>
                <a:gd name="T16" fmla="*/ 93 w 115"/>
                <a:gd name="T17" fmla="*/ 104 h 116"/>
                <a:gd name="T18" fmla="*/ 76 w 115"/>
                <a:gd name="T19" fmla="*/ 113 h 116"/>
                <a:gd name="T20" fmla="*/ 59 w 115"/>
                <a:gd name="T21" fmla="*/ 116 h 116"/>
                <a:gd name="T22" fmla="*/ 40 w 115"/>
                <a:gd name="T23" fmla="*/ 113 h 116"/>
                <a:gd name="T24" fmla="*/ 24 w 115"/>
                <a:gd name="T25" fmla="*/ 104 h 116"/>
                <a:gd name="T26" fmla="*/ 12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2 w 115"/>
                <a:gd name="T35" fmla="*/ 24 h 116"/>
                <a:gd name="T36" fmla="*/ 24 w 115"/>
                <a:gd name="T37" fmla="*/ 12 h 116"/>
                <a:gd name="T38" fmla="*/ 40 w 115"/>
                <a:gd name="T39" fmla="*/ 3 h 116"/>
                <a:gd name="T40" fmla="*/ 59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9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82">
              <a:extLst>
                <a:ext uri="{FF2B5EF4-FFF2-40B4-BE49-F238E27FC236}">
                  <a16:creationId xmlns:a16="http://schemas.microsoft.com/office/drawing/2014/main" id="{094F2745-D9D2-4D11-A238-9767CE81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3748088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83">
              <a:extLst>
                <a:ext uri="{FF2B5EF4-FFF2-40B4-BE49-F238E27FC236}">
                  <a16:creationId xmlns:a16="http://schemas.microsoft.com/office/drawing/2014/main" id="{DF371B23-D778-4F92-8812-4C816C6F0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721101"/>
              <a:ext cx="17462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2 w 116"/>
                <a:gd name="T5" fmla="*/ 11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84">
              <a:extLst>
                <a:ext uri="{FF2B5EF4-FFF2-40B4-BE49-F238E27FC236}">
                  <a16:creationId xmlns:a16="http://schemas.microsoft.com/office/drawing/2014/main" id="{E0F40849-B6E8-4340-92B1-174C74726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776663"/>
              <a:ext cx="17462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2 w 116"/>
                <a:gd name="T5" fmla="*/ 10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0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85">
              <a:extLst>
                <a:ext uri="{FF2B5EF4-FFF2-40B4-BE49-F238E27FC236}">
                  <a16:creationId xmlns:a16="http://schemas.microsoft.com/office/drawing/2014/main" id="{681FE9CE-2277-43E3-A204-3E96112F5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3803651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86">
              <a:extLst>
                <a:ext uri="{FF2B5EF4-FFF2-40B4-BE49-F238E27FC236}">
                  <a16:creationId xmlns:a16="http://schemas.microsoft.com/office/drawing/2014/main" id="{C0A3E545-8798-40F4-A286-37776749D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832226"/>
              <a:ext cx="17462" cy="17463"/>
            </a:xfrm>
            <a:custGeom>
              <a:avLst/>
              <a:gdLst>
                <a:gd name="T0" fmla="*/ 58 w 116"/>
                <a:gd name="T1" fmla="*/ 0 h 116"/>
                <a:gd name="T2" fmla="*/ 76 w 116"/>
                <a:gd name="T3" fmla="*/ 3 h 116"/>
                <a:gd name="T4" fmla="*/ 92 w 116"/>
                <a:gd name="T5" fmla="*/ 12 h 116"/>
                <a:gd name="T6" fmla="*/ 105 w 116"/>
                <a:gd name="T7" fmla="*/ 24 h 116"/>
                <a:gd name="T8" fmla="*/ 113 w 116"/>
                <a:gd name="T9" fmla="*/ 39 h 116"/>
                <a:gd name="T10" fmla="*/ 116 w 116"/>
                <a:gd name="T11" fmla="*/ 58 h 116"/>
                <a:gd name="T12" fmla="*/ 113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6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3 w 116"/>
                <a:gd name="T29" fmla="*/ 76 h 116"/>
                <a:gd name="T30" fmla="*/ 0 w 116"/>
                <a:gd name="T31" fmla="*/ 58 h 116"/>
                <a:gd name="T32" fmla="*/ 3 w 116"/>
                <a:gd name="T33" fmla="*/ 39 h 116"/>
                <a:gd name="T34" fmla="*/ 11 w 116"/>
                <a:gd name="T35" fmla="*/ 24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87">
              <a:extLst>
                <a:ext uri="{FF2B5EF4-FFF2-40B4-BE49-F238E27FC236}">
                  <a16:creationId xmlns:a16="http://schemas.microsoft.com/office/drawing/2014/main" id="{281B6E7E-0957-41D1-A306-CBCBE074C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3748088"/>
              <a:ext cx="19050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0 w 115"/>
                <a:gd name="T27" fmla="*/ 93 h 116"/>
                <a:gd name="T28" fmla="*/ 2 w 115"/>
                <a:gd name="T29" fmla="*/ 76 h 116"/>
                <a:gd name="T30" fmla="*/ 0 w 115"/>
                <a:gd name="T31" fmla="*/ 58 h 116"/>
                <a:gd name="T32" fmla="*/ 2 w 115"/>
                <a:gd name="T33" fmla="*/ 40 h 116"/>
                <a:gd name="T34" fmla="*/ 10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88">
              <a:extLst>
                <a:ext uri="{FF2B5EF4-FFF2-40B4-BE49-F238E27FC236}">
                  <a16:creationId xmlns:a16="http://schemas.microsoft.com/office/drawing/2014/main" id="{871E7928-8833-45E5-9199-B07A1B3EA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13" y="3748088"/>
              <a:ext cx="17462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8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8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8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89">
              <a:extLst>
                <a:ext uri="{FF2B5EF4-FFF2-40B4-BE49-F238E27FC236}">
                  <a16:creationId xmlns:a16="http://schemas.microsoft.com/office/drawing/2014/main" id="{F0A55E65-47B0-4EAF-97B4-C4F64936F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721101"/>
              <a:ext cx="19050" cy="19050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3 h 115"/>
                <a:gd name="T4" fmla="*/ 93 w 115"/>
                <a:gd name="T5" fmla="*/ 11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1 h 115"/>
                <a:gd name="T38" fmla="*/ 40 w 115"/>
                <a:gd name="T39" fmla="*/ 3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90">
              <a:extLst>
                <a:ext uri="{FF2B5EF4-FFF2-40B4-BE49-F238E27FC236}">
                  <a16:creationId xmlns:a16="http://schemas.microsoft.com/office/drawing/2014/main" id="{454D7551-7F12-4130-B639-5A9A8C244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721101"/>
              <a:ext cx="17462" cy="19050"/>
            </a:xfrm>
            <a:custGeom>
              <a:avLst/>
              <a:gdLst>
                <a:gd name="T0" fmla="*/ 57 w 115"/>
                <a:gd name="T1" fmla="*/ 0 h 115"/>
                <a:gd name="T2" fmla="*/ 76 w 115"/>
                <a:gd name="T3" fmla="*/ 3 h 115"/>
                <a:gd name="T4" fmla="*/ 92 w 115"/>
                <a:gd name="T5" fmla="*/ 11 h 115"/>
                <a:gd name="T6" fmla="*/ 104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6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1 h 115"/>
                <a:gd name="T38" fmla="*/ 40 w 115"/>
                <a:gd name="T39" fmla="*/ 3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91">
              <a:extLst>
                <a:ext uri="{FF2B5EF4-FFF2-40B4-BE49-F238E27FC236}">
                  <a16:creationId xmlns:a16="http://schemas.microsoft.com/office/drawing/2014/main" id="{6CB17B81-6FA3-459F-8A52-3D2918EE5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776663"/>
              <a:ext cx="19050" cy="17463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2 h 115"/>
                <a:gd name="T4" fmla="*/ 93 w 115"/>
                <a:gd name="T5" fmla="*/ 10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0 h 115"/>
                <a:gd name="T38" fmla="*/ 40 w 115"/>
                <a:gd name="T39" fmla="*/ 2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2"/>
                  </a:lnTo>
                  <a:lnTo>
                    <a:pt x="93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92">
              <a:extLst>
                <a:ext uri="{FF2B5EF4-FFF2-40B4-BE49-F238E27FC236}">
                  <a16:creationId xmlns:a16="http://schemas.microsoft.com/office/drawing/2014/main" id="{0393ECFE-F443-469F-BD44-823D12DC6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776663"/>
              <a:ext cx="17462" cy="17463"/>
            </a:xfrm>
            <a:custGeom>
              <a:avLst/>
              <a:gdLst>
                <a:gd name="T0" fmla="*/ 57 w 115"/>
                <a:gd name="T1" fmla="*/ 0 h 115"/>
                <a:gd name="T2" fmla="*/ 76 w 115"/>
                <a:gd name="T3" fmla="*/ 2 h 115"/>
                <a:gd name="T4" fmla="*/ 92 w 115"/>
                <a:gd name="T5" fmla="*/ 10 h 115"/>
                <a:gd name="T6" fmla="*/ 104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6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0 h 115"/>
                <a:gd name="T38" fmla="*/ 40 w 115"/>
                <a:gd name="T39" fmla="*/ 2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0"/>
                  </a:lnTo>
                  <a:lnTo>
                    <a:pt x="40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93">
              <a:extLst>
                <a:ext uri="{FF2B5EF4-FFF2-40B4-BE49-F238E27FC236}">
                  <a16:creationId xmlns:a16="http://schemas.microsoft.com/office/drawing/2014/main" id="{F2F4A595-EA10-4625-B7F7-44F89D943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3803651"/>
              <a:ext cx="19050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0 w 115"/>
                <a:gd name="T27" fmla="*/ 93 h 116"/>
                <a:gd name="T28" fmla="*/ 2 w 115"/>
                <a:gd name="T29" fmla="*/ 76 h 116"/>
                <a:gd name="T30" fmla="*/ 0 w 115"/>
                <a:gd name="T31" fmla="*/ 59 h 116"/>
                <a:gd name="T32" fmla="*/ 2 w 115"/>
                <a:gd name="T33" fmla="*/ 40 h 116"/>
                <a:gd name="T34" fmla="*/ 10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9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94">
              <a:extLst>
                <a:ext uri="{FF2B5EF4-FFF2-40B4-BE49-F238E27FC236}">
                  <a16:creationId xmlns:a16="http://schemas.microsoft.com/office/drawing/2014/main" id="{AFC62F5D-0F14-4824-BF17-3203D5BEE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13" y="3803651"/>
              <a:ext cx="17462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9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9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9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95">
              <a:extLst>
                <a:ext uri="{FF2B5EF4-FFF2-40B4-BE49-F238E27FC236}">
                  <a16:creationId xmlns:a16="http://schemas.microsoft.com/office/drawing/2014/main" id="{D8728E8E-14D9-4302-8FA3-3C22278B1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832226"/>
              <a:ext cx="19050" cy="17463"/>
            </a:xfrm>
            <a:custGeom>
              <a:avLst/>
              <a:gdLst>
                <a:gd name="T0" fmla="*/ 59 w 115"/>
                <a:gd name="T1" fmla="*/ 0 h 116"/>
                <a:gd name="T2" fmla="*/ 76 w 115"/>
                <a:gd name="T3" fmla="*/ 3 h 116"/>
                <a:gd name="T4" fmla="*/ 93 w 115"/>
                <a:gd name="T5" fmla="*/ 12 h 116"/>
                <a:gd name="T6" fmla="*/ 105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5 w 115"/>
                <a:gd name="T15" fmla="*/ 92 h 116"/>
                <a:gd name="T16" fmla="*/ 93 w 115"/>
                <a:gd name="T17" fmla="*/ 104 h 116"/>
                <a:gd name="T18" fmla="*/ 76 w 115"/>
                <a:gd name="T19" fmla="*/ 113 h 116"/>
                <a:gd name="T20" fmla="*/ 59 w 115"/>
                <a:gd name="T21" fmla="*/ 116 h 116"/>
                <a:gd name="T22" fmla="*/ 40 w 115"/>
                <a:gd name="T23" fmla="*/ 113 h 116"/>
                <a:gd name="T24" fmla="*/ 24 w 115"/>
                <a:gd name="T25" fmla="*/ 104 h 116"/>
                <a:gd name="T26" fmla="*/ 12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2 w 115"/>
                <a:gd name="T35" fmla="*/ 24 h 116"/>
                <a:gd name="T36" fmla="*/ 24 w 115"/>
                <a:gd name="T37" fmla="*/ 12 h 116"/>
                <a:gd name="T38" fmla="*/ 40 w 115"/>
                <a:gd name="T39" fmla="*/ 3 h 116"/>
                <a:gd name="T40" fmla="*/ 59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9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96">
              <a:extLst>
                <a:ext uri="{FF2B5EF4-FFF2-40B4-BE49-F238E27FC236}">
                  <a16:creationId xmlns:a16="http://schemas.microsoft.com/office/drawing/2014/main" id="{48255156-A852-436A-857F-796673CAF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832226"/>
              <a:ext cx="17462" cy="17463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2 w 115"/>
                <a:gd name="T5" fmla="*/ 12 h 116"/>
                <a:gd name="T6" fmla="*/ 104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4 w 115"/>
                <a:gd name="T15" fmla="*/ 92 h 116"/>
                <a:gd name="T16" fmla="*/ 92 w 115"/>
                <a:gd name="T17" fmla="*/ 104 h 116"/>
                <a:gd name="T18" fmla="*/ 76 w 115"/>
                <a:gd name="T19" fmla="*/ 113 h 116"/>
                <a:gd name="T20" fmla="*/ 57 w 115"/>
                <a:gd name="T21" fmla="*/ 116 h 116"/>
                <a:gd name="T22" fmla="*/ 40 w 115"/>
                <a:gd name="T23" fmla="*/ 113 h 116"/>
                <a:gd name="T24" fmla="*/ 23 w 115"/>
                <a:gd name="T25" fmla="*/ 104 h 116"/>
                <a:gd name="T26" fmla="*/ 11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1 w 115"/>
                <a:gd name="T35" fmla="*/ 24 h 116"/>
                <a:gd name="T36" fmla="*/ 23 w 115"/>
                <a:gd name="T37" fmla="*/ 12 h 116"/>
                <a:gd name="T38" fmla="*/ 40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E1B8360-267F-4972-8EE0-A8D35F1BC04B}"/>
              </a:ext>
            </a:extLst>
          </p:cNvPr>
          <p:cNvGrpSpPr/>
          <p:nvPr/>
        </p:nvGrpSpPr>
        <p:grpSpPr>
          <a:xfrm>
            <a:off x="888279" y="1724297"/>
            <a:ext cx="1064622" cy="676425"/>
            <a:chOff x="7185025" y="5081588"/>
            <a:chExt cx="579438" cy="403225"/>
          </a:xfrm>
          <a:solidFill>
            <a:schemeClr val="bg1"/>
          </a:solidFill>
        </p:grpSpPr>
        <p:sp>
          <p:nvSpPr>
            <p:cNvPr id="98" name="Freeform 379">
              <a:extLst>
                <a:ext uri="{FF2B5EF4-FFF2-40B4-BE49-F238E27FC236}">
                  <a16:creationId xmlns:a16="http://schemas.microsoft.com/office/drawing/2014/main" id="{0AEE891E-D585-4558-82C0-71B69E2766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5025" y="5081588"/>
              <a:ext cx="579438" cy="403225"/>
            </a:xfrm>
            <a:custGeom>
              <a:avLst/>
              <a:gdLst>
                <a:gd name="T0" fmla="*/ 1668 w 3653"/>
                <a:gd name="T1" fmla="*/ 181 h 2537"/>
                <a:gd name="T2" fmla="*/ 1415 w 3653"/>
                <a:gd name="T3" fmla="*/ 288 h 2537"/>
                <a:gd name="T4" fmla="*/ 1208 w 3653"/>
                <a:gd name="T5" fmla="*/ 469 h 2537"/>
                <a:gd name="T6" fmla="*/ 1069 w 3653"/>
                <a:gd name="T7" fmla="*/ 704 h 2537"/>
                <a:gd name="T8" fmla="*/ 1013 w 3653"/>
                <a:gd name="T9" fmla="*/ 922 h 2537"/>
                <a:gd name="T10" fmla="*/ 954 w 3653"/>
                <a:gd name="T11" fmla="*/ 968 h 2537"/>
                <a:gd name="T12" fmla="*/ 797 w 3653"/>
                <a:gd name="T13" fmla="*/ 969 h 2537"/>
                <a:gd name="T14" fmla="*/ 546 w 3653"/>
                <a:gd name="T15" fmla="*/ 1042 h 2537"/>
                <a:gd name="T16" fmla="*/ 342 w 3653"/>
                <a:gd name="T17" fmla="*/ 1196 h 2537"/>
                <a:gd name="T18" fmla="*/ 205 w 3653"/>
                <a:gd name="T19" fmla="*/ 1413 h 2537"/>
                <a:gd name="T20" fmla="*/ 155 w 3653"/>
                <a:gd name="T21" fmla="*/ 1674 h 2537"/>
                <a:gd name="T22" fmla="*/ 205 w 3653"/>
                <a:gd name="T23" fmla="*/ 1934 h 2537"/>
                <a:gd name="T24" fmla="*/ 342 w 3653"/>
                <a:gd name="T25" fmla="*/ 2151 h 2537"/>
                <a:gd name="T26" fmla="*/ 546 w 3653"/>
                <a:gd name="T27" fmla="*/ 2306 h 2537"/>
                <a:gd name="T28" fmla="*/ 797 w 3653"/>
                <a:gd name="T29" fmla="*/ 2379 h 2537"/>
                <a:gd name="T30" fmla="*/ 3008 w 3653"/>
                <a:gd name="T31" fmla="*/ 2370 h 2537"/>
                <a:gd name="T32" fmla="*/ 3227 w 3653"/>
                <a:gd name="T33" fmla="*/ 2277 h 2537"/>
                <a:gd name="T34" fmla="*/ 3393 w 3653"/>
                <a:gd name="T35" fmla="*/ 2112 h 2537"/>
                <a:gd name="T36" fmla="*/ 3485 w 3653"/>
                <a:gd name="T37" fmla="*/ 1894 h 2537"/>
                <a:gd name="T38" fmla="*/ 3485 w 3653"/>
                <a:gd name="T39" fmla="*/ 1649 h 2537"/>
                <a:gd name="T40" fmla="*/ 3393 w 3653"/>
                <a:gd name="T41" fmla="*/ 1431 h 2537"/>
                <a:gd name="T42" fmla="*/ 3227 w 3653"/>
                <a:gd name="T43" fmla="*/ 1266 h 2537"/>
                <a:gd name="T44" fmla="*/ 3008 w 3653"/>
                <a:gd name="T45" fmla="*/ 1173 h 2537"/>
                <a:gd name="T46" fmla="*/ 2806 w 3653"/>
                <a:gd name="T47" fmla="*/ 1164 h 2537"/>
                <a:gd name="T48" fmla="*/ 2751 w 3653"/>
                <a:gd name="T49" fmla="*/ 1130 h 2537"/>
                <a:gd name="T50" fmla="*/ 2738 w 3653"/>
                <a:gd name="T51" fmla="*/ 1073 h 2537"/>
                <a:gd name="T52" fmla="*/ 2726 w 3653"/>
                <a:gd name="T53" fmla="*/ 864 h 2537"/>
                <a:gd name="T54" fmla="*/ 2622 w 3653"/>
                <a:gd name="T55" fmla="*/ 584 h 2537"/>
                <a:gd name="T56" fmla="*/ 2432 w 3653"/>
                <a:gd name="T57" fmla="*/ 360 h 2537"/>
                <a:gd name="T58" fmla="*/ 2176 w 3653"/>
                <a:gd name="T59" fmla="*/ 211 h 2537"/>
                <a:gd name="T60" fmla="*/ 1874 w 3653"/>
                <a:gd name="T61" fmla="*/ 156 h 2537"/>
                <a:gd name="T62" fmla="*/ 2118 w 3653"/>
                <a:gd name="T63" fmla="*/ 30 h 2537"/>
                <a:gd name="T64" fmla="*/ 2409 w 3653"/>
                <a:gd name="T65" fmla="*/ 151 h 2537"/>
                <a:gd name="T66" fmla="*/ 2645 w 3653"/>
                <a:gd name="T67" fmla="*/ 351 h 2537"/>
                <a:gd name="T68" fmla="*/ 2812 w 3653"/>
                <a:gd name="T69" fmla="*/ 614 h 2537"/>
                <a:gd name="T70" fmla="*/ 2891 w 3653"/>
                <a:gd name="T71" fmla="*/ 923 h 2537"/>
                <a:gd name="T72" fmla="*/ 3109 w 3653"/>
                <a:gd name="T73" fmla="*/ 1039 h 2537"/>
                <a:gd name="T74" fmla="*/ 3354 w 3653"/>
                <a:gd name="T75" fmla="*/ 1165 h 2537"/>
                <a:gd name="T76" fmla="*/ 3538 w 3653"/>
                <a:gd name="T77" fmla="*/ 1369 h 2537"/>
                <a:gd name="T78" fmla="*/ 3639 w 3653"/>
                <a:gd name="T79" fmla="*/ 1628 h 2537"/>
                <a:gd name="T80" fmla="*/ 3639 w 3653"/>
                <a:gd name="T81" fmla="*/ 1916 h 2537"/>
                <a:gd name="T82" fmla="*/ 3536 w 3653"/>
                <a:gd name="T83" fmla="*/ 2177 h 2537"/>
                <a:gd name="T84" fmla="*/ 3349 w 3653"/>
                <a:gd name="T85" fmla="*/ 2381 h 2537"/>
                <a:gd name="T86" fmla="*/ 3100 w 3653"/>
                <a:gd name="T87" fmla="*/ 2507 h 2537"/>
                <a:gd name="T88" fmla="*/ 866 w 3653"/>
                <a:gd name="T89" fmla="*/ 2537 h 2537"/>
                <a:gd name="T90" fmla="*/ 563 w 3653"/>
                <a:gd name="T91" fmla="*/ 2483 h 2537"/>
                <a:gd name="T92" fmla="*/ 308 w 3653"/>
                <a:gd name="T93" fmla="*/ 2333 h 2537"/>
                <a:gd name="T94" fmla="*/ 119 w 3653"/>
                <a:gd name="T95" fmla="*/ 2109 h 2537"/>
                <a:gd name="T96" fmla="*/ 14 w 3653"/>
                <a:gd name="T97" fmla="*/ 1829 h 2537"/>
                <a:gd name="T98" fmla="*/ 14 w 3653"/>
                <a:gd name="T99" fmla="*/ 1519 h 2537"/>
                <a:gd name="T100" fmla="*/ 119 w 3653"/>
                <a:gd name="T101" fmla="*/ 1238 h 2537"/>
                <a:gd name="T102" fmla="*/ 308 w 3653"/>
                <a:gd name="T103" fmla="*/ 1014 h 2537"/>
                <a:gd name="T104" fmla="*/ 563 w 3653"/>
                <a:gd name="T105" fmla="*/ 864 h 2537"/>
                <a:gd name="T106" fmla="*/ 866 w 3653"/>
                <a:gd name="T107" fmla="*/ 810 h 2537"/>
                <a:gd name="T108" fmla="*/ 943 w 3653"/>
                <a:gd name="T109" fmla="*/ 603 h 2537"/>
                <a:gd name="T110" fmla="*/ 1098 w 3653"/>
                <a:gd name="T111" fmla="*/ 359 h 2537"/>
                <a:gd name="T112" fmla="*/ 1319 w 3653"/>
                <a:gd name="T113" fmla="*/ 165 h 2537"/>
                <a:gd name="T114" fmla="*/ 1584 w 3653"/>
                <a:gd name="T115" fmla="*/ 42 h 2537"/>
                <a:gd name="T116" fmla="*/ 1874 w 3653"/>
                <a:gd name="T117" fmla="*/ 0 h 2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53" h="2537">
                  <a:moveTo>
                    <a:pt x="1874" y="156"/>
                  </a:moveTo>
                  <a:lnTo>
                    <a:pt x="1804" y="159"/>
                  </a:lnTo>
                  <a:lnTo>
                    <a:pt x="1736" y="167"/>
                  </a:lnTo>
                  <a:lnTo>
                    <a:pt x="1668" y="181"/>
                  </a:lnTo>
                  <a:lnTo>
                    <a:pt x="1602" y="201"/>
                  </a:lnTo>
                  <a:lnTo>
                    <a:pt x="1537" y="224"/>
                  </a:lnTo>
                  <a:lnTo>
                    <a:pt x="1475" y="254"/>
                  </a:lnTo>
                  <a:lnTo>
                    <a:pt x="1415" y="288"/>
                  </a:lnTo>
                  <a:lnTo>
                    <a:pt x="1358" y="327"/>
                  </a:lnTo>
                  <a:lnTo>
                    <a:pt x="1303" y="371"/>
                  </a:lnTo>
                  <a:lnTo>
                    <a:pt x="1253" y="418"/>
                  </a:lnTo>
                  <a:lnTo>
                    <a:pt x="1208" y="469"/>
                  </a:lnTo>
                  <a:lnTo>
                    <a:pt x="1166" y="525"/>
                  </a:lnTo>
                  <a:lnTo>
                    <a:pt x="1129" y="581"/>
                  </a:lnTo>
                  <a:lnTo>
                    <a:pt x="1097" y="642"/>
                  </a:lnTo>
                  <a:lnTo>
                    <a:pt x="1069" y="704"/>
                  </a:lnTo>
                  <a:lnTo>
                    <a:pt x="1047" y="768"/>
                  </a:lnTo>
                  <a:lnTo>
                    <a:pt x="1029" y="834"/>
                  </a:lnTo>
                  <a:lnTo>
                    <a:pt x="1017" y="902"/>
                  </a:lnTo>
                  <a:lnTo>
                    <a:pt x="1013" y="922"/>
                  </a:lnTo>
                  <a:lnTo>
                    <a:pt x="1003" y="938"/>
                  </a:lnTo>
                  <a:lnTo>
                    <a:pt x="989" y="953"/>
                  </a:lnTo>
                  <a:lnTo>
                    <a:pt x="973" y="963"/>
                  </a:lnTo>
                  <a:lnTo>
                    <a:pt x="954" y="968"/>
                  </a:lnTo>
                  <a:lnTo>
                    <a:pt x="933" y="969"/>
                  </a:lnTo>
                  <a:lnTo>
                    <a:pt x="898" y="966"/>
                  </a:lnTo>
                  <a:lnTo>
                    <a:pt x="866" y="966"/>
                  </a:lnTo>
                  <a:lnTo>
                    <a:pt x="797" y="969"/>
                  </a:lnTo>
                  <a:lnTo>
                    <a:pt x="731" y="978"/>
                  </a:lnTo>
                  <a:lnTo>
                    <a:pt x="667" y="994"/>
                  </a:lnTo>
                  <a:lnTo>
                    <a:pt x="604" y="1015"/>
                  </a:lnTo>
                  <a:lnTo>
                    <a:pt x="546" y="1042"/>
                  </a:lnTo>
                  <a:lnTo>
                    <a:pt x="489" y="1073"/>
                  </a:lnTo>
                  <a:lnTo>
                    <a:pt x="436" y="1110"/>
                  </a:lnTo>
                  <a:lnTo>
                    <a:pt x="387" y="1151"/>
                  </a:lnTo>
                  <a:lnTo>
                    <a:pt x="342" y="1196"/>
                  </a:lnTo>
                  <a:lnTo>
                    <a:pt x="301" y="1246"/>
                  </a:lnTo>
                  <a:lnTo>
                    <a:pt x="264" y="1298"/>
                  </a:lnTo>
                  <a:lnTo>
                    <a:pt x="232" y="1354"/>
                  </a:lnTo>
                  <a:lnTo>
                    <a:pt x="205" y="1413"/>
                  </a:lnTo>
                  <a:lnTo>
                    <a:pt x="184" y="1475"/>
                  </a:lnTo>
                  <a:lnTo>
                    <a:pt x="169" y="1539"/>
                  </a:lnTo>
                  <a:lnTo>
                    <a:pt x="159" y="1606"/>
                  </a:lnTo>
                  <a:lnTo>
                    <a:pt x="155" y="1674"/>
                  </a:lnTo>
                  <a:lnTo>
                    <a:pt x="159" y="1742"/>
                  </a:lnTo>
                  <a:lnTo>
                    <a:pt x="169" y="1808"/>
                  </a:lnTo>
                  <a:lnTo>
                    <a:pt x="184" y="1872"/>
                  </a:lnTo>
                  <a:lnTo>
                    <a:pt x="205" y="1934"/>
                  </a:lnTo>
                  <a:lnTo>
                    <a:pt x="232" y="1993"/>
                  </a:lnTo>
                  <a:lnTo>
                    <a:pt x="264" y="2049"/>
                  </a:lnTo>
                  <a:lnTo>
                    <a:pt x="301" y="2102"/>
                  </a:lnTo>
                  <a:lnTo>
                    <a:pt x="342" y="2151"/>
                  </a:lnTo>
                  <a:lnTo>
                    <a:pt x="387" y="2196"/>
                  </a:lnTo>
                  <a:lnTo>
                    <a:pt x="436" y="2237"/>
                  </a:lnTo>
                  <a:lnTo>
                    <a:pt x="489" y="2274"/>
                  </a:lnTo>
                  <a:lnTo>
                    <a:pt x="546" y="2306"/>
                  </a:lnTo>
                  <a:lnTo>
                    <a:pt x="604" y="2332"/>
                  </a:lnTo>
                  <a:lnTo>
                    <a:pt x="667" y="2353"/>
                  </a:lnTo>
                  <a:lnTo>
                    <a:pt x="731" y="2369"/>
                  </a:lnTo>
                  <a:lnTo>
                    <a:pt x="797" y="2379"/>
                  </a:lnTo>
                  <a:lnTo>
                    <a:pt x="866" y="2382"/>
                  </a:lnTo>
                  <a:lnTo>
                    <a:pt x="2885" y="2382"/>
                  </a:lnTo>
                  <a:lnTo>
                    <a:pt x="2948" y="2379"/>
                  </a:lnTo>
                  <a:lnTo>
                    <a:pt x="3008" y="2370"/>
                  </a:lnTo>
                  <a:lnTo>
                    <a:pt x="3067" y="2354"/>
                  </a:lnTo>
                  <a:lnTo>
                    <a:pt x="3123" y="2333"/>
                  </a:lnTo>
                  <a:lnTo>
                    <a:pt x="3176" y="2308"/>
                  </a:lnTo>
                  <a:lnTo>
                    <a:pt x="3227" y="2277"/>
                  </a:lnTo>
                  <a:lnTo>
                    <a:pt x="3274" y="2243"/>
                  </a:lnTo>
                  <a:lnTo>
                    <a:pt x="3317" y="2203"/>
                  </a:lnTo>
                  <a:lnTo>
                    <a:pt x="3357" y="2160"/>
                  </a:lnTo>
                  <a:lnTo>
                    <a:pt x="3393" y="2112"/>
                  </a:lnTo>
                  <a:lnTo>
                    <a:pt x="3423" y="2062"/>
                  </a:lnTo>
                  <a:lnTo>
                    <a:pt x="3449" y="2009"/>
                  </a:lnTo>
                  <a:lnTo>
                    <a:pt x="3469" y="1953"/>
                  </a:lnTo>
                  <a:lnTo>
                    <a:pt x="3485" y="1894"/>
                  </a:lnTo>
                  <a:lnTo>
                    <a:pt x="3494" y="1833"/>
                  </a:lnTo>
                  <a:lnTo>
                    <a:pt x="3497" y="1771"/>
                  </a:lnTo>
                  <a:lnTo>
                    <a:pt x="3494" y="1710"/>
                  </a:lnTo>
                  <a:lnTo>
                    <a:pt x="3485" y="1649"/>
                  </a:lnTo>
                  <a:lnTo>
                    <a:pt x="3469" y="1590"/>
                  </a:lnTo>
                  <a:lnTo>
                    <a:pt x="3449" y="1534"/>
                  </a:lnTo>
                  <a:lnTo>
                    <a:pt x="3423" y="1481"/>
                  </a:lnTo>
                  <a:lnTo>
                    <a:pt x="3393" y="1431"/>
                  </a:lnTo>
                  <a:lnTo>
                    <a:pt x="3357" y="1383"/>
                  </a:lnTo>
                  <a:lnTo>
                    <a:pt x="3317" y="1340"/>
                  </a:lnTo>
                  <a:lnTo>
                    <a:pt x="3274" y="1300"/>
                  </a:lnTo>
                  <a:lnTo>
                    <a:pt x="3227" y="1266"/>
                  </a:lnTo>
                  <a:lnTo>
                    <a:pt x="3176" y="1235"/>
                  </a:lnTo>
                  <a:lnTo>
                    <a:pt x="3123" y="1209"/>
                  </a:lnTo>
                  <a:lnTo>
                    <a:pt x="3067" y="1188"/>
                  </a:lnTo>
                  <a:lnTo>
                    <a:pt x="3008" y="1173"/>
                  </a:lnTo>
                  <a:lnTo>
                    <a:pt x="2948" y="1164"/>
                  </a:lnTo>
                  <a:lnTo>
                    <a:pt x="2885" y="1161"/>
                  </a:lnTo>
                  <a:lnTo>
                    <a:pt x="2823" y="1164"/>
                  </a:lnTo>
                  <a:lnTo>
                    <a:pt x="2806" y="1164"/>
                  </a:lnTo>
                  <a:lnTo>
                    <a:pt x="2789" y="1160"/>
                  </a:lnTo>
                  <a:lnTo>
                    <a:pt x="2774" y="1153"/>
                  </a:lnTo>
                  <a:lnTo>
                    <a:pt x="2761" y="1143"/>
                  </a:lnTo>
                  <a:lnTo>
                    <a:pt x="2751" y="1130"/>
                  </a:lnTo>
                  <a:lnTo>
                    <a:pt x="2743" y="1114"/>
                  </a:lnTo>
                  <a:lnTo>
                    <a:pt x="2738" y="1099"/>
                  </a:lnTo>
                  <a:lnTo>
                    <a:pt x="2737" y="1081"/>
                  </a:lnTo>
                  <a:lnTo>
                    <a:pt x="2738" y="1073"/>
                  </a:lnTo>
                  <a:lnTo>
                    <a:pt x="2739" y="1046"/>
                  </a:lnTo>
                  <a:lnTo>
                    <a:pt x="2741" y="1020"/>
                  </a:lnTo>
                  <a:lnTo>
                    <a:pt x="2737" y="942"/>
                  </a:lnTo>
                  <a:lnTo>
                    <a:pt x="2726" y="864"/>
                  </a:lnTo>
                  <a:lnTo>
                    <a:pt x="2710" y="790"/>
                  </a:lnTo>
                  <a:lnTo>
                    <a:pt x="2686" y="718"/>
                  </a:lnTo>
                  <a:lnTo>
                    <a:pt x="2657" y="650"/>
                  </a:lnTo>
                  <a:lnTo>
                    <a:pt x="2622" y="584"/>
                  </a:lnTo>
                  <a:lnTo>
                    <a:pt x="2582" y="522"/>
                  </a:lnTo>
                  <a:lnTo>
                    <a:pt x="2536" y="464"/>
                  </a:lnTo>
                  <a:lnTo>
                    <a:pt x="2487" y="410"/>
                  </a:lnTo>
                  <a:lnTo>
                    <a:pt x="2432" y="360"/>
                  </a:lnTo>
                  <a:lnTo>
                    <a:pt x="2373" y="315"/>
                  </a:lnTo>
                  <a:lnTo>
                    <a:pt x="2311" y="274"/>
                  </a:lnTo>
                  <a:lnTo>
                    <a:pt x="2246" y="239"/>
                  </a:lnTo>
                  <a:lnTo>
                    <a:pt x="2176" y="211"/>
                  </a:lnTo>
                  <a:lnTo>
                    <a:pt x="2105" y="187"/>
                  </a:lnTo>
                  <a:lnTo>
                    <a:pt x="2030" y="170"/>
                  </a:lnTo>
                  <a:lnTo>
                    <a:pt x="1953" y="160"/>
                  </a:lnTo>
                  <a:lnTo>
                    <a:pt x="1874" y="156"/>
                  </a:lnTo>
                  <a:close/>
                  <a:moveTo>
                    <a:pt x="1874" y="0"/>
                  </a:moveTo>
                  <a:lnTo>
                    <a:pt x="1958" y="4"/>
                  </a:lnTo>
                  <a:lnTo>
                    <a:pt x="2039" y="14"/>
                  </a:lnTo>
                  <a:lnTo>
                    <a:pt x="2118" y="30"/>
                  </a:lnTo>
                  <a:lnTo>
                    <a:pt x="2195" y="52"/>
                  </a:lnTo>
                  <a:lnTo>
                    <a:pt x="2269" y="80"/>
                  </a:lnTo>
                  <a:lnTo>
                    <a:pt x="2340" y="113"/>
                  </a:lnTo>
                  <a:lnTo>
                    <a:pt x="2409" y="151"/>
                  </a:lnTo>
                  <a:lnTo>
                    <a:pt x="2473" y="194"/>
                  </a:lnTo>
                  <a:lnTo>
                    <a:pt x="2534" y="243"/>
                  </a:lnTo>
                  <a:lnTo>
                    <a:pt x="2592" y="295"/>
                  </a:lnTo>
                  <a:lnTo>
                    <a:pt x="2645" y="351"/>
                  </a:lnTo>
                  <a:lnTo>
                    <a:pt x="2694" y="412"/>
                  </a:lnTo>
                  <a:lnTo>
                    <a:pt x="2738" y="476"/>
                  </a:lnTo>
                  <a:lnTo>
                    <a:pt x="2778" y="543"/>
                  </a:lnTo>
                  <a:lnTo>
                    <a:pt x="2812" y="614"/>
                  </a:lnTo>
                  <a:lnTo>
                    <a:pt x="2840" y="687"/>
                  </a:lnTo>
                  <a:lnTo>
                    <a:pt x="2864" y="764"/>
                  </a:lnTo>
                  <a:lnTo>
                    <a:pt x="2881" y="842"/>
                  </a:lnTo>
                  <a:lnTo>
                    <a:pt x="2891" y="923"/>
                  </a:lnTo>
                  <a:lnTo>
                    <a:pt x="2896" y="1006"/>
                  </a:lnTo>
                  <a:lnTo>
                    <a:pt x="2969" y="1010"/>
                  </a:lnTo>
                  <a:lnTo>
                    <a:pt x="3040" y="1021"/>
                  </a:lnTo>
                  <a:lnTo>
                    <a:pt x="3109" y="1039"/>
                  </a:lnTo>
                  <a:lnTo>
                    <a:pt x="3175" y="1062"/>
                  </a:lnTo>
                  <a:lnTo>
                    <a:pt x="3239" y="1091"/>
                  </a:lnTo>
                  <a:lnTo>
                    <a:pt x="3298" y="1127"/>
                  </a:lnTo>
                  <a:lnTo>
                    <a:pt x="3354" y="1165"/>
                  </a:lnTo>
                  <a:lnTo>
                    <a:pt x="3407" y="1209"/>
                  </a:lnTo>
                  <a:lnTo>
                    <a:pt x="3455" y="1259"/>
                  </a:lnTo>
                  <a:lnTo>
                    <a:pt x="3499" y="1311"/>
                  </a:lnTo>
                  <a:lnTo>
                    <a:pt x="3538" y="1369"/>
                  </a:lnTo>
                  <a:lnTo>
                    <a:pt x="3571" y="1429"/>
                  </a:lnTo>
                  <a:lnTo>
                    <a:pt x="3600" y="1493"/>
                  </a:lnTo>
                  <a:lnTo>
                    <a:pt x="3622" y="1559"/>
                  </a:lnTo>
                  <a:lnTo>
                    <a:pt x="3639" y="1628"/>
                  </a:lnTo>
                  <a:lnTo>
                    <a:pt x="3649" y="1698"/>
                  </a:lnTo>
                  <a:lnTo>
                    <a:pt x="3653" y="1771"/>
                  </a:lnTo>
                  <a:lnTo>
                    <a:pt x="3649" y="1846"/>
                  </a:lnTo>
                  <a:lnTo>
                    <a:pt x="3639" y="1916"/>
                  </a:lnTo>
                  <a:lnTo>
                    <a:pt x="3622" y="1986"/>
                  </a:lnTo>
                  <a:lnTo>
                    <a:pt x="3599" y="2052"/>
                  </a:lnTo>
                  <a:lnTo>
                    <a:pt x="3570" y="2117"/>
                  </a:lnTo>
                  <a:lnTo>
                    <a:pt x="3536" y="2177"/>
                  </a:lnTo>
                  <a:lnTo>
                    <a:pt x="3496" y="2235"/>
                  </a:lnTo>
                  <a:lnTo>
                    <a:pt x="3451" y="2288"/>
                  </a:lnTo>
                  <a:lnTo>
                    <a:pt x="3403" y="2337"/>
                  </a:lnTo>
                  <a:lnTo>
                    <a:pt x="3349" y="2381"/>
                  </a:lnTo>
                  <a:lnTo>
                    <a:pt x="3292" y="2421"/>
                  </a:lnTo>
                  <a:lnTo>
                    <a:pt x="3232" y="2455"/>
                  </a:lnTo>
                  <a:lnTo>
                    <a:pt x="3168" y="2484"/>
                  </a:lnTo>
                  <a:lnTo>
                    <a:pt x="3100" y="2507"/>
                  </a:lnTo>
                  <a:lnTo>
                    <a:pt x="3031" y="2524"/>
                  </a:lnTo>
                  <a:lnTo>
                    <a:pt x="2959" y="2534"/>
                  </a:lnTo>
                  <a:lnTo>
                    <a:pt x="2885" y="2537"/>
                  </a:lnTo>
                  <a:lnTo>
                    <a:pt x="866" y="2537"/>
                  </a:lnTo>
                  <a:lnTo>
                    <a:pt x="787" y="2534"/>
                  </a:lnTo>
                  <a:lnTo>
                    <a:pt x="710" y="2524"/>
                  </a:lnTo>
                  <a:lnTo>
                    <a:pt x="636" y="2506"/>
                  </a:lnTo>
                  <a:lnTo>
                    <a:pt x="563" y="2483"/>
                  </a:lnTo>
                  <a:lnTo>
                    <a:pt x="495" y="2454"/>
                  </a:lnTo>
                  <a:lnTo>
                    <a:pt x="429" y="2420"/>
                  </a:lnTo>
                  <a:lnTo>
                    <a:pt x="367" y="2379"/>
                  </a:lnTo>
                  <a:lnTo>
                    <a:pt x="308" y="2333"/>
                  </a:lnTo>
                  <a:lnTo>
                    <a:pt x="254" y="2284"/>
                  </a:lnTo>
                  <a:lnTo>
                    <a:pt x="204" y="2229"/>
                  </a:lnTo>
                  <a:lnTo>
                    <a:pt x="159" y="2172"/>
                  </a:lnTo>
                  <a:lnTo>
                    <a:pt x="119" y="2109"/>
                  </a:lnTo>
                  <a:lnTo>
                    <a:pt x="83" y="2044"/>
                  </a:lnTo>
                  <a:lnTo>
                    <a:pt x="54" y="1975"/>
                  </a:lnTo>
                  <a:lnTo>
                    <a:pt x="31" y="1903"/>
                  </a:lnTo>
                  <a:lnTo>
                    <a:pt x="14" y="1829"/>
                  </a:lnTo>
                  <a:lnTo>
                    <a:pt x="3" y="1753"/>
                  </a:lnTo>
                  <a:lnTo>
                    <a:pt x="0" y="1674"/>
                  </a:lnTo>
                  <a:lnTo>
                    <a:pt x="3" y="1596"/>
                  </a:lnTo>
                  <a:lnTo>
                    <a:pt x="14" y="1519"/>
                  </a:lnTo>
                  <a:lnTo>
                    <a:pt x="31" y="1444"/>
                  </a:lnTo>
                  <a:lnTo>
                    <a:pt x="54" y="1373"/>
                  </a:lnTo>
                  <a:lnTo>
                    <a:pt x="83" y="1304"/>
                  </a:lnTo>
                  <a:lnTo>
                    <a:pt x="119" y="1238"/>
                  </a:lnTo>
                  <a:lnTo>
                    <a:pt x="159" y="1176"/>
                  </a:lnTo>
                  <a:lnTo>
                    <a:pt x="204" y="1118"/>
                  </a:lnTo>
                  <a:lnTo>
                    <a:pt x="254" y="1063"/>
                  </a:lnTo>
                  <a:lnTo>
                    <a:pt x="308" y="1014"/>
                  </a:lnTo>
                  <a:lnTo>
                    <a:pt x="367" y="968"/>
                  </a:lnTo>
                  <a:lnTo>
                    <a:pt x="429" y="928"/>
                  </a:lnTo>
                  <a:lnTo>
                    <a:pt x="495" y="893"/>
                  </a:lnTo>
                  <a:lnTo>
                    <a:pt x="563" y="864"/>
                  </a:lnTo>
                  <a:lnTo>
                    <a:pt x="636" y="841"/>
                  </a:lnTo>
                  <a:lnTo>
                    <a:pt x="710" y="824"/>
                  </a:lnTo>
                  <a:lnTo>
                    <a:pt x="787" y="813"/>
                  </a:lnTo>
                  <a:lnTo>
                    <a:pt x="866" y="810"/>
                  </a:lnTo>
                  <a:lnTo>
                    <a:pt x="875" y="810"/>
                  </a:lnTo>
                  <a:lnTo>
                    <a:pt x="893" y="739"/>
                  </a:lnTo>
                  <a:lnTo>
                    <a:pt x="915" y="671"/>
                  </a:lnTo>
                  <a:lnTo>
                    <a:pt x="943" y="603"/>
                  </a:lnTo>
                  <a:lnTo>
                    <a:pt x="975" y="538"/>
                  </a:lnTo>
                  <a:lnTo>
                    <a:pt x="1011" y="476"/>
                  </a:lnTo>
                  <a:lnTo>
                    <a:pt x="1053" y="416"/>
                  </a:lnTo>
                  <a:lnTo>
                    <a:pt x="1098" y="359"/>
                  </a:lnTo>
                  <a:lnTo>
                    <a:pt x="1147" y="305"/>
                  </a:lnTo>
                  <a:lnTo>
                    <a:pt x="1200" y="255"/>
                  </a:lnTo>
                  <a:lnTo>
                    <a:pt x="1258" y="207"/>
                  </a:lnTo>
                  <a:lnTo>
                    <a:pt x="1319" y="165"/>
                  </a:lnTo>
                  <a:lnTo>
                    <a:pt x="1381" y="128"/>
                  </a:lnTo>
                  <a:lnTo>
                    <a:pt x="1446" y="94"/>
                  </a:lnTo>
                  <a:lnTo>
                    <a:pt x="1514" y="67"/>
                  </a:lnTo>
                  <a:lnTo>
                    <a:pt x="1584" y="42"/>
                  </a:lnTo>
                  <a:lnTo>
                    <a:pt x="1655" y="25"/>
                  </a:lnTo>
                  <a:lnTo>
                    <a:pt x="1727" y="11"/>
                  </a:lnTo>
                  <a:lnTo>
                    <a:pt x="1800" y="4"/>
                  </a:lnTo>
                  <a:lnTo>
                    <a:pt x="18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80">
              <a:extLst>
                <a:ext uri="{FF2B5EF4-FFF2-40B4-BE49-F238E27FC236}">
                  <a16:creationId xmlns:a16="http://schemas.microsoft.com/office/drawing/2014/main" id="{48709A95-E77A-4FDD-ACD0-B9BFC09C4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0288" y="5140326"/>
              <a:ext cx="114300" cy="103188"/>
            </a:xfrm>
            <a:custGeom>
              <a:avLst/>
              <a:gdLst>
                <a:gd name="T0" fmla="*/ 648 w 726"/>
                <a:gd name="T1" fmla="*/ 0 h 654"/>
                <a:gd name="T2" fmla="*/ 669 w 726"/>
                <a:gd name="T3" fmla="*/ 4 h 654"/>
                <a:gd name="T4" fmla="*/ 688 w 726"/>
                <a:gd name="T5" fmla="*/ 11 h 654"/>
                <a:gd name="T6" fmla="*/ 704 w 726"/>
                <a:gd name="T7" fmla="*/ 24 h 654"/>
                <a:gd name="T8" fmla="*/ 716 w 726"/>
                <a:gd name="T9" fmla="*/ 39 h 654"/>
                <a:gd name="T10" fmla="*/ 724 w 726"/>
                <a:gd name="T11" fmla="*/ 58 h 654"/>
                <a:gd name="T12" fmla="*/ 726 w 726"/>
                <a:gd name="T13" fmla="*/ 79 h 654"/>
                <a:gd name="T14" fmla="*/ 724 w 726"/>
                <a:gd name="T15" fmla="*/ 99 h 654"/>
                <a:gd name="T16" fmla="*/ 716 w 726"/>
                <a:gd name="T17" fmla="*/ 118 h 654"/>
                <a:gd name="T18" fmla="*/ 704 w 726"/>
                <a:gd name="T19" fmla="*/ 133 h 654"/>
                <a:gd name="T20" fmla="*/ 688 w 726"/>
                <a:gd name="T21" fmla="*/ 145 h 654"/>
                <a:gd name="T22" fmla="*/ 669 w 726"/>
                <a:gd name="T23" fmla="*/ 153 h 654"/>
                <a:gd name="T24" fmla="*/ 648 w 726"/>
                <a:gd name="T25" fmla="*/ 156 h 654"/>
                <a:gd name="T26" fmla="*/ 592 w 726"/>
                <a:gd name="T27" fmla="*/ 160 h 654"/>
                <a:gd name="T28" fmla="*/ 537 w 726"/>
                <a:gd name="T29" fmla="*/ 169 h 654"/>
                <a:gd name="T30" fmla="*/ 484 w 726"/>
                <a:gd name="T31" fmla="*/ 184 h 654"/>
                <a:gd name="T32" fmla="*/ 434 w 726"/>
                <a:gd name="T33" fmla="*/ 205 h 654"/>
                <a:gd name="T34" fmla="*/ 387 w 726"/>
                <a:gd name="T35" fmla="*/ 232 h 654"/>
                <a:gd name="T36" fmla="*/ 342 w 726"/>
                <a:gd name="T37" fmla="*/ 263 h 654"/>
                <a:gd name="T38" fmla="*/ 301 w 726"/>
                <a:gd name="T39" fmla="*/ 298 h 654"/>
                <a:gd name="T40" fmla="*/ 265 w 726"/>
                <a:gd name="T41" fmla="*/ 338 h 654"/>
                <a:gd name="T42" fmla="*/ 232 w 726"/>
                <a:gd name="T43" fmla="*/ 381 h 654"/>
                <a:gd name="T44" fmla="*/ 205 w 726"/>
                <a:gd name="T45" fmla="*/ 427 h 654"/>
                <a:gd name="T46" fmla="*/ 183 w 726"/>
                <a:gd name="T47" fmla="*/ 478 h 654"/>
                <a:gd name="T48" fmla="*/ 165 w 726"/>
                <a:gd name="T49" fmla="*/ 531 h 654"/>
                <a:gd name="T50" fmla="*/ 155 w 726"/>
                <a:gd name="T51" fmla="*/ 587 h 654"/>
                <a:gd name="T52" fmla="*/ 149 w 726"/>
                <a:gd name="T53" fmla="*/ 606 h 654"/>
                <a:gd name="T54" fmla="*/ 140 w 726"/>
                <a:gd name="T55" fmla="*/ 621 h 654"/>
                <a:gd name="T56" fmla="*/ 128 w 726"/>
                <a:gd name="T57" fmla="*/ 634 h 654"/>
                <a:gd name="T58" fmla="*/ 113 w 726"/>
                <a:gd name="T59" fmla="*/ 645 h 654"/>
                <a:gd name="T60" fmla="*/ 96 w 726"/>
                <a:gd name="T61" fmla="*/ 652 h 654"/>
                <a:gd name="T62" fmla="*/ 77 w 726"/>
                <a:gd name="T63" fmla="*/ 654 h 654"/>
                <a:gd name="T64" fmla="*/ 67 w 726"/>
                <a:gd name="T65" fmla="*/ 653 h 654"/>
                <a:gd name="T66" fmla="*/ 46 w 726"/>
                <a:gd name="T67" fmla="*/ 648 h 654"/>
                <a:gd name="T68" fmla="*/ 29 w 726"/>
                <a:gd name="T69" fmla="*/ 638 h 654"/>
                <a:gd name="T70" fmla="*/ 15 w 726"/>
                <a:gd name="T71" fmla="*/ 623 h 654"/>
                <a:gd name="T72" fmla="*/ 5 w 726"/>
                <a:gd name="T73" fmla="*/ 606 h 654"/>
                <a:gd name="T74" fmla="*/ 0 w 726"/>
                <a:gd name="T75" fmla="*/ 587 h 654"/>
                <a:gd name="T76" fmla="*/ 0 w 726"/>
                <a:gd name="T77" fmla="*/ 566 h 654"/>
                <a:gd name="T78" fmla="*/ 12 w 726"/>
                <a:gd name="T79" fmla="*/ 503 h 654"/>
                <a:gd name="T80" fmla="*/ 29 w 726"/>
                <a:gd name="T81" fmla="*/ 442 h 654"/>
                <a:gd name="T82" fmla="*/ 53 w 726"/>
                <a:gd name="T83" fmla="*/ 383 h 654"/>
                <a:gd name="T84" fmla="*/ 82 w 726"/>
                <a:gd name="T85" fmla="*/ 328 h 654"/>
                <a:gd name="T86" fmla="*/ 115 w 726"/>
                <a:gd name="T87" fmla="*/ 276 h 654"/>
                <a:gd name="T88" fmla="*/ 154 w 726"/>
                <a:gd name="T89" fmla="*/ 227 h 654"/>
                <a:gd name="T90" fmla="*/ 196 w 726"/>
                <a:gd name="T91" fmla="*/ 183 h 654"/>
                <a:gd name="T92" fmla="*/ 242 w 726"/>
                <a:gd name="T93" fmla="*/ 143 h 654"/>
                <a:gd name="T94" fmla="*/ 292 w 726"/>
                <a:gd name="T95" fmla="*/ 107 h 654"/>
                <a:gd name="T96" fmla="*/ 346 w 726"/>
                <a:gd name="T97" fmla="*/ 76 h 654"/>
                <a:gd name="T98" fmla="*/ 401 w 726"/>
                <a:gd name="T99" fmla="*/ 49 h 654"/>
                <a:gd name="T100" fmla="*/ 460 w 726"/>
                <a:gd name="T101" fmla="*/ 29 h 654"/>
                <a:gd name="T102" fmla="*/ 521 w 726"/>
                <a:gd name="T103" fmla="*/ 14 h 654"/>
                <a:gd name="T104" fmla="*/ 584 w 726"/>
                <a:gd name="T105" fmla="*/ 4 h 654"/>
                <a:gd name="T106" fmla="*/ 648 w 726"/>
                <a:gd name="T107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6" h="654">
                  <a:moveTo>
                    <a:pt x="648" y="0"/>
                  </a:moveTo>
                  <a:lnTo>
                    <a:pt x="669" y="4"/>
                  </a:lnTo>
                  <a:lnTo>
                    <a:pt x="688" y="11"/>
                  </a:lnTo>
                  <a:lnTo>
                    <a:pt x="704" y="24"/>
                  </a:lnTo>
                  <a:lnTo>
                    <a:pt x="716" y="39"/>
                  </a:lnTo>
                  <a:lnTo>
                    <a:pt x="724" y="58"/>
                  </a:lnTo>
                  <a:lnTo>
                    <a:pt x="726" y="79"/>
                  </a:lnTo>
                  <a:lnTo>
                    <a:pt x="724" y="99"/>
                  </a:lnTo>
                  <a:lnTo>
                    <a:pt x="716" y="118"/>
                  </a:lnTo>
                  <a:lnTo>
                    <a:pt x="704" y="133"/>
                  </a:lnTo>
                  <a:lnTo>
                    <a:pt x="688" y="145"/>
                  </a:lnTo>
                  <a:lnTo>
                    <a:pt x="669" y="153"/>
                  </a:lnTo>
                  <a:lnTo>
                    <a:pt x="648" y="156"/>
                  </a:lnTo>
                  <a:lnTo>
                    <a:pt x="592" y="160"/>
                  </a:lnTo>
                  <a:lnTo>
                    <a:pt x="537" y="169"/>
                  </a:lnTo>
                  <a:lnTo>
                    <a:pt x="484" y="184"/>
                  </a:lnTo>
                  <a:lnTo>
                    <a:pt x="434" y="205"/>
                  </a:lnTo>
                  <a:lnTo>
                    <a:pt x="387" y="232"/>
                  </a:lnTo>
                  <a:lnTo>
                    <a:pt x="342" y="263"/>
                  </a:lnTo>
                  <a:lnTo>
                    <a:pt x="301" y="298"/>
                  </a:lnTo>
                  <a:lnTo>
                    <a:pt x="265" y="338"/>
                  </a:lnTo>
                  <a:lnTo>
                    <a:pt x="232" y="381"/>
                  </a:lnTo>
                  <a:lnTo>
                    <a:pt x="205" y="427"/>
                  </a:lnTo>
                  <a:lnTo>
                    <a:pt x="183" y="478"/>
                  </a:lnTo>
                  <a:lnTo>
                    <a:pt x="165" y="531"/>
                  </a:lnTo>
                  <a:lnTo>
                    <a:pt x="155" y="587"/>
                  </a:lnTo>
                  <a:lnTo>
                    <a:pt x="149" y="606"/>
                  </a:lnTo>
                  <a:lnTo>
                    <a:pt x="140" y="621"/>
                  </a:lnTo>
                  <a:lnTo>
                    <a:pt x="128" y="634"/>
                  </a:lnTo>
                  <a:lnTo>
                    <a:pt x="113" y="645"/>
                  </a:lnTo>
                  <a:lnTo>
                    <a:pt x="96" y="652"/>
                  </a:lnTo>
                  <a:lnTo>
                    <a:pt x="77" y="654"/>
                  </a:lnTo>
                  <a:lnTo>
                    <a:pt x="67" y="653"/>
                  </a:lnTo>
                  <a:lnTo>
                    <a:pt x="46" y="648"/>
                  </a:lnTo>
                  <a:lnTo>
                    <a:pt x="29" y="638"/>
                  </a:lnTo>
                  <a:lnTo>
                    <a:pt x="15" y="623"/>
                  </a:lnTo>
                  <a:lnTo>
                    <a:pt x="5" y="606"/>
                  </a:lnTo>
                  <a:lnTo>
                    <a:pt x="0" y="587"/>
                  </a:lnTo>
                  <a:lnTo>
                    <a:pt x="0" y="566"/>
                  </a:lnTo>
                  <a:lnTo>
                    <a:pt x="12" y="503"/>
                  </a:lnTo>
                  <a:lnTo>
                    <a:pt x="29" y="442"/>
                  </a:lnTo>
                  <a:lnTo>
                    <a:pt x="53" y="383"/>
                  </a:lnTo>
                  <a:lnTo>
                    <a:pt x="82" y="328"/>
                  </a:lnTo>
                  <a:lnTo>
                    <a:pt x="115" y="276"/>
                  </a:lnTo>
                  <a:lnTo>
                    <a:pt x="154" y="227"/>
                  </a:lnTo>
                  <a:lnTo>
                    <a:pt x="196" y="183"/>
                  </a:lnTo>
                  <a:lnTo>
                    <a:pt x="242" y="143"/>
                  </a:lnTo>
                  <a:lnTo>
                    <a:pt x="292" y="107"/>
                  </a:lnTo>
                  <a:lnTo>
                    <a:pt x="346" y="76"/>
                  </a:lnTo>
                  <a:lnTo>
                    <a:pt x="401" y="49"/>
                  </a:lnTo>
                  <a:lnTo>
                    <a:pt x="460" y="29"/>
                  </a:lnTo>
                  <a:lnTo>
                    <a:pt x="521" y="14"/>
                  </a:lnTo>
                  <a:lnTo>
                    <a:pt x="584" y="4"/>
                  </a:lnTo>
                  <a:lnTo>
                    <a:pt x="6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A81696B-1355-4AE1-B1E6-7CB045BEB19B}"/>
              </a:ext>
            </a:extLst>
          </p:cNvPr>
          <p:cNvGrpSpPr/>
          <p:nvPr/>
        </p:nvGrpSpPr>
        <p:grpSpPr>
          <a:xfrm>
            <a:off x="3243249" y="1688562"/>
            <a:ext cx="715883" cy="747893"/>
            <a:chOff x="9091613" y="2687638"/>
            <a:chExt cx="555625" cy="557212"/>
          </a:xfrm>
          <a:solidFill>
            <a:schemeClr val="bg1"/>
          </a:solidFill>
        </p:grpSpPr>
        <p:sp>
          <p:nvSpPr>
            <p:cNvPr id="101" name="Freeform 109">
              <a:extLst>
                <a:ext uri="{FF2B5EF4-FFF2-40B4-BE49-F238E27FC236}">
                  <a16:creationId xmlns:a16="http://schemas.microsoft.com/office/drawing/2014/main" id="{E0A9BE9D-1E93-4A13-96BC-268C149B14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1613" y="2687638"/>
              <a:ext cx="555625" cy="557212"/>
            </a:xfrm>
            <a:custGeom>
              <a:avLst/>
              <a:gdLst>
                <a:gd name="T0" fmla="*/ 562 w 3500"/>
                <a:gd name="T1" fmla="*/ 2526 h 3510"/>
                <a:gd name="T2" fmla="*/ 167 w 3500"/>
                <a:gd name="T3" fmla="*/ 1313 h 3510"/>
                <a:gd name="T4" fmla="*/ 404 w 3500"/>
                <a:gd name="T5" fmla="*/ 1313 h 3510"/>
                <a:gd name="T6" fmla="*/ 167 w 3500"/>
                <a:gd name="T7" fmla="*/ 1146 h 3510"/>
                <a:gd name="T8" fmla="*/ 167 w 3500"/>
                <a:gd name="T9" fmla="*/ 984 h 3510"/>
                <a:gd name="T10" fmla="*/ 645 w 3500"/>
                <a:gd name="T11" fmla="*/ 817 h 3510"/>
                <a:gd name="T12" fmla="*/ 704 w 3500"/>
                <a:gd name="T13" fmla="*/ 841 h 3510"/>
                <a:gd name="T14" fmla="*/ 729 w 3500"/>
                <a:gd name="T15" fmla="*/ 901 h 3510"/>
                <a:gd name="T16" fmla="*/ 717 w 3500"/>
                <a:gd name="T17" fmla="*/ 1272 h 3510"/>
                <a:gd name="T18" fmla="*/ 667 w 3500"/>
                <a:gd name="T19" fmla="*/ 1310 h 3510"/>
                <a:gd name="T20" fmla="*/ 562 w 3500"/>
                <a:gd name="T21" fmla="*/ 2197 h 3510"/>
                <a:gd name="T22" fmla="*/ 687 w 3500"/>
                <a:gd name="T23" fmla="*/ 2208 h 3510"/>
                <a:gd name="T24" fmla="*/ 725 w 3500"/>
                <a:gd name="T25" fmla="*/ 2258 h 3510"/>
                <a:gd name="T26" fmla="*/ 725 w 3500"/>
                <a:gd name="T27" fmla="*/ 2631 h 3510"/>
                <a:gd name="T28" fmla="*/ 687 w 3500"/>
                <a:gd name="T29" fmla="*/ 2681 h 3510"/>
                <a:gd name="T30" fmla="*/ 562 w 3500"/>
                <a:gd name="T31" fmla="*/ 2693 h 3510"/>
                <a:gd name="T32" fmla="*/ 2938 w 3500"/>
                <a:gd name="T33" fmla="*/ 564 h 3510"/>
                <a:gd name="T34" fmla="*/ 228 w 3500"/>
                <a:gd name="T35" fmla="*/ 170 h 3510"/>
                <a:gd name="T36" fmla="*/ 178 w 3500"/>
                <a:gd name="T37" fmla="*/ 208 h 3510"/>
                <a:gd name="T38" fmla="*/ 167 w 3500"/>
                <a:gd name="T39" fmla="*/ 817 h 3510"/>
                <a:gd name="T40" fmla="*/ 407 w 3500"/>
                <a:gd name="T41" fmla="*/ 499 h 3510"/>
                <a:gd name="T42" fmla="*/ 450 w 3500"/>
                <a:gd name="T43" fmla="*/ 432 h 3510"/>
                <a:gd name="T44" fmla="*/ 525 w 3500"/>
                <a:gd name="T45" fmla="*/ 405 h 3510"/>
                <a:gd name="T46" fmla="*/ 3028 w 3500"/>
                <a:gd name="T47" fmla="*/ 418 h 3510"/>
                <a:gd name="T48" fmla="*/ 3083 w 3500"/>
                <a:gd name="T49" fmla="*/ 473 h 3510"/>
                <a:gd name="T50" fmla="*/ 3096 w 3500"/>
                <a:gd name="T51" fmla="*/ 2984 h 3510"/>
                <a:gd name="T52" fmla="*/ 3069 w 3500"/>
                <a:gd name="T53" fmla="*/ 3059 h 3510"/>
                <a:gd name="T54" fmla="*/ 3003 w 3500"/>
                <a:gd name="T55" fmla="*/ 3102 h 3510"/>
                <a:gd name="T56" fmla="*/ 497 w 3500"/>
                <a:gd name="T57" fmla="*/ 3102 h 3510"/>
                <a:gd name="T58" fmla="*/ 431 w 3500"/>
                <a:gd name="T59" fmla="*/ 3059 h 3510"/>
                <a:gd name="T60" fmla="*/ 404 w 3500"/>
                <a:gd name="T61" fmla="*/ 2984 h 3510"/>
                <a:gd name="T62" fmla="*/ 167 w 3500"/>
                <a:gd name="T63" fmla="*/ 3259 h 3510"/>
                <a:gd name="T64" fmla="*/ 191 w 3500"/>
                <a:gd name="T65" fmla="*/ 3319 h 3510"/>
                <a:gd name="T66" fmla="*/ 250 w 3500"/>
                <a:gd name="T67" fmla="*/ 3343 h 3510"/>
                <a:gd name="T68" fmla="*/ 3292 w 3500"/>
                <a:gd name="T69" fmla="*/ 3331 h 3510"/>
                <a:gd name="T70" fmla="*/ 3330 w 3500"/>
                <a:gd name="T71" fmla="*/ 3281 h 3510"/>
                <a:gd name="T72" fmla="*/ 3330 w 3500"/>
                <a:gd name="T73" fmla="*/ 229 h 3510"/>
                <a:gd name="T74" fmla="*/ 3292 w 3500"/>
                <a:gd name="T75" fmla="*/ 179 h 3510"/>
                <a:gd name="T76" fmla="*/ 250 w 3500"/>
                <a:gd name="T77" fmla="*/ 167 h 3510"/>
                <a:gd name="T78" fmla="*/ 3290 w 3500"/>
                <a:gd name="T79" fmla="*/ 3 h 3510"/>
                <a:gd name="T80" fmla="*/ 3397 w 3500"/>
                <a:gd name="T81" fmla="*/ 49 h 3510"/>
                <a:gd name="T82" fmla="*/ 3472 w 3500"/>
                <a:gd name="T83" fmla="*/ 135 h 3510"/>
                <a:gd name="T84" fmla="*/ 3500 w 3500"/>
                <a:gd name="T85" fmla="*/ 251 h 3510"/>
                <a:gd name="T86" fmla="*/ 3487 w 3500"/>
                <a:gd name="T87" fmla="*/ 3339 h 3510"/>
                <a:gd name="T88" fmla="*/ 3427 w 3500"/>
                <a:gd name="T89" fmla="*/ 3437 h 3510"/>
                <a:gd name="T90" fmla="*/ 3329 w 3500"/>
                <a:gd name="T91" fmla="*/ 3497 h 3510"/>
                <a:gd name="T92" fmla="*/ 250 w 3500"/>
                <a:gd name="T93" fmla="*/ 3510 h 3510"/>
                <a:gd name="T94" fmla="*/ 135 w 3500"/>
                <a:gd name="T95" fmla="*/ 3482 h 3510"/>
                <a:gd name="T96" fmla="*/ 49 w 3500"/>
                <a:gd name="T97" fmla="*/ 3407 h 3510"/>
                <a:gd name="T98" fmla="*/ 3 w 3500"/>
                <a:gd name="T99" fmla="*/ 3299 h 3510"/>
                <a:gd name="T100" fmla="*/ 3 w 3500"/>
                <a:gd name="T101" fmla="*/ 211 h 3510"/>
                <a:gd name="T102" fmla="*/ 49 w 3500"/>
                <a:gd name="T103" fmla="*/ 103 h 3510"/>
                <a:gd name="T104" fmla="*/ 135 w 3500"/>
                <a:gd name="T105" fmla="*/ 28 h 3510"/>
                <a:gd name="T106" fmla="*/ 250 w 3500"/>
                <a:gd name="T107" fmla="*/ 0 h 3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00" h="3510">
                  <a:moveTo>
                    <a:pt x="167" y="2364"/>
                  </a:moveTo>
                  <a:lnTo>
                    <a:pt x="167" y="2526"/>
                  </a:lnTo>
                  <a:lnTo>
                    <a:pt x="562" y="2526"/>
                  </a:lnTo>
                  <a:lnTo>
                    <a:pt x="562" y="2364"/>
                  </a:lnTo>
                  <a:lnTo>
                    <a:pt x="167" y="2364"/>
                  </a:lnTo>
                  <a:close/>
                  <a:moveTo>
                    <a:pt x="167" y="1313"/>
                  </a:moveTo>
                  <a:lnTo>
                    <a:pt x="167" y="2197"/>
                  </a:lnTo>
                  <a:lnTo>
                    <a:pt x="404" y="2197"/>
                  </a:lnTo>
                  <a:lnTo>
                    <a:pt x="404" y="1313"/>
                  </a:lnTo>
                  <a:lnTo>
                    <a:pt x="167" y="1313"/>
                  </a:lnTo>
                  <a:close/>
                  <a:moveTo>
                    <a:pt x="167" y="984"/>
                  </a:moveTo>
                  <a:lnTo>
                    <a:pt x="167" y="1146"/>
                  </a:lnTo>
                  <a:lnTo>
                    <a:pt x="562" y="1146"/>
                  </a:lnTo>
                  <a:lnTo>
                    <a:pt x="562" y="984"/>
                  </a:lnTo>
                  <a:lnTo>
                    <a:pt x="167" y="984"/>
                  </a:lnTo>
                  <a:close/>
                  <a:moveTo>
                    <a:pt x="562" y="564"/>
                  </a:moveTo>
                  <a:lnTo>
                    <a:pt x="562" y="817"/>
                  </a:lnTo>
                  <a:lnTo>
                    <a:pt x="645" y="817"/>
                  </a:lnTo>
                  <a:lnTo>
                    <a:pt x="667" y="820"/>
                  </a:lnTo>
                  <a:lnTo>
                    <a:pt x="687" y="829"/>
                  </a:lnTo>
                  <a:lnTo>
                    <a:pt x="704" y="841"/>
                  </a:lnTo>
                  <a:lnTo>
                    <a:pt x="717" y="858"/>
                  </a:lnTo>
                  <a:lnTo>
                    <a:pt x="725" y="879"/>
                  </a:lnTo>
                  <a:lnTo>
                    <a:pt x="729" y="901"/>
                  </a:lnTo>
                  <a:lnTo>
                    <a:pt x="729" y="1230"/>
                  </a:lnTo>
                  <a:lnTo>
                    <a:pt x="725" y="1252"/>
                  </a:lnTo>
                  <a:lnTo>
                    <a:pt x="717" y="1272"/>
                  </a:lnTo>
                  <a:lnTo>
                    <a:pt x="704" y="1288"/>
                  </a:lnTo>
                  <a:lnTo>
                    <a:pt x="687" y="1302"/>
                  </a:lnTo>
                  <a:lnTo>
                    <a:pt x="667" y="1310"/>
                  </a:lnTo>
                  <a:lnTo>
                    <a:pt x="645" y="1313"/>
                  </a:lnTo>
                  <a:lnTo>
                    <a:pt x="562" y="1313"/>
                  </a:lnTo>
                  <a:lnTo>
                    <a:pt x="562" y="2197"/>
                  </a:lnTo>
                  <a:lnTo>
                    <a:pt x="645" y="2197"/>
                  </a:lnTo>
                  <a:lnTo>
                    <a:pt x="667" y="2200"/>
                  </a:lnTo>
                  <a:lnTo>
                    <a:pt x="687" y="2208"/>
                  </a:lnTo>
                  <a:lnTo>
                    <a:pt x="704" y="2222"/>
                  </a:lnTo>
                  <a:lnTo>
                    <a:pt x="717" y="2238"/>
                  </a:lnTo>
                  <a:lnTo>
                    <a:pt x="725" y="2258"/>
                  </a:lnTo>
                  <a:lnTo>
                    <a:pt x="729" y="2280"/>
                  </a:lnTo>
                  <a:lnTo>
                    <a:pt x="729" y="2609"/>
                  </a:lnTo>
                  <a:lnTo>
                    <a:pt x="725" y="2631"/>
                  </a:lnTo>
                  <a:lnTo>
                    <a:pt x="717" y="2652"/>
                  </a:lnTo>
                  <a:lnTo>
                    <a:pt x="704" y="2669"/>
                  </a:lnTo>
                  <a:lnTo>
                    <a:pt x="687" y="2681"/>
                  </a:lnTo>
                  <a:lnTo>
                    <a:pt x="667" y="2690"/>
                  </a:lnTo>
                  <a:lnTo>
                    <a:pt x="645" y="2693"/>
                  </a:lnTo>
                  <a:lnTo>
                    <a:pt x="562" y="2693"/>
                  </a:lnTo>
                  <a:lnTo>
                    <a:pt x="562" y="2946"/>
                  </a:lnTo>
                  <a:lnTo>
                    <a:pt x="2938" y="2946"/>
                  </a:lnTo>
                  <a:lnTo>
                    <a:pt x="2938" y="564"/>
                  </a:lnTo>
                  <a:lnTo>
                    <a:pt x="562" y="564"/>
                  </a:lnTo>
                  <a:close/>
                  <a:moveTo>
                    <a:pt x="250" y="167"/>
                  </a:moveTo>
                  <a:lnTo>
                    <a:pt x="228" y="170"/>
                  </a:lnTo>
                  <a:lnTo>
                    <a:pt x="208" y="179"/>
                  </a:lnTo>
                  <a:lnTo>
                    <a:pt x="191" y="191"/>
                  </a:lnTo>
                  <a:lnTo>
                    <a:pt x="178" y="208"/>
                  </a:lnTo>
                  <a:lnTo>
                    <a:pt x="170" y="229"/>
                  </a:lnTo>
                  <a:lnTo>
                    <a:pt x="167" y="251"/>
                  </a:lnTo>
                  <a:lnTo>
                    <a:pt x="167" y="817"/>
                  </a:lnTo>
                  <a:lnTo>
                    <a:pt x="404" y="817"/>
                  </a:lnTo>
                  <a:lnTo>
                    <a:pt x="404" y="527"/>
                  </a:lnTo>
                  <a:lnTo>
                    <a:pt x="407" y="499"/>
                  </a:lnTo>
                  <a:lnTo>
                    <a:pt x="417" y="473"/>
                  </a:lnTo>
                  <a:lnTo>
                    <a:pt x="431" y="451"/>
                  </a:lnTo>
                  <a:lnTo>
                    <a:pt x="450" y="432"/>
                  </a:lnTo>
                  <a:lnTo>
                    <a:pt x="472" y="418"/>
                  </a:lnTo>
                  <a:lnTo>
                    <a:pt x="497" y="408"/>
                  </a:lnTo>
                  <a:lnTo>
                    <a:pt x="525" y="405"/>
                  </a:lnTo>
                  <a:lnTo>
                    <a:pt x="2975" y="405"/>
                  </a:lnTo>
                  <a:lnTo>
                    <a:pt x="3003" y="408"/>
                  </a:lnTo>
                  <a:lnTo>
                    <a:pt x="3028" y="418"/>
                  </a:lnTo>
                  <a:lnTo>
                    <a:pt x="3050" y="432"/>
                  </a:lnTo>
                  <a:lnTo>
                    <a:pt x="3069" y="451"/>
                  </a:lnTo>
                  <a:lnTo>
                    <a:pt x="3083" y="473"/>
                  </a:lnTo>
                  <a:lnTo>
                    <a:pt x="3093" y="499"/>
                  </a:lnTo>
                  <a:lnTo>
                    <a:pt x="3096" y="527"/>
                  </a:lnTo>
                  <a:lnTo>
                    <a:pt x="3096" y="2984"/>
                  </a:lnTo>
                  <a:lnTo>
                    <a:pt x="3093" y="3011"/>
                  </a:lnTo>
                  <a:lnTo>
                    <a:pt x="3083" y="3037"/>
                  </a:lnTo>
                  <a:lnTo>
                    <a:pt x="3069" y="3059"/>
                  </a:lnTo>
                  <a:lnTo>
                    <a:pt x="3050" y="3078"/>
                  </a:lnTo>
                  <a:lnTo>
                    <a:pt x="3028" y="3092"/>
                  </a:lnTo>
                  <a:lnTo>
                    <a:pt x="3003" y="3102"/>
                  </a:lnTo>
                  <a:lnTo>
                    <a:pt x="2975" y="3105"/>
                  </a:lnTo>
                  <a:lnTo>
                    <a:pt x="525" y="3105"/>
                  </a:lnTo>
                  <a:lnTo>
                    <a:pt x="497" y="3102"/>
                  </a:lnTo>
                  <a:lnTo>
                    <a:pt x="472" y="3092"/>
                  </a:lnTo>
                  <a:lnTo>
                    <a:pt x="450" y="3078"/>
                  </a:lnTo>
                  <a:lnTo>
                    <a:pt x="431" y="3059"/>
                  </a:lnTo>
                  <a:lnTo>
                    <a:pt x="417" y="3037"/>
                  </a:lnTo>
                  <a:lnTo>
                    <a:pt x="407" y="3011"/>
                  </a:lnTo>
                  <a:lnTo>
                    <a:pt x="404" y="2984"/>
                  </a:lnTo>
                  <a:lnTo>
                    <a:pt x="404" y="2693"/>
                  </a:lnTo>
                  <a:lnTo>
                    <a:pt x="167" y="2693"/>
                  </a:lnTo>
                  <a:lnTo>
                    <a:pt x="167" y="3259"/>
                  </a:lnTo>
                  <a:lnTo>
                    <a:pt x="170" y="3281"/>
                  </a:lnTo>
                  <a:lnTo>
                    <a:pt x="178" y="3302"/>
                  </a:lnTo>
                  <a:lnTo>
                    <a:pt x="191" y="3319"/>
                  </a:lnTo>
                  <a:lnTo>
                    <a:pt x="208" y="3331"/>
                  </a:lnTo>
                  <a:lnTo>
                    <a:pt x="228" y="3340"/>
                  </a:lnTo>
                  <a:lnTo>
                    <a:pt x="250" y="3343"/>
                  </a:lnTo>
                  <a:lnTo>
                    <a:pt x="3250" y="3343"/>
                  </a:lnTo>
                  <a:lnTo>
                    <a:pt x="3272" y="3340"/>
                  </a:lnTo>
                  <a:lnTo>
                    <a:pt x="3292" y="3331"/>
                  </a:lnTo>
                  <a:lnTo>
                    <a:pt x="3309" y="3319"/>
                  </a:lnTo>
                  <a:lnTo>
                    <a:pt x="3322" y="3302"/>
                  </a:lnTo>
                  <a:lnTo>
                    <a:pt x="3330" y="3281"/>
                  </a:lnTo>
                  <a:lnTo>
                    <a:pt x="3333" y="3259"/>
                  </a:lnTo>
                  <a:lnTo>
                    <a:pt x="3333" y="251"/>
                  </a:lnTo>
                  <a:lnTo>
                    <a:pt x="3330" y="229"/>
                  </a:lnTo>
                  <a:lnTo>
                    <a:pt x="3322" y="208"/>
                  </a:lnTo>
                  <a:lnTo>
                    <a:pt x="3309" y="191"/>
                  </a:lnTo>
                  <a:lnTo>
                    <a:pt x="3292" y="179"/>
                  </a:lnTo>
                  <a:lnTo>
                    <a:pt x="3272" y="170"/>
                  </a:lnTo>
                  <a:lnTo>
                    <a:pt x="3250" y="167"/>
                  </a:lnTo>
                  <a:lnTo>
                    <a:pt x="250" y="167"/>
                  </a:lnTo>
                  <a:close/>
                  <a:moveTo>
                    <a:pt x="250" y="0"/>
                  </a:moveTo>
                  <a:lnTo>
                    <a:pt x="3250" y="0"/>
                  </a:lnTo>
                  <a:lnTo>
                    <a:pt x="3290" y="3"/>
                  </a:lnTo>
                  <a:lnTo>
                    <a:pt x="3329" y="13"/>
                  </a:lnTo>
                  <a:lnTo>
                    <a:pt x="3365" y="28"/>
                  </a:lnTo>
                  <a:lnTo>
                    <a:pt x="3397" y="49"/>
                  </a:lnTo>
                  <a:lnTo>
                    <a:pt x="3427" y="73"/>
                  </a:lnTo>
                  <a:lnTo>
                    <a:pt x="3451" y="103"/>
                  </a:lnTo>
                  <a:lnTo>
                    <a:pt x="3472" y="135"/>
                  </a:lnTo>
                  <a:lnTo>
                    <a:pt x="3487" y="171"/>
                  </a:lnTo>
                  <a:lnTo>
                    <a:pt x="3497" y="211"/>
                  </a:lnTo>
                  <a:lnTo>
                    <a:pt x="3500" y="251"/>
                  </a:lnTo>
                  <a:lnTo>
                    <a:pt x="3500" y="3259"/>
                  </a:lnTo>
                  <a:lnTo>
                    <a:pt x="3497" y="3299"/>
                  </a:lnTo>
                  <a:lnTo>
                    <a:pt x="3487" y="3339"/>
                  </a:lnTo>
                  <a:lnTo>
                    <a:pt x="3472" y="3375"/>
                  </a:lnTo>
                  <a:lnTo>
                    <a:pt x="3451" y="3407"/>
                  </a:lnTo>
                  <a:lnTo>
                    <a:pt x="3427" y="3437"/>
                  </a:lnTo>
                  <a:lnTo>
                    <a:pt x="3397" y="3461"/>
                  </a:lnTo>
                  <a:lnTo>
                    <a:pt x="3365" y="3482"/>
                  </a:lnTo>
                  <a:lnTo>
                    <a:pt x="3329" y="3497"/>
                  </a:lnTo>
                  <a:lnTo>
                    <a:pt x="3290" y="3507"/>
                  </a:lnTo>
                  <a:lnTo>
                    <a:pt x="3250" y="3510"/>
                  </a:lnTo>
                  <a:lnTo>
                    <a:pt x="250" y="3510"/>
                  </a:lnTo>
                  <a:lnTo>
                    <a:pt x="210" y="3507"/>
                  </a:lnTo>
                  <a:lnTo>
                    <a:pt x="171" y="3497"/>
                  </a:lnTo>
                  <a:lnTo>
                    <a:pt x="135" y="3482"/>
                  </a:lnTo>
                  <a:lnTo>
                    <a:pt x="103" y="3461"/>
                  </a:lnTo>
                  <a:lnTo>
                    <a:pt x="73" y="3437"/>
                  </a:lnTo>
                  <a:lnTo>
                    <a:pt x="49" y="3407"/>
                  </a:lnTo>
                  <a:lnTo>
                    <a:pt x="28" y="3375"/>
                  </a:lnTo>
                  <a:lnTo>
                    <a:pt x="13" y="3339"/>
                  </a:lnTo>
                  <a:lnTo>
                    <a:pt x="3" y="3299"/>
                  </a:lnTo>
                  <a:lnTo>
                    <a:pt x="0" y="3259"/>
                  </a:lnTo>
                  <a:lnTo>
                    <a:pt x="0" y="251"/>
                  </a:lnTo>
                  <a:lnTo>
                    <a:pt x="3" y="211"/>
                  </a:lnTo>
                  <a:lnTo>
                    <a:pt x="13" y="171"/>
                  </a:lnTo>
                  <a:lnTo>
                    <a:pt x="28" y="135"/>
                  </a:lnTo>
                  <a:lnTo>
                    <a:pt x="49" y="103"/>
                  </a:lnTo>
                  <a:lnTo>
                    <a:pt x="73" y="73"/>
                  </a:lnTo>
                  <a:lnTo>
                    <a:pt x="103" y="49"/>
                  </a:lnTo>
                  <a:lnTo>
                    <a:pt x="135" y="28"/>
                  </a:lnTo>
                  <a:lnTo>
                    <a:pt x="171" y="13"/>
                  </a:lnTo>
                  <a:lnTo>
                    <a:pt x="210" y="3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0">
              <a:extLst>
                <a:ext uri="{FF2B5EF4-FFF2-40B4-BE49-F238E27FC236}">
                  <a16:creationId xmlns:a16="http://schemas.microsoft.com/office/drawing/2014/main" id="{02F755EB-8BAB-4EB5-97CF-0232857AD5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39251" y="2836863"/>
              <a:ext cx="260350" cy="258762"/>
            </a:xfrm>
            <a:custGeom>
              <a:avLst/>
              <a:gdLst>
                <a:gd name="T0" fmla="*/ 943 w 1634"/>
                <a:gd name="T1" fmla="*/ 1261 h 1638"/>
                <a:gd name="T2" fmla="*/ 995 w 1634"/>
                <a:gd name="T3" fmla="*/ 1463 h 1638"/>
                <a:gd name="T4" fmla="*/ 1188 w 1634"/>
                <a:gd name="T5" fmla="*/ 1374 h 1638"/>
                <a:gd name="T6" fmla="*/ 401 w 1634"/>
                <a:gd name="T7" fmla="*/ 1342 h 1638"/>
                <a:gd name="T8" fmla="*/ 589 w 1634"/>
                <a:gd name="T9" fmla="*/ 1447 h 1638"/>
                <a:gd name="T10" fmla="*/ 742 w 1634"/>
                <a:gd name="T11" fmla="*/ 1273 h 1638"/>
                <a:gd name="T12" fmla="*/ 550 w 1634"/>
                <a:gd name="T13" fmla="*/ 1193 h 1638"/>
                <a:gd name="T14" fmla="*/ 191 w 1634"/>
                <a:gd name="T15" fmla="*/ 1048 h 1638"/>
                <a:gd name="T16" fmla="*/ 295 w 1634"/>
                <a:gd name="T17" fmla="*/ 1236 h 1638"/>
                <a:gd name="T18" fmla="*/ 376 w 1634"/>
                <a:gd name="T19" fmla="*/ 946 h 1638"/>
                <a:gd name="T20" fmla="*/ 1258 w 1634"/>
                <a:gd name="T21" fmla="*/ 946 h 1638"/>
                <a:gd name="T22" fmla="*/ 1339 w 1634"/>
                <a:gd name="T23" fmla="*/ 1236 h 1638"/>
                <a:gd name="T24" fmla="*/ 1443 w 1634"/>
                <a:gd name="T25" fmla="*/ 1048 h 1638"/>
                <a:gd name="T26" fmla="*/ 1270 w 1634"/>
                <a:gd name="T27" fmla="*/ 895 h 1638"/>
                <a:gd name="T28" fmla="*/ 698 w 1634"/>
                <a:gd name="T29" fmla="*/ 533 h 1638"/>
                <a:gd name="T30" fmla="*/ 572 w 1634"/>
                <a:gd name="T31" fmla="*/ 631 h 1638"/>
                <a:gd name="T32" fmla="*/ 510 w 1634"/>
                <a:gd name="T33" fmla="*/ 779 h 1638"/>
                <a:gd name="T34" fmla="*/ 532 w 1634"/>
                <a:gd name="T35" fmla="*/ 938 h 1638"/>
                <a:gd name="T36" fmla="*/ 629 w 1634"/>
                <a:gd name="T37" fmla="*/ 1065 h 1638"/>
                <a:gd name="T38" fmla="*/ 777 w 1634"/>
                <a:gd name="T39" fmla="*/ 1126 h 1638"/>
                <a:gd name="T40" fmla="*/ 936 w 1634"/>
                <a:gd name="T41" fmla="*/ 1105 h 1638"/>
                <a:gd name="T42" fmla="*/ 1062 w 1634"/>
                <a:gd name="T43" fmla="*/ 1007 h 1638"/>
                <a:gd name="T44" fmla="*/ 1124 w 1634"/>
                <a:gd name="T45" fmla="*/ 859 h 1638"/>
                <a:gd name="T46" fmla="*/ 1102 w 1634"/>
                <a:gd name="T47" fmla="*/ 700 h 1638"/>
                <a:gd name="T48" fmla="*/ 1005 w 1634"/>
                <a:gd name="T49" fmla="*/ 573 h 1638"/>
                <a:gd name="T50" fmla="*/ 857 w 1634"/>
                <a:gd name="T51" fmla="*/ 512 h 1638"/>
                <a:gd name="T52" fmla="*/ 1218 w 1634"/>
                <a:gd name="T53" fmla="*/ 596 h 1638"/>
                <a:gd name="T54" fmla="*/ 1270 w 1634"/>
                <a:gd name="T55" fmla="*/ 743 h 1638"/>
                <a:gd name="T56" fmla="*/ 1443 w 1634"/>
                <a:gd name="T57" fmla="*/ 590 h 1638"/>
                <a:gd name="T58" fmla="*/ 1339 w 1634"/>
                <a:gd name="T59" fmla="*/ 402 h 1638"/>
                <a:gd name="T60" fmla="*/ 211 w 1634"/>
                <a:gd name="T61" fmla="*/ 540 h 1638"/>
                <a:gd name="T62" fmla="*/ 155 w 1634"/>
                <a:gd name="T63" fmla="*/ 743 h 1638"/>
                <a:gd name="T64" fmla="*/ 416 w 1634"/>
                <a:gd name="T65" fmla="*/ 596 h 1638"/>
                <a:gd name="T66" fmla="*/ 892 w 1634"/>
                <a:gd name="T67" fmla="*/ 365 h 1638"/>
                <a:gd name="T68" fmla="*/ 1084 w 1634"/>
                <a:gd name="T69" fmla="*/ 445 h 1638"/>
                <a:gd name="T70" fmla="*/ 1095 w 1634"/>
                <a:gd name="T71" fmla="*/ 212 h 1638"/>
                <a:gd name="T72" fmla="*/ 892 w 1634"/>
                <a:gd name="T73" fmla="*/ 155 h 1638"/>
                <a:gd name="T74" fmla="*/ 589 w 1634"/>
                <a:gd name="T75" fmla="*/ 191 h 1638"/>
                <a:gd name="T76" fmla="*/ 401 w 1634"/>
                <a:gd name="T77" fmla="*/ 296 h 1638"/>
                <a:gd name="T78" fmla="*/ 691 w 1634"/>
                <a:gd name="T79" fmla="*/ 377 h 1638"/>
                <a:gd name="T80" fmla="*/ 880 w 1634"/>
                <a:gd name="T81" fmla="*/ 3 h 1638"/>
                <a:gd name="T82" fmla="*/ 1125 w 1634"/>
                <a:gd name="T83" fmla="*/ 61 h 1638"/>
                <a:gd name="T84" fmla="*/ 1345 w 1634"/>
                <a:gd name="T85" fmla="*/ 195 h 1638"/>
                <a:gd name="T86" fmla="*/ 1516 w 1634"/>
                <a:gd name="T87" fmla="*/ 396 h 1638"/>
                <a:gd name="T88" fmla="*/ 1611 w 1634"/>
                <a:gd name="T89" fmla="*/ 632 h 1638"/>
                <a:gd name="T90" fmla="*/ 1630 w 1634"/>
                <a:gd name="T91" fmla="*/ 882 h 1638"/>
                <a:gd name="T92" fmla="*/ 1573 w 1634"/>
                <a:gd name="T93" fmla="*/ 1127 h 1638"/>
                <a:gd name="T94" fmla="*/ 1440 w 1634"/>
                <a:gd name="T95" fmla="*/ 1349 h 1638"/>
                <a:gd name="T96" fmla="*/ 1239 w 1634"/>
                <a:gd name="T97" fmla="*/ 1520 h 1638"/>
                <a:gd name="T98" fmla="*/ 1004 w 1634"/>
                <a:gd name="T99" fmla="*/ 1616 h 1638"/>
                <a:gd name="T100" fmla="*/ 754 w 1634"/>
                <a:gd name="T101" fmla="*/ 1635 h 1638"/>
                <a:gd name="T102" fmla="*/ 509 w 1634"/>
                <a:gd name="T103" fmla="*/ 1577 h 1638"/>
                <a:gd name="T104" fmla="*/ 289 w 1634"/>
                <a:gd name="T105" fmla="*/ 1443 h 1638"/>
                <a:gd name="T106" fmla="*/ 118 w 1634"/>
                <a:gd name="T107" fmla="*/ 1242 h 1638"/>
                <a:gd name="T108" fmla="*/ 23 w 1634"/>
                <a:gd name="T109" fmla="*/ 1006 h 1638"/>
                <a:gd name="T110" fmla="*/ 4 w 1634"/>
                <a:gd name="T111" fmla="*/ 756 h 1638"/>
                <a:gd name="T112" fmla="*/ 61 w 1634"/>
                <a:gd name="T113" fmla="*/ 511 h 1638"/>
                <a:gd name="T114" fmla="*/ 194 w 1634"/>
                <a:gd name="T115" fmla="*/ 289 h 1638"/>
                <a:gd name="T116" fmla="*/ 395 w 1634"/>
                <a:gd name="T117" fmla="*/ 118 h 1638"/>
                <a:gd name="T118" fmla="*/ 630 w 1634"/>
                <a:gd name="T119" fmla="*/ 22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34" h="1638">
                  <a:moveTo>
                    <a:pt x="1084" y="1193"/>
                  </a:moveTo>
                  <a:lnTo>
                    <a:pt x="1040" y="1221"/>
                  </a:lnTo>
                  <a:lnTo>
                    <a:pt x="993" y="1244"/>
                  </a:lnTo>
                  <a:lnTo>
                    <a:pt x="943" y="1261"/>
                  </a:lnTo>
                  <a:lnTo>
                    <a:pt x="892" y="1273"/>
                  </a:lnTo>
                  <a:lnTo>
                    <a:pt x="892" y="1483"/>
                  </a:lnTo>
                  <a:lnTo>
                    <a:pt x="944" y="1475"/>
                  </a:lnTo>
                  <a:lnTo>
                    <a:pt x="995" y="1463"/>
                  </a:lnTo>
                  <a:lnTo>
                    <a:pt x="1045" y="1447"/>
                  </a:lnTo>
                  <a:lnTo>
                    <a:pt x="1095" y="1426"/>
                  </a:lnTo>
                  <a:lnTo>
                    <a:pt x="1143" y="1403"/>
                  </a:lnTo>
                  <a:lnTo>
                    <a:pt x="1188" y="1374"/>
                  </a:lnTo>
                  <a:lnTo>
                    <a:pt x="1233" y="1342"/>
                  </a:lnTo>
                  <a:lnTo>
                    <a:pt x="1084" y="1193"/>
                  </a:lnTo>
                  <a:close/>
                  <a:moveTo>
                    <a:pt x="550" y="1193"/>
                  </a:moveTo>
                  <a:lnTo>
                    <a:pt x="401" y="1342"/>
                  </a:lnTo>
                  <a:lnTo>
                    <a:pt x="446" y="1374"/>
                  </a:lnTo>
                  <a:lnTo>
                    <a:pt x="491" y="1403"/>
                  </a:lnTo>
                  <a:lnTo>
                    <a:pt x="539" y="1426"/>
                  </a:lnTo>
                  <a:lnTo>
                    <a:pt x="589" y="1447"/>
                  </a:lnTo>
                  <a:lnTo>
                    <a:pt x="639" y="1463"/>
                  </a:lnTo>
                  <a:lnTo>
                    <a:pt x="690" y="1475"/>
                  </a:lnTo>
                  <a:lnTo>
                    <a:pt x="742" y="1483"/>
                  </a:lnTo>
                  <a:lnTo>
                    <a:pt x="742" y="1273"/>
                  </a:lnTo>
                  <a:lnTo>
                    <a:pt x="691" y="1261"/>
                  </a:lnTo>
                  <a:lnTo>
                    <a:pt x="641" y="1244"/>
                  </a:lnTo>
                  <a:lnTo>
                    <a:pt x="594" y="1221"/>
                  </a:lnTo>
                  <a:lnTo>
                    <a:pt x="550" y="1193"/>
                  </a:lnTo>
                  <a:close/>
                  <a:moveTo>
                    <a:pt x="155" y="895"/>
                  </a:moveTo>
                  <a:lnTo>
                    <a:pt x="163" y="947"/>
                  </a:lnTo>
                  <a:lnTo>
                    <a:pt x="175" y="998"/>
                  </a:lnTo>
                  <a:lnTo>
                    <a:pt x="191" y="1048"/>
                  </a:lnTo>
                  <a:lnTo>
                    <a:pt x="211" y="1098"/>
                  </a:lnTo>
                  <a:lnTo>
                    <a:pt x="235" y="1146"/>
                  </a:lnTo>
                  <a:lnTo>
                    <a:pt x="263" y="1191"/>
                  </a:lnTo>
                  <a:lnTo>
                    <a:pt x="295" y="1236"/>
                  </a:lnTo>
                  <a:lnTo>
                    <a:pt x="444" y="1087"/>
                  </a:lnTo>
                  <a:lnTo>
                    <a:pt x="416" y="1042"/>
                  </a:lnTo>
                  <a:lnTo>
                    <a:pt x="393" y="996"/>
                  </a:lnTo>
                  <a:lnTo>
                    <a:pt x="376" y="946"/>
                  </a:lnTo>
                  <a:lnTo>
                    <a:pt x="364" y="895"/>
                  </a:lnTo>
                  <a:lnTo>
                    <a:pt x="155" y="895"/>
                  </a:lnTo>
                  <a:close/>
                  <a:moveTo>
                    <a:pt x="1270" y="895"/>
                  </a:moveTo>
                  <a:lnTo>
                    <a:pt x="1258" y="946"/>
                  </a:lnTo>
                  <a:lnTo>
                    <a:pt x="1241" y="996"/>
                  </a:lnTo>
                  <a:lnTo>
                    <a:pt x="1218" y="1042"/>
                  </a:lnTo>
                  <a:lnTo>
                    <a:pt x="1190" y="1087"/>
                  </a:lnTo>
                  <a:lnTo>
                    <a:pt x="1339" y="1236"/>
                  </a:lnTo>
                  <a:lnTo>
                    <a:pt x="1371" y="1191"/>
                  </a:lnTo>
                  <a:lnTo>
                    <a:pt x="1399" y="1146"/>
                  </a:lnTo>
                  <a:lnTo>
                    <a:pt x="1423" y="1098"/>
                  </a:lnTo>
                  <a:lnTo>
                    <a:pt x="1443" y="1048"/>
                  </a:lnTo>
                  <a:lnTo>
                    <a:pt x="1459" y="998"/>
                  </a:lnTo>
                  <a:lnTo>
                    <a:pt x="1471" y="947"/>
                  </a:lnTo>
                  <a:lnTo>
                    <a:pt x="1479" y="895"/>
                  </a:lnTo>
                  <a:lnTo>
                    <a:pt x="1270" y="895"/>
                  </a:lnTo>
                  <a:close/>
                  <a:moveTo>
                    <a:pt x="817" y="509"/>
                  </a:moveTo>
                  <a:lnTo>
                    <a:pt x="777" y="512"/>
                  </a:lnTo>
                  <a:lnTo>
                    <a:pt x="736" y="520"/>
                  </a:lnTo>
                  <a:lnTo>
                    <a:pt x="698" y="533"/>
                  </a:lnTo>
                  <a:lnTo>
                    <a:pt x="663" y="550"/>
                  </a:lnTo>
                  <a:lnTo>
                    <a:pt x="629" y="573"/>
                  </a:lnTo>
                  <a:lnTo>
                    <a:pt x="599" y="600"/>
                  </a:lnTo>
                  <a:lnTo>
                    <a:pt x="572" y="631"/>
                  </a:lnTo>
                  <a:lnTo>
                    <a:pt x="549" y="665"/>
                  </a:lnTo>
                  <a:lnTo>
                    <a:pt x="532" y="700"/>
                  </a:lnTo>
                  <a:lnTo>
                    <a:pt x="519" y="738"/>
                  </a:lnTo>
                  <a:lnTo>
                    <a:pt x="510" y="779"/>
                  </a:lnTo>
                  <a:lnTo>
                    <a:pt x="508" y="819"/>
                  </a:lnTo>
                  <a:lnTo>
                    <a:pt x="510" y="859"/>
                  </a:lnTo>
                  <a:lnTo>
                    <a:pt x="519" y="900"/>
                  </a:lnTo>
                  <a:lnTo>
                    <a:pt x="532" y="938"/>
                  </a:lnTo>
                  <a:lnTo>
                    <a:pt x="549" y="973"/>
                  </a:lnTo>
                  <a:lnTo>
                    <a:pt x="572" y="1007"/>
                  </a:lnTo>
                  <a:lnTo>
                    <a:pt x="599" y="1038"/>
                  </a:lnTo>
                  <a:lnTo>
                    <a:pt x="629" y="1065"/>
                  </a:lnTo>
                  <a:lnTo>
                    <a:pt x="663" y="1088"/>
                  </a:lnTo>
                  <a:lnTo>
                    <a:pt x="698" y="1105"/>
                  </a:lnTo>
                  <a:lnTo>
                    <a:pt x="736" y="1118"/>
                  </a:lnTo>
                  <a:lnTo>
                    <a:pt x="777" y="1126"/>
                  </a:lnTo>
                  <a:lnTo>
                    <a:pt x="817" y="1129"/>
                  </a:lnTo>
                  <a:lnTo>
                    <a:pt x="857" y="1126"/>
                  </a:lnTo>
                  <a:lnTo>
                    <a:pt x="898" y="1118"/>
                  </a:lnTo>
                  <a:lnTo>
                    <a:pt x="936" y="1105"/>
                  </a:lnTo>
                  <a:lnTo>
                    <a:pt x="971" y="1088"/>
                  </a:lnTo>
                  <a:lnTo>
                    <a:pt x="1005" y="1065"/>
                  </a:lnTo>
                  <a:lnTo>
                    <a:pt x="1035" y="1038"/>
                  </a:lnTo>
                  <a:lnTo>
                    <a:pt x="1062" y="1007"/>
                  </a:lnTo>
                  <a:lnTo>
                    <a:pt x="1085" y="973"/>
                  </a:lnTo>
                  <a:lnTo>
                    <a:pt x="1102" y="938"/>
                  </a:lnTo>
                  <a:lnTo>
                    <a:pt x="1115" y="900"/>
                  </a:lnTo>
                  <a:lnTo>
                    <a:pt x="1124" y="859"/>
                  </a:lnTo>
                  <a:lnTo>
                    <a:pt x="1126" y="819"/>
                  </a:lnTo>
                  <a:lnTo>
                    <a:pt x="1124" y="779"/>
                  </a:lnTo>
                  <a:lnTo>
                    <a:pt x="1115" y="738"/>
                  </a:lnTo>
                  <a:lnTo>
                    <a:pt x="1102" y="700"/>
                  </a:lnTo>
                  <a:lnTo>
                    <a:pt x="1085" y="665"/>
                  </a:lnTo>
                  <a:lnTo>
                    <a:pt x="1062" y="631"/>
                  </a:lnTo>
                  <a:lnTo>
                    <a:pt x="1035" y="600"/>
                  </a:lnTo>
                  <a:lnTo>
                    <a:pt x="1005" y="573"/>
                  </a:lnTo>
                  <a:lnTo>
                    <a:pt x="971" y="550"/>
                  </a:lnTo>
                  <a:lnTo>
                    <a:pt x="936" y="533"/>
                  </a:lnTo>
                  <a:lnTo>
                    <a:pt x="898" y="520"/>
                  </a:lnTo>
                  <a:lnTo>
                    <a:pt x="857" y="512"/>
                  </a:lnTo>
                  <a:lnTo>
                    <a:pt x="817" y="509"/>
                  </a:lnTo>
                  <a:close/>
                  <a:moveTo>
                    <a:pt x="1339" y="402"/>
                  </a:moveTo>
                  <a:lnTo>
                    <a:pt x="1190" y="551"/>
                  </a:lnTo>
                  <a:lnTo>
                    <a:pt x="1218" y="596"/>
                  </a:lnTo>
                  <a:lnTo>
                    <a:pt x="1241" y="642"/>
                  </a:lnTo>
                  <a:lnTo>
                    <a:pt x="1258" y="692"/>
                  </a:lnTo>
                  <a:lnTo>
                    <a:pt x="1270" y="743"/>
                  </a:lnTo>
                  <a:lnTo>
                    <a:pt x="1270" y="743"/>
                  </a:lnTo>
                  <a:lnTo>
                    <a:pt x="1479" y="743"/>
                  </a:lnTo>
                  <a:lnTo>
                    <a:pt x="1471" y="691"/>
                  </a:lnTo>
                  <a:lnTo>
                    <a:pt x="1459" y="640"/>
                  </a:lnTo>
                  <a:lnTo>
                    <a:pt x="1443" y="590"/>
                  </a:lnTo>
                  <a:lnTo>
                    <a:pt x="1423" y="540"/>
                  </a:lnTo>
                  <a:lnTo>
                    <a:pt x="1399" y="492"/>
                  </a:lnTo>
                  <a:lnTo>
                    <a:pt x="1371" y="447"/>
                  </a:lnTo>
                  <a:lnTo>
                    <a:pt x="1339" y="402"/>
                  </a:lnTo>
                  <a:close/>
                  <a:moveTo>
                    <a:pt x="295" y="402"/>
                  </a:moveTo>
                  <a:lnTo>
                    <a:pt x="263" y="447"/>
                  </a:lnTo>
                  <a:lnTo>
                    <a:pt x="235" y="492"/>
                  </a:lnTo>
                  <a:lnTo>
                    <a:pt x="211" y="540"/>
                  </a:lnTo>
                  <a:lnTo>
                    <a:pt x="191" y="590"/>
                  </a:lnTo>
                  <a:lnTo>
                    <a:pt x="175" y="640"/>
                  </a:lnTo>
                  <a:lnTo>
                    <a:pt x="163" y="691"/>
                  </a:lnTo>
                  <a:lnTo>
                    <a:pt x="155" y="743"/>
                  </a:lnTo>
                  <a:lnTo>
                    <a:pt x="364" y="743"/>
                  </a:lnTo>
                  <a:lnTo>
                    <a:pt x="376" y="692"/>
                  </a:lnTo>
                  <a:lnTo>
                    <a:pt x="393" y="642"/>
                  </a:lnTo>
                  <a:lnTo>
                    <a:pt x="416" y="596"/>
                  </a:lnTo>
                  <a:lnTo>
                    <a:pt x="444" y="551"/>
                  </a:lnTo>
                  <a:lnTo>
                    <a:pt x="295" y="402"/>
                  </a:lnTo>
                  <a:close/>
                  <a:moveTo>
                    <a:pt x="892" y="155"/>
                  </a:moveTo>
                  <a:lnTo>
                    <a:pt x="892" y="365"/>
                  </a:lnTo>
                  <a:lnTo>
                    <a:pt x="943" y="377"/>
                  </a:lnTo>
                  <a:lnTo>
                    <a:pt x="993" y="394"/>
                  </a:lnTo>
                  <a:lnTo>
                    <a:pt x="1040" y="417"/>
                  </a:lnTo>
                  <a:lnTo>
                    <a:pt x="1084" y="445"/>
                  </a:lnTo>
                  <a:lnTo>
                    <a:pt x="1233" y="296"/>
                  </a:lnTo>
                  <a:lnTo>
                    <a:pt x="1188" y="264"/>
                  </a:lnTo>
                  <a:lnTo>
                    <a:pt x="1143" y="235"/>
                  </a:lnTo>
                  <a:lnTo>
                    <a:pt x="1095" y="212"/>
                  </a:lnTo>
                  <a:lnTo>
                    <a:pt x="1045" y="191"/>
                  </a:lnTo>
                  <a:lnTo>
                    <a:pt x="995" y="176"/>
                  </a:lnTo>
                  <a:lnTo>
                    <a:pt x="944" y="163"/>
                  </a:lnTo>
                  <a:lnTo>
                    <a:pt x="892" y="155"/>
                  </a:lnTo>
                  <a:close/>
                  <a:moveTo>
                    <a:pt x="742" y="155"/>
                  </a:moveTo>
                  <a:lnTo>
                    <a:pt x="690" y="163"/>
                  </a:lnTo>
                  <a:lnTo>
                    <a:pt x="639" y="176"/>
                  </a:lnTo>
                  <a:lnTo>
                    <a:pt x="589" y="191"/>
                  </a:lnTo>
                  <a:lnTo>
                    <a:pt x="539" y="212"/>
                  </a:lnTo>
                  <a:lnTo>
                    <a:pt x="491" y="235"/>
                  </a:lnTo>
                  <a:lnTo>
                    <a:pt x="446" y="264"/>
                  </a:lnTo>
                  <a:lnTo>
                    <a:pt x="401" y="296"/>
                  </a:lnTo>
                  <a:lnTo>
                    <a:pt x="550" y="445"/>
                  </a:lnTo>
                  <a:lnTo>
                    <a:pt x="594" y="417"/>
                  </a:lnTo>
                  <a:lnTo>
                    <a:pt x="641" y="394"/>
                  </a:lnTo>
                  <a:lnTo>
                    <a:pt x="691" y="377"/>
                  </a:lnTo>
                  <a:lnTo>
                    <a:pt x="742" y="365"/>
                  </a:lnTo>
                  <a:lnTo>
                    <a:pt x="742" y="155"/>
                  </a:lnTo>
                  <a:close/>
                  <a:moveTo>
                    <a:pt x="817" y="0"/>
                  </a:moveTo>
                  <a:lnTo>
                    <a:pt x="880" y="3"/>
                  </a:lnTo>
                  <a:lnTo>
                    <a:pt x="942" y="10"/>
                  </a:lnTo>
                  <a:lnTo>
                    <a:pt x="1004" y="22"/>
                  </a:lnTo>
                  <a:lnTo>
                    <a:pt x="1065" y="38"/>
                  </a:lnTo>
                  <a:lnTo>
                    <a:pt x="1125" y="61"/>
                  </a:lnTo>
                  <a:lnTo>
                    <a:pt x="1183" y="86"/>
                  </a:lnTo>
                  <a:lnTo>
                    <a:pt x="1239" y="118"/>
                  </a:lnTo>
                  <a:lnTo>
                    <a:pt x="1293" y="153"/>
                  </a:lnTo>
                  <a:lnTo>
                    <a:pt x="1345" y="195"/>
                  </a:lnTo>
                  <a:lnTo>
                    <a:pt x="1394" y="240"/>
                  </a:lnTo>
                  <a:lnTo>
                    <a:pt x="1440" y="289"/>
                  </a:lnTo>
                  <a:lnTo>
                    <a:pt x="1481" y="341"/>
                  </a:lnTo>
                  <a:lnTo>
                    <a:pt x="1516" y="396"/>
                  </a:lnTo>
                  <a:lnTo>
                    <a:pt x="1548" y="452"/>
                  </a:lnTo>
                  <a:lnTo>
                    <a:pt x="1573" y="511"/>
                  </a:lnTo>
                  <a:lnTo>
                    <a:pt x="1595" y="570"/>
                  </a:lnTo>
                  <a:lnTo>
                    <a:pt x="1611" y="632"/>
                  </a:lnTo>
                  <a:lnTo>
                    <a:pt x="1624" y="693"/>
                  </a:lnTo>
                  <a:lnTo>
                    <a:pt x="1630" y="756"/>
                  </a:lnTo>
                  <a:lnTo>
                    <a:pt x="1634" y="819"/>
                  </a:lnTo>
                  <a:lnTo>
                    <a:pt x="1630" y="882"/>
                  </a:lnTo>
                  <a:lnTo>
                    <a:pt x="1624" y="945"/>
                  </a:lnTo>
                  <a:lnTo>
                    <a:pt x="1611" y="1006"/>
                  </a:lnTo>
                  <a:lnTo>
                    <a:pt x="1595" y="1068"/>
                  </a:lnTo>
                  <a:lnTo>
                    <a:pt x="1573" y="1127"/>
                  </a:lnTo>
                  <a:lnTo>
                    <a:pt x="1548" y="1186"/>
                  </a:lnTo>
                  <a:lnTo>
                    <a:pt x="1516" y="1242"/>
                  </a:lnTo>
                  <a:lnTo>
                    <a:pt x="1481" y="1297"/>
                  </a:lnTo>
                  <a:lnTo>
                    <a:pt x="1440" y="1349"/>
                  </a:lnTo>
                  <a:lnTo>
                    <a:pt x="1394" y="1398"/>
                  </a:lnTo>
                  <a:lnTo>
                    <a:pt x="1345" y="1443"/>
                  </a:lnTo>
                  <a:lnTo>
                    <a:pt x="1293" y="1485"/>
                  </a:lnTo>
                  <a:lnTo>
                    <a:pt x="1239" y="1520"/>
                  </a:lnTo>
                  <a:lnTo>
                    <a:pt x="1183" y="1552"/>
                  </a:lnTo>
                  <a:lnTo>
                    <a:pt x="1125" y="1577"/>
                  </a:lnTo>
                  <a:lnTo>
                    <a:pt x="1065" y="1600"/>
                  </a:lnTo>
                  <a:lnTo>
                    <a:pt x="1004" y="1616"/>
                  </a:lnTo>
                  <a:lnTo>
                    <a:pt x="942" y="1628"/>
                  </a:lnTo>
                  <a:lnTo>
                    <a:pt x="880" y="1635"/>
                  </a:lnTo>
                  <a:lnTo>
                    <a:pt x="817" y="1638"/>
                  </a:lnTo>
                  <a:lnTo>
                    <a:pt x="754" y="1635"/>
                  </a:lnTo>
                  <a:lnTo>
                    <a:pt x="692" y="1628"/>
                  </a:lnTo>
                  <a:lnTo>
                    <a:pt x="630" y="1616"/>
                  </a:lnTo>
                  <a:lnTo>
                    <a:pt x="569" y="1600"/>
                  </a:lnTo>
                  <a:lnTo>
                    <a:pt x="509" y="1577"/>
                  </a:lnTo>
                  <a:lnTo>
                    <a:pt x="451" y="1552"/>
                  </a:lnTo>
                  <a:lnTo>
                    <a:pt x="395" y="1520"/>
                  </a:lnTo>
                  <a:lnTo>
                    <a:pt x="341" y="1485"/>
                  </a:lnTo>
                  <a:lnTo>
                    <a:pt x="289" y="1443"/>
                  </a:lnTo>
                  <a:lnTo>
                    <a:pt x="240" y="1398"/>
                  </a:lnTo>
                  <a:lnTo>
                    <a:pt x="194" y="1349"/>
                  </a:lnTo>
                  <a:lnTo>
                    <a:pt x="153" y="1297"/>
                  </a:lnTo>
                  <a:lnTo>
                    <a:pt x="118" y="1242"/>
                  </a:lnTo>
                  <a:lnTo>
                    <a:pt x="86" y="1186"/>
                  </a:lnTo>
                  <a:lnTo>
                    <a:pt x="61" y="1127"/>
                  </a:lnTo>
                  <a:lnTo>
                    <a:pt x="39" y="1068"/>
                  </a:lnTo>
                  <a:lnTo>
                    <a:pt x="23" y="1006"/>
                  </a:lnTo>
                  <a:lnTo>
                    <a:pt x="10" y="945"/>
                  </a:lnTo>
                  <a:lnTo>
                    <a:pt x="4" y="882"/>
                  </a:lnTo>
                  <a:lnTo>
                    <a:pt x="0" y="819"/>
                  </a:lnTo>
                  <a:lnTo>
                    <a:pt x="4" y="756"/>
                  </a:lnTo>
                  <a:lnTo>
                    <a:pt x="10" y="693"/>
                  </a:lnTo>
                  <a:lnTo>
                    <a:pt x="23" y="632"/>
                  </a:lnTo>
                  <a:lnTo>
                    <a:pt x="39" y="570"/>
                  </a:lnTo>
                  <a:lnTo>
                    <a:pt x="61" y="511"/>
                  </a:lnTo>
                  <a:lnTo>
                    <a:pt x="86" y="452"/>
                  </a:lnTo>
                  <a:lnTo>
                    <a:pt x="118" y="396"/>
                  </a:lnTo>
                  <a:lnTo>
                    <a:pt x="153" y="341"/>
                  </a:lnTo>
                  <a:lnTo>
                    <a:pt x="194" y="289"/>
                  </a:lnTo>
                  <a:lnTo>
                    <a:pt x="240" y="240"/>
                  </a:lnTo>
                  <a:lnTo>
                    <a:pt x="289" y="195"/>
                  </a:lnTo>
                  <a:lnTo>
                    <a:pt x="341" y="153"/>
                  </a:lnTo>
                  <a:lnTo>
                    <a:pt x="395" y="118"/>
                  </a:lnTo>
                  <a:lnTo>
                    <a:pt x="451" y="86"/>
                  </a:lnTo>
                  <a:lnTo>
                    <a:pt x="509" y="61"/>
                  </a:lnTo>
                  <a:lnTo>
                    <a:pt x="569" y="38"/>
                  </a:lnTo>
                  <a:lnTo>
                    <a:pt x="630" y="22"/>
                  </a:lnTo>
                  <a:lnTo>
                    <a:pt x="692" y="10"/>
                  </a:lnTo>
                  <a:lnTo>
                    <a:pt x="754" y="3"/>
                  </a:lnTo>
                  <a:lnTo>
                    <a:pt x="8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8BB3DC-F381-4480-8C9F-4FF5215BF9DC}"/>
              </a:ext>
            </a:extLst>
          </p:cNvPr>
          <p:cNvGrpSpPr/>
          <p:nvPr/>
        </p:nvGrpSpPr>
        <p:grpSpPr>
          <a:xfrm>
            <a:off x="5264185" y="1380769"/>
            <a:ext cx="676694" cy="1008513"/>
            <a:chOff x="652463" y="4703763"/>
            <a:chExt cx="587375" cy="873125"/>
          </a:xfrm>
          <a:solidFill>
            <a:schemeClr val="bg1"/>
          </a:solidFill>
        </p:grpSpPr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17B925F2-4060-491F-B261-2E422657E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50" y="4703763"/>
              <a:ext cx="23812" cy="23812"/>
            </a:xfrm>
            <a:custGeom>
              <a:avLst/>
              <a:gdLst>
                <a:gd name="T0" fmla="*/ 70 w 139"/>
                <a:gd name="T1" fmla="*/ 0 h 139"/>
                <a:gd name="T2" fmla="*/ 88 w 139"/>
                <a:gd name="T3" fmla="*/ 3 h 139"/>
                <a:gd name="T4" fmla="*/ 105 w 139"/>
                <a:gd name="T5" fmla="*/ 10 h 139"/>
                <a:gd name="T6" fmla="*/ 119 w 139"/>
                <a:gd name="T7" fmla="*/ 21 h 139"/>
                <a:gd name="T8" fmla="*/ 129 w 139"/>
                <a:gd name="T9" fmla="*/ 35 h 139"/>
                <a:gd name="T10" fmla="*/ 136 w 139"/>
                <a:gd name="T11" fmla="*/ 52 h 139"/>
                <a:gd name="T12" fmla="*/ 139 w 139"/>
                <a:gd name="T13" fmla="*/ 70 h 139"/>
                <a:gd name="T14" fmla="*/ 136 w 139"/>
                <a:gd name="T15" fmla="*/ 88 h 139"/>
                <a:gd name="T16" fmla="*/ 129 w 139"/>
                <a:gd name="T17" fmla="*/ 105 h 139"/>
                <a:gd name="T18" fmla="*/ 119 w 139"/>
                <a:gd name="T19" fmla="*/ 119 h 139"/>
                <a:gd name="T20" fmla="*/ 105 w 139"/>
                <a:gd name="T21" fmla="*/ 129 h 139"/>
                <a:gd name="T22" fmla="*/ 88 w 139"/>
                <a:gd name="T23" fmla="*/ 136 h 139"/>
                <a:gd name="T24" fmla="*/ 70 w 139"/>
                <a:gd name="T25" fmla="*/ 139 h 139"/>
                <a:gd name="T26" fmla="*/ 51 w 139"/>
                <a:gd name="T27" fmla="*/ 136 h 139"/>
                <a:gd name="T28" fmla="*/ 34 w 139"/>
                <a:gd name="T29" fmla="*/ 129 h 139"/>
                <a:gd name="T30" fmla="*/ 20 w 139"/>
                <a:gd name="T31" fmla="*/ 119 h 139"/>
                <a:gd name="T32" fmla="*/ 10 w 139"/>
                <a:gd name="T33" fmla="*/ 105 h 139"/>
                <a:gd name="T34" fmla="*/ 3 w 139"/>
                <a:gd name="T35" fmla="*/ 88 h 139"/>
                <a:gd name="T36" fmla="*/ 0 w 139"/>
                <a:gd name="T37" fmla="*/ 70 h 139"/>
                <a:gd name="T38" fmla="*/ 3 w 139"/>
                <a:gd name="T39" fmla="*/ 52 h 139"/>
                <a:gd name="T40" fmla="*/ 10 w 139"/>
                <a:gd name="T41" fmla="*/ 35 h 139"/>
                <a:gd name="T42" fmla="*/ 20 w 139"/>
                <a:gd name="T43" fmla="*/ 21 h 139"/>
                <a:gd name="T44" fmla="*/ 34 w 139"/>
                <a:gd name="T45" fmla="*/ 10 h 139"/>
                <a:gd name="T46" fmla="*/ 51 w 139"/>
                <a:gd name="T47" fmla="*/ 3 h 139"/>
                <a:gd name="T48" fmla="*/ 70 w 139"/>
                <a:gd name="T4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9">
                  <a:moveTo>
                    <a:pt x="70" y="0"/>
                  </a:moveTo>
                  <a:lnTo>
                    <a:pt x="88" y="3"/>
                  </a:lnTo>
                  <a:lnTo>
                    <a:pt x="105" y="10"/>
                  </a:lnTo>
                  <a:lnTo>
                    <a:pt x="119" y="21"/>
                  </a:lnTo>
                  <a:lnTo>
                    <a:pt x="129" y="35"/>
                  </a:lnTo>
                  <a:lnTo>
                    <a:pt x="136" y="52"/>
                  </a:lnTo>
                  <a:lnTo>
                    <a:pt x="139" y="70"/>
                  </a:lnTo>
                  <a:lnTo>
                    <a:pt x="136" y="88"/>
                  </a:lnTo>
                  <a:lnTo>
                    <a:pt x="129" y="105"/>
                  </a:lnTo>
                  <a:lnTo>
                    <a:pt x="119" y="119"/>
                  </a:lnTo>
                  <a:lnTo>
                    <a:pt x="105" y="129"/>
                  </a:lnTo>
                  <a:lnTo>
                    <a:pt x="88" y="136"/>
                  </a:lnTo>
                  <a:lnTo>
                    <a:pt x="70" y="139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9"/>
                  </a:lnTo>
                  <a:lnTo>
                    <a:pt x="10" y="105"/>
                  </a:lnTo>
                  <a:lnTo>
                    <a:pt x="3" y="88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6">
              <a:extLst>
                <a:ext uri="{FF2B5EF4-FFF2-40B4-BE49-F238E27FC236}">
                  <a16:creationId xmlns:a16="http://schemas.microsoft.com/office/drawing/2014/main" id="{3C493BC4-D3DD-49FD-8DF3-E022A4D7C6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4989513"/>
              <a:ext cx="587375" cy="587375"/>
            </a:xfrm>
            <a:custGeom>
              <a:avLst/>
              <a:gdLst>
                <a:gd name="T0" fmla="*/ 801 w 3330"/>
                <a:gd name="T1" fmla="*/ 2447 h 3330"/>
                <a:gd name="T2" fmla="*/ 363 w 3330"/>
                <a:gd name="T3" fmla="*/ 2628 h 3330"/>
                <a:gd name="T4" fmla="*/ 2097 w 3330"/>
                <a:gd name="T5" fmla="*/ 2845 h 3330"/>
                <a:gd name="T6" fmla="*/ 1842 w 3330"/>
                <a:gd name="T7" fmla="*/ 2675 h 3330"/>
                <a:gd name="T8" fmla="*/ 1164 w 3330"/>
                <a:gd name="T9" fmla="*/ 2618 h 3330"/>
                <a:gd name="T10" fmla="*/ 1082 w 3330"/>
                <a:gd name="T11" fmla="*/ 2174 h 3330"/>
                <a:gd name="T12" fmla="*/ 1027 w 3330"/>
                <a:gd name="T13" fmla="*/ 2378 h 3330"/>
                <a:gd name="T14" fmla="*/ 1656 w 3330"/>
                <a:gd name="T15" fmla="*/ 2562 h 3330"/>
                <a:gd name="T16" fmla="*/ 2157 w 3330"/>
                <a:gd name="T17" fmla="*/ 2356 h 3330"/>
                <a:gd name="T18" fmla="*/ 2051 w 3330"/>
                <a:gd name="T19" fmla="*/ 2133 h 3330"/>
                <a:gd name="T20" fmla="*/ 1549 w 3330"/>
                <a:gd name="T21" fmla="*/ 2356 h 3330"/>
                <a:gd name="T22" fmla="*/ 2705 w 3330"/>
                <a:gd name="T23" fmla="*/ 2012 h 3330"/>
                <a:gd name="T24" fmla="*/ 2315 w 3330"/>
                <a:gd name="T25" fmla="*/ 2346 h 3330"/>
                <a:gd name="T26" fmla="*/ 2263 w 3330"/>
                <a:gd name="T27" fmla="*/ 2906 h 3330"/>
                <a:gd name="T28" fmla="*/ 2705 w 3330"/>
                <a:gd name="T29" fmla="*/ 3191 h 3330"/>
                <a:gd name="T30" fmla="*/ 3148 w 3330"/>
                <a:gd name="T31" fmla="*/ 2906 h 3330"/>
                <a:gd name="T32" fmla="*/ 3097 w 3330"/>
                <a:gd name="T33" fmla="*/ 2346 h 3330"/>
                <a:gd name="T34" fmla="*/ 2705 w 3330"/>
                <a:gd name="T35" fmla="*/ 2012 h 3330"/>
                <a:gd name="T36" fmla="*/ 2238 w 3330"/>
                <a:gd name="T37" fmla="*/ 2175 h 3330"/>
                <a:gd name="T38" fmla="*/ 2564 w 3330"/>
                <a:gd name="T39" fmla="*/ 1900 h 3330"/>
                <a:gd name="T40" fmla="*/ 1169 w 3330"/>
                <a:gd name="T41" fmla="*/ 1980 h 3330"/>
                <a:gd name="T42" fmla="*/ 1621 w 3330"/>
                <a:gd name="T43" fmla="*/ 2218 h 3330"/>
                <a:gd name="T44" fmla="*/ 2113 w 3330"/>
                <a:gd name="T45" fmla="*/ 1865 h 3330"/>
                <a:gd name="T46" fmla="*/ 848 w 3330"/>
                <a:gd name="T47" fmla="*/ 1388 h 3330"/>
                <a:gd name="T48" fmla="*/ 1856 w 3330"/>
                <a:gd name="T49" fmla="*/ 1194 h 3330"/>
                <a:gd name="T50" fmla="*/ 1880 w 3330"/>
                <a:gd name="T51" fmla="*/ 1312 h 3330"/>
                <a:gd name="T52" fmla="*/ 2074 w 3330"/>
                <a:gd name="T53" fmla="*/ 1238 h 3330"/>
                <a:gd name="T54" fmla="*/ 1162 w 3330"/>
                <a:gd name="T55" fmla="*/ 1194 h 3330"/>
                <a:gd name="T56" fmla="*/ 1186 w 3330"/>
                <a:gd name="T57" fmla="*/ 1312 h 3330"/>
                <a:gd name="T58" fmla="*/ 1379 w 3330"/>
                <a:gd name="T59" fmla="*/ 1238 h 3330"/>
                <a:gd name="T60" fmla="*/ 2203 w 3330"/>
                <a:gd name="T61" fmla="*/ 1188 h 3330"/>
                <a:gd name="T62" fmla="*/ 2346 w 3330"/>
                <a:gd name="T63" fmla="*/ 1242 h 3330"/>
                <a:gd name="T64" fmla="*/ 1509 w 3330"/>
                <a:gd name="T65" fmla="*/ 1311 h 3330"/>
                <a:gd name="T66" fmla="*/ 1672 w 3330"/>
                <a:gd name="T67" fmla="*/ 1188 h 3330"/>
                <a:gd name="T68" fmla="*/ 1542 w 3330"/>
                <a:gd name="T69" fmla="*/ 911 h 3330"/>
                <a:gd name="T70" fmla="*/ 1129 w 3330"/>
                <a:gd name="T71" fmla="*/ 188 h 3330"/>
                <a:gd name="T72" fmla="*/ 872 w 3330"/>
                <a:gd name="T73" fmla="*/ 501 h 3330"/>
                <a:gd name="T74" fmla="*/ 629 w 3330"/>
                <a:gd name="T75" fmla="*/ 1139 h 3330"/>
                <a:gd name="T76" fmla="*/ 1123 w 3330"/>
                <a:gd name="T77" fmla="*/ 957 h 3330"/>
                <a:gd name="T78" fmla="*/ 2010 w 3330"/>
                <a:gd name="T79" fmla="*/ 682 h 3330"/>
                <a:gd name="T80" fmla="*/ 2251 w 3330"/>
                <a:gd name="T81" fmla="*/ 543 h 3330"/>
                <a:gd name="T82" fmla="*/ 1827 w 3330"/>
                <a:gd name="T83" fmla="*/ 191 h 3330"/>
                <a:gd name="T84" fmla="*/ 1792 w 3330"/>
                <a:gd name="T85" fmla="*/ 35 h 3330"/>
                <a:gd name="T86" fmla="*/ 2331 w 3330"/>
                <a:gd name="T87" fmla="*/ 407 h 3330"/>
                <a:gd name="T88" fmla="*/ 2477 w 3330"/>
                <a:gd name="T89" fmla="*/ 1056 h 3330"/>
                <a:gd name="T90" fmla="*/ 2420 w 3330"/>
                <a:gd name="T91" fmla="*/ 1596 h 3330"/>
                <a:gd name="T92" fmla="*/ 3049 w 3330"/>
                <a:gd name="T93" fmla="*/ 1686 h 3330"/>
                <a:gd name="T94" fmla="*/ 3190 w 3330"/>
                <a:gd name="T95" fmla="*/ 2227 h 3330"/>
                <a:gd name="T96" fmla="*/ 3302 w 3330"/>
                <a:gd name="T97" fmla="*/ 2891 h 3330"/>
                <a:gd name="T98" fmla="*/ 2832 w 3330"/>
                <a:gd name="T99" fmla="*/ 3317 h 3330"/>
                <a:gd name="T100" fmla="*/ 114 w 3330"/>
                <a:gd name="T101" fmla="*/ 2602 h 3330"/>
                <a:gd name="T102" fmla="*/ 489 w 3330"/>
                <a:gd name="T103" fmla="*/ 2431 h 3330"/>
                <a:gd name="T104" fmla="*/ 857 w 3330"/>
                <a:gd name="T105" fmla="*/ 2257 h 3330"/>
                <a:gd name="T106" fmla="*/ 855 w 3330"/>
                <a:gd name="T107" fmla="*/ 1795 h 3330"/>
                <a:gd name="T108" fmla="*/ 558 w 3330"/>
                <a:gd name="T109" fmla="*/ 1520 h 3330"/>
                <a:gd name="T110" fmla="*/ 486 w 3330"/>
                <a:gd name="T111" fmla="*/ 1281 h 3330"/>
                <a:gd name="T112" fmla="*/ 627 w 3330"/>
                <a:gd name="T113" fmla="*/ 623 h 3330"/>
                <a:gd name="T114" fmla="*/ 864 w 3330"/>
                <a:gd name="T115" fmla="*/ 310 h 3330"/>
                <a:gd name="T116" fmla="*/ 806 w 3330"/>
                <a:gd name="T117" fmla="*/ 147 h 3330"/>
                <a:gd name="T118" fmla="*/ 1223 w 3330"/>
                <a:gd name="T119" fmla="*/ 26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30" h="3330">
                  <a:moveTo>
                    <a:pt x="138" y="2983"/>
                  </a:moveTo>
                  <a:lnTo>
                    <a:pt x="138" y="3191"/>
                  </a:lnTo>
                  <a:lnTo>
                    <a:pt x="2314" y="3191"/>
                  </a:lnTo>
                  <a:lnTo>
                    <a:pt x="2273" y="3155"/>
                  </a:lnTo>
                  <a:lnTo>
                    <a:pt x="2236" y="3117"/>
                  </a:lnTo>
                  <a:lnTo>
                    <a:pt x="2203" y="3075"/>
                  </a:lnTo>
                  <a:lnTo>
                    <a:pt x="2173" y="3030"/>
                  </a:lnTo>
                  <a:lnTo>
                    <a:pt x="2146" y="2983"/>
                  </a:lnTo>
                  <a:lnTo>
                    <a:pt x="138" y="2983"/>
                  </a:lnTo>
                  <a:close/>
                  <a:moveTo>
                    <a:pt x="860" y="2417"/>
                  </a:moveTo>
                  <a:lnTo>
                    <a:pt x="801" y="2447"/>
                  </a:lnTo>
                  <a:lnTo>
                    <a:pt x="743" y="2473"/>
                  </a:lnTo>
                  <a:lnTo>
                    <a:pt x="685" y="2498"/>
                  </a:lnTo>
                  <a:lnTo>
                    <a:pt x="631" y="2520"/>
                  </a:lnTo>
                  <a:lnTo>
                    <a:pt x="601" y="2532"/>
                  </a:lnTo>
                  <a:lnTo>
                    <a:pt x="570" y="2546"/>
                  </a:lnTo>
                  <a:lnTo>
                    <a:pt x="545" y="2558"/>
                  </a:lnTo>
                  <a:lnTo>
                    <a:pt x="517" y="2571"/>
                  </a:lnTo>
                  <a:lnTo>
                    <a:pt x="485" y="2585"/>
                  </a:lnTo>
                  <a:lnTo>
                    <a:pt x="449" y="2599"/>
                  </a:lnTo>
                  <a:lnTo>
                    <a:pt x="410" y="2614"/>
                  </a:lnTo>
                  <a:lnTo>
                    <a:pt x="363" y="2628"/>
                  </a:lnTo>
                  <a:lnTo>
                    <a:pt x="311" y="2643"/>
                  </a:lnTo>
                  <a:lnTo>
                    <a:pt x="304" y="2645"/>
                  </a:lnTo>
                  <a:lnTo>
                    <a:pt x="271" y="2659"/>
                  </a:lnTo>
                  <a:lnTo>
                    <a:pt x="242" y="2676"/>
                  </a:lnTo>
                  <a:lnTo>
                    <a:pt x="216" y="2697"/>
                  </a:lnTo>
                  <a:lnTo>
                    <a:pt x="193" y="2723"/>
                  </a:lnTo>
                  <a:lnTo>
                    <a:pt x="174" y="2750"/>
                  </a:lnTo>
                  <a:lnTo>
                    <a:pt x="158" y="2779"/>
                  </a:lnTo>
                  <a:lnTo>
                    <a:pt x="147" y="2811"/>
                  </a:lnTo>
                  <a:lnTo>
                    <a:pt x="140" y="2845"/>
                  </a:lnTo>
                  <a:lnTo>
                    <a:pt x="2097" y="2845"/>
                  </a:lnTo>
                  <a:lnTo>
                    <a:pt x="2088" y="2799"/>
                  </a:lnTo>
                  <a:lnTo>
                    <a:pt x="2083" y="2753"/>
                  </a:lnTo>
                  <a:lnTo>
                    <a:pt x="2081" y="2705"/>
                  </a:lnTo>
                  <a:lnTo>
                    <a:pt x="2083" y="2667"/>
                  </a:lnTo>
                  <a:lnTo>
                    <a:pt x="2086" y="2627"/>
                  </a:lnTo>
                  <a:lnTo>
                    <a:pt x="2091" y="2586"/>
                  </a:lnTo>
                  <a:lnTo>
                    <a:pt x="2047" y="2607"/>
                  </a:lnTo>
                  <a:lnTo>
                    <a:pt x="2000" y="2627"/>
                  </a:lnTo>
                  <a:lnTo>
                    <a:pt x="1950" y="2645"/>
                  </a:lnTo>
                  <a:lnTo>
                    <a:pt x="1897" y="2661"/>
                  </a:lnTo>
                  <a:lnTo>
                    <a:pt x="1842" y="2675"/>
                  </a:lnTo>
                  <a:lnTo>
                    <a:pt x="1783" y="2687"/>
                  </a:lnTo>
                  <a:lnTo>
                    <a:pt x="1722" y="2695"/>
                  </a:lnTo>
                  <a:lnTo>
                    <a:pt x="1657" y="2701"/>
                  </a:lnTo>
                  <a:lnTo>
                    <a:pt x="1590" y="2702"/>
                  </a:lnTo>
                  <a:lnTo>
                    <a:pt x="1520" y="2700"/>
                  </a:lnTo>
                  <a:lnTo>
                    <a:pt x="1452" y="2694"/>
                  </a:lnTo>
                  <a:lnTo>
                    <a:pt x="1388" y="2685"/>
                  </a:lnTo>
                  <a:lnTo>
                    <a:pt x="1327" y="2672"/>
                  </a:lnTo>
                  <a:lnTo>
                    <a:pt x="1269" y="2656"/>
                  </a:lnTo>
                  <a:lnTo>
                    <a:pt x="1215" y="2638"/>
                  </a:lnTo>
                  <a:lnTo>
                    <a:pt x="1164" y="2618"/>
                  </a:lnTo>
                  <a:lnTo>
                    <a:pt x="1117" y="2596"/>
                  </a:lnTo>
                  <a:lnTo>
                    <a:pt x="1073" y="2573"/>
                  </a:lnTo>
                  <a:lnTo>
                    <a:pt x="1032" y="2550"/>
                  </a:lnTo>
                  <a:lnTo>
                    <a:pt x="995" y="2526"/>
                  </a:lnTo>
                  <a:lnTo>
                    <a:pt x="961" y="2503"/>
                  </a:lnTo>
                  <a:lnTo>
                    <a:pt x="930" y="2479"/>
                  </a:lnTo>
                  <a:lnTo>
                    <a:pt x="903" y="2457"/>
                  </a:lnTo>
                  <a:lnTo>
                    <a:pt x="880" y="2436"/>
                  </a:lnTo>
                  <a:lnTo>
                    <a:pt x="860" y="2417"/>
                  </a:lnTo>
                  <a:close/>
                  <a:moveTo>
                    <a:pt x="1083" y="2090"/>
                  </a:moveTo>
                  <a:lnTo>
                    <a:pt x="1082" y="2174"/>
                  </a:lnTo>
                  <a:lnTo>
                    <a:pt x="1082" y="2203"/>
                  </a:lnTo>
                  <a:lnTo>
                    <a:pt x="1071" y="2228"/>
                  </a:lnTo>
                  <a:lnTo>
                    <a:pt x="1069" y="2231"/>
                  </a:lnTo>
                  <a:lnTo>
                    <a:pt x="1068" y="2235"/>
                  </a:lnTo>
                  <a:lnTo>
                    <a:pt x="1065" y="2239"/>
                  </a:lnTo>
                  <a:lnTo>
                    <a:pt x="1049" y="2266"/>
                  </a:lnTo>
                  <a:lnTo>
                    <a:pt x="1029" y="2292"/>
                  </a:lnTo>
                  <a:lnTo>
                    <a:pt x="1006" y="2316"/>
                  </a:lnTo>
                  <a:lnTo>
                    <a:pt x="979" y="2339"/>
                  </a:lnTo>
                  <a:lnTo>
                    <a:pt x="1002" y="2358"/>
                  </a:lnTo>
                  <a:lnTo>
                    <a:pt x="1027" y="2378"/>
                  </a:lnTo>
                  <a:lnTo>
                    <a:pt x="1057" y="2400"/>
                  </a:lnTo>
                  <a:lnTo>
                    <a:pt x="1089" y="2422"/>
                  </a:lnTo>
                  <a:lnTo>
                    <a:pt x="1145" y="2455"/>
                  </a:lnTo>
                  <a:lnTo>
                    <a:pt x="1204" y="2483"/>
                  </a:lnTo>
                  <a:lnTo>
                    <a:pt x="1264" y="2509"/>
                  </a:lnTo>
                  <a:lnTo>
                    <a:pt x="1327" y="2528"/>
                  </a:lnTo>
                  <a:lnTo>
                    <a:pt x="1391" y="2544"/>
                  </a:lnTo>
                  <a:lnTo>
                    <a:pt x="1455" y="2555"/>
                  </a:lnTo>
                  <a:lnTo>
                    <a:pt x="1523" y="2562"/>
                  </a:lnTo>
                  <a:lnTo>
                    <a:pt x="1590" y="2564"/>
                  </a:lnTo>
                  <a:lnTo>
                    <a:pt x="1656" y="2562"/>
                  </a:lnTo>
                  <a:lnTo>
                    <a:pt x="1719" y="2556"/>
                  </a:lnTo>
                  <a:lnTo>
                    <a:pt x="1779" y="2546"/>
                  </a:lnTo>
                  <a:lnTo>
                    <a:pt x="1836" y="2534"/>
                  </a:lnTo>
                  <a:lnTo>
                    <a:pt x="1889" y="2519"/>
                  </a:lnTo>
                  <a:lnTo>
                    <a:pt x="1939" y="2501"/>
                  </a:lnTo>
                  <a:lnTo>
                    <a:pt x="1987" y="2481"/>
                  </a:lnTo>
                  <a:lnTo>
                    <a:pt x="2030" y="2461"/>
                  </a:lnTo>
                  <a:lnTo>
                    <a:pt x="2071" y="2440"/>
                  </a:lnTo>
                  <a:lnTo>
                    <a:pt x="2108" y="2418"/>
                  </a:lnTo>
                  <a:lnTo>
                    <a:pt x="2142" y="2397"/>
                  </a:lnTo>
                  <a:lnTo>
                    <a:pt x="2157" y="2356"/>
                  </a:lnTo>
                  <a:lnTo>
                    <a:pt x="2176" y="2316"/>
                  </a:lnTo>
                  <a:lnTo>
                    <a:pt x="2151" y="2292"/>
                  </a:lnTo>
                  <a:lnTo>
                    <a:pt x="2131" y="2266"/>
                  </a:lnTo>
                  <a:lnTo>
                    <a:pt x="2115" y="2239"/>
                  </a:lnTo>
                  <a:lnTo>
                    <a:pt x="2113" y="2235"/>
                  </a:lnTo>
                  <a:lnTo>
                    <a:pt x="2111" y="2231"/>
                  </a:lnTo>
                  <a:lnTo>
                    <a:pt x="2110" y="2228"/>
                  </a:lnTo>
                  <a:lnTo>
                    <a:pt x="2099" y="2203"/>
                  </a:lnTo>
                  <a:lnTo>
                    <a:pt x="2099" y="2174"/>
                  </a:lnTo>
                  <a:lnTo>
                    <a:pt x="2098" y="2090"/>
                  </a:lnTo>
                  <a:lnTo>
                    <a:pt x="2051" y="2133"/>
                  </a:lnTo>
                  <a:lnTo>
                    <a:pt x="2005" y="2174"/>
                  </a:lnTo>
                  <a:lnTo>
                    <a:pt x="1958" y="2211"/>
                  </a:lnTo>
                  <a:lnTo>
                    <a:pt x="1909" y="2244"/>
                  </a:lnTo>
                  <a:lnTo>
                    <a:pt x="1862" y="2273"/>
                  </a:lnTo>
                  <a:lnTo>
                    <a:pt x="1814" y="2299"/>
                  </a:lnTo>
                  <a:lnTo>
                    <a:pt x="1767" y="2320"/>
                  </a:lnTo>
                  <a:lnTo>
                    <a:pt x="1721" y="2336"/>
                  </a:lnTo>
                  <a:lnTo>
                    <a:pt x="1676" y="2349"/>
                  </a:lnTo>
                  <a:lnTo>
                    <a:pt x="1632" y="2356"/>
                  </a:lnTo>
                  <a:lnTo>
                    <a:pt x="1590" y="2358"/>
                  </a:lnTo>
                  <a:lnTo>
                    <a:pt x="1549" y="2356"/>
                  </a:lnTo>
                  <a:lnTo>
                    <a:pt x="1505" y="2349"/>
                  </a:lnTo>
                  <a:lnTo>
                    <a:pt x="1460" y="2336"/>
                  </a:lnTo>
                  <a:lnTo>
                    <a:pt x="1414" y="2320"/>
                  </a:lnTo>
                  <a:lnTo>
                    <a:pt x="1366" y="2299"/>
                  </a:lnTo>
                  <a:lnTo>
                    <a:pt x="1319" y="2273"/>
                  </a:lnTo>
                  <a:lnTo>
                    <a:pt x="1271" y="2244"/>
                  </a:lnTo>
                  <a:lnTo>
                    <a:pt x="1223" y="2211"/>
                  </a:lnTo>
                  <a:lnTo>
                    <a:pt x="1176" y="2174"/>
                  </a:lnTo>
                  <a:lnTo>
                    <a:pt x="1129" y="2133"/>
                  </a:lnTo>
                  <a:lnTo>
                    <a:pt x="1083" y="2090"/>
                  </a:lnTo>
                  <a:close/>
                  <a:moveTo>
                    <a:pt x="2705" y="2012"/>
                  </a:moveTo>
                  <a:lnTo>
                    <a:pt x="2667" y="2015"/>
                  </a:lnTo>
                  <a:lnTo>
                    <a:pt x="2629" y="2024"/>
                  </a:lnTo>
                  <a:lnTo>
                    <a:pt x="2590" y="2039"/>
                  </a:lnTo>
                  <a:lnTo>
                    <a:pt x="2552" y="2061"/>
                  </a:lnTo>
                  <a:lnTo>
                    <a:pt x="2514" y="2088"/>
                  </a:lnTo>
                  <a:lnTo>
                    <a:pt x="2476" y="2120"/>
                  </a:lnTo>
                  <a:lnTo>
                    <a:pt x="2440" y="2157"/>
                  </a:lnTo>
                  <a:lnTo>
                    <a:pt x="2405" y="2200"/>
                  </a:lnTo>
                  <a:lnTo>
                    <a:pt x="2371" y="2247"/>
                  </a:lnTo>
                  <a:lnTo>
                    <a:pt x="2341" y="2296"/>
                  </a:lnTo>
                  <a:lnTo>
                    <a:pt x="2315" y="2346"/>
                  </a:lnTo>
                  <a:lnTo>
                    <a:pt x="2291" y="2398"/>
                  </a:lnTo>
                  <a:lnTo>
                    <a:pt x="2269" y="2450"/>
                  </a:lnTo>
                  <a:lnTo>
                    <a:pt x="2252" y="2503"/>
                  </a:lnTo>
                  <a:lnTo>
                    <a:pt x="2238" y="2555"/>
                  </a:lnTo>
                  <a:lnTo>
                    <a:pt x="2228" y="2607"/>
                  </a:lnTo>
                  <a:lnTo>
                    <a:pt x="2222" y="2657"/>
                  </a:lnTo>
                  <a:lnTo>
                    <a:pt x="2220" y="2705"/>
                  </a:lnTo>
                  <a:lnTo>
                    <a:pt x="2223" y="2759"/>
                  </a:lnTo>
                  <a:lnTo>
                    <a:pt x="2231" y="2809"/>
                  </a:lnTo>
                  <a:lnTo>
                    <a:pt x="2245" y="2859"/>
                  </a:lnTo>
                  <a:lnTo>
                    <a:pt x="2263" y="2906"/>
                  </a:lnTo>
                  <a:lnTo>
                    <a:pt x="2287" y="2951"/>
                  </a:lnTo>
                  <a:lnTo>
                    <a:pt x="2314" y="2992"/>
                  </a:lnTo>
                  <a:lnTo>
                    <a:pt x="2345" y="3031"/>
                  </a:lnTo>
                  <a:lnTo>
                    <a:pt x="2380" y="3066"/>
                  </a:lnTo>
                  <a:lnTo>
                    <a:pt x="2419" y="3098"/>
                  </a:lnTo>
                  <a:lnTo>
                    <a:pt x="2460" y="3125"/>
                  </a:lnTo>
                  <a:lnTo>
                    <a:pt x="2506" y="3148"/>
                  </a:lnTo>
                  <a:lnTo>
                    <a:pt x="2552" y="3167"/>
                  </a:lnTo>
                  <a:lnTo>
                    <a:pt x="2601" y="3180"/>
                  </a:lnTo>
                  <a:lnTo>
                    <a:pt x="2653" y="3189"/>
                  </a:lnTo>
                  <a:lnTo>
                    <a:pt x="2705" y="3191"/>
                  </a:lnTo>
                  <a:lnTo>
                    <a:pt x="2759" y="3189"/>
                  </a:lnTo>
                  <a:lnTo>
                    <a:pt x="2809" y="3180"/>
                  </a:lnTo>
                  <a:lnTo>
                    <a:pt x="2859" y="3167"/>
                  </a:lnTo>
                  <a:lnTo>
                    <a:pt x="2906" y="3148"/>
                  </a:lnTo>
                  <a:lnTo>
                    <a:pt x="2951" y="3125"/>
                  </a:lnTo>
                  <a:lnTo>
                    <a:pt x="2992" y="3097"/>
                  </a:lnTo>
                  <a:lnTo>
                    <a:pt x="3030" y="3066"/>
                  </a:lnTo>
                  <a:lnTo>
                    <a:pt x="3066" y="3031"/>
                  </a:lnTo>
                  <a:lnTo>
                    <a:pt x="3098" y="2992"/>
                  </a:lnTo>
                  <a:lnTo>
                    <a:pt x="3125" y="2951"/>
                  </a:lnTo>
                  <a:lnTo>
                    <a:pt x="3148" y="2906"/>
                  </a:lnTo>
                  <a:lnTo>
                    <a:pt x="3167" y="2859"/>
                  </a:lnTo>
                  <a:lnTo>
                    <a:pt x="3180" y="2809"/>
                  </a:lnTo>
                  <a:lnTo>
                    <a:pt x="3189" y="2759"/>
                  </a:lnTo>
                  <a:lnTo>
                    <a:pt x="3191" y="2705"/>
                  </a:lnTo>
                  <a:lnTo>
                    <a:pt x="3189" y="2657"/>
                  </a:lnTo>
                  <a:lnTo>
                    <a:pt x="3183" y="2607"/>
                  </a:lnTo>
                  <a:lnTo>
                    <a:pt x="3173" y="2555"/>
                  </a:lnTo>
                  <a:lnTo>
                    <a:pt x="3158" y="2503"/>
                  </a:lnTo>
                  <a:lnTo>
                    <a:pt x="3141" y="2450"/>
                  </a:lnTo>
                  <a:lnTo>
                    <a:pt x="3121" y="2398"/>
                  </a:lnTo>
                  <a:lnTo>
                    <a:pt x="3097" y="2346"/>
                  </a:lnTo>
                  <a:lnTo>
                    <a:pt x="3070" y="2296"/>
                  </a:lnTo>
                  <a:lnTo>
                    <a:pt x="3040" y="2247"/>
                  </a:lnTo>
                  <a:lnTo>
                    <a:pt x="3006" y="2200"/>
                  </a:lnTo>
                  <a:lnTo>
                    <a:pt x="2971" y="2157"/>
                  </a:lnTo>
                  <a:lnTo>
                    <a:pt x="2934" y="2120"/>
                  </a:lnTo>
                  <a:lnTo>
                    <a:pt x="2897" y="2088"/>
                  </a:lnTo>
                  <a:lnTo>
                    <a:pt x="2860" y="2061"/>
                  </a:lnTo>
                  <a:lnTo>
                    <a:pt x="2821" y="2039"/>
                  </a:lnTo>
                  <a:lnTo>
                    <a:pt x="2782" y="2024"/>
                  </a:lnTo>
                  <a:lnTo>
                    <a:pt x="2744" y="2015"/>
                  </a:lnTo>
                  <a:lnTo>
                    <a:pt x="2705" y="2012"/>
                  </a:lnTo>
                  <a:close/>
                  <a:moveTo>
                    <a:pt x="2595" y="1735"/>
                  </a:moveTo>
                  <a:lnTo>
                    <a:pt x="2705" y="1845"/>
                  </a:lnTo>
                  <a:lnTo>
                    <a:pt x="2815" y="1735"/>
                  </a:lnTo>
                  <a:lnTo>
                    <a:pt x="2595" y="1735"/>
                  </a:lnTo>
                  <a:close/>
                  <a:moveTo>
                    <a:pt x="2372" y="1706"/>
                  </a:moveTo>
                  <a:lnTo>
                    <a:pt x="2342" y="1766"/>
                  </a:lnTo>
                  <a:lnTo>
                    <a:pt x="2309" y="1823"/>
                  </a:lnTo>
                  <a:lnTo>
                    <a:pt x="2273" y="1879"/>
                  </a:lnTo>
                  <a:lnTo>
                    <a:pt x="2235" y="1931"/>
                  </a:lnTo>
                  <a:lnTo>
                    <a:pt x="2237" y="2173"/>
                  </a:lnTo>
                  <a:lnTo>
                    <a:pt x="2238" y="2175"/>
                  </a:lnTo>
                  <a:lnTo>
                    <a:pt x="2239" y="2177"/>
                  </a:lnTo>
                  <a:lnTo>
                    <a:pt x="2242" y="2181"/>
                  </a:lnTo>
                  <a:lnTo>
                    <a:pt x="2245" y="2187"/>
                  </a:lnTo>
                  <a:lnTo>
                    <a:pt x="2255" y="2171"/>
                  </a:lnTo>
                  <a:lnTo>
                    <a:pt x="2295" y="2115"/>
                  </a:lnTo>
                  <a:lnTo>
                    <a:pt x="2336" y="2065"/>
                  </a:lnTo>
                  <a:lnTo>
                    <a:pt x="2379" y="2020"/>
                  </a:lnTo>
                  <a:lnTo>
                    <a:pt x="2424" y="1981"/>
                  </a:lnTo>
                  <a:lnTo>
                    <a:pt x="2469" y="1949"/>
                  </a:lnTo>
                  <a:lnTo>
                    <a:pt x="2517" y="1921"/>
                  </a:lnTo>
                  <a:lnTo>
                    <a:pt x="2564" y="1900"/>
                  </a:lnTo>
                  <a:lnTo>
                    <a:pt x="2378" y="1714"/>
                  </a:lnTo>
                  <a:lnTo>
                    <a:pt x="2375" y="1710"/>
                  </a:lnTo>
                  <a:lnTo>
                    <a:pt x="2372" y="1706"/>
                  </a:lnTo>
                  <a:close/>
                  <a:moveTo>
                    <a:pt x="884" y="1527"/>
                  </a:moveTo>
                  <a:lnTo>
                    <a:pt x="910" y="1596"/>
                  </a:lnTo>
                  <a:lnTo>
                    <a:pt x="942" y="1665"/>
                  </a:lnTo>
                  <a:lnTo>
                    <a:pt x="979" y="1734"/>
                  </a:lnTo>
                  <a:lnTo>
                    <a:pt x="1021" y="1799"/>
                  </a:lnTo>
                  <a:lnTo>
                    <a:pt x="1068" y="1865"/>
                  </a:lnTo>
                  <a:lnTo>
                    <a:pt x="1120" y="1927"/>
                  </a:lnTo>
                  <a:lnTo>
                    <a:pt x="1169" y="1980"/>
                  </a:lnTo>
                  <a:lnTo>
                    <a:pt x="1219" y="2028"/>
                  </a:lnTo>
                  <a:lnTo>
                    <a:pt x="1271" y="2073"/>
                  </a:lnTo>
                  <a:lnTo>
                    <a:pt x="1324" y="2112"/>
                  </a:lnTo>
                  <a:lnTo>
                    <a:pt x="1377" y="2146"/>
                  </a:lnTo>
                  <a:lnTo>
                    <a:pt x="1417" y="2169"/>
                  </a:lnTo>
                  <a:lnTo>
                    <a:pt x="1455" y="2187"/>
                  </a:lnTo>
                  <a:lnTo>
                    <a:pt x="1492" y="2201"/>
                  </a:lnTo>
                  <a:lnTo>
                    <a:pt x="1528" y="2212"/>
                  </a:lnTo>
                  <a:lnTo>
                    <a:pt x="1560" y="2218"/>
                  </a:lnTo>
                  <a:lnTo>
                    <a:pt x="1590" y="2220"/>
                  </a:lnTo>
                  <a:lnTo>
                    <a:pt x="1621" y="2218"/>
                  </a:lnTo>
                  <a:lnTo>
                    <a:pt x="1653" y="2212"/>
                  </a:lnTo>
                  <a:lnTo>
                    <a:pt x="1688" y="2201"/>
                  </a:lnTo>
                  <a:lnTo>
                    <a:pt x="1726" y="2187"/>
                  </a:lnTo>
                  <a:lnTo>
                    <a:pt x="1764" y="2169"/>
                  </a:lnTo>
                  <a:lnTo>
                    <a:pt x="1803" y="2146"/>
                  </a:lnTo>
                  <a:lnTo>
                    <a:pt x="1857" y="2112"/>
                  </a:lnTo>
                  <a:lnTo>
                    <a:pt x="1909" y="2073"/>
                  </a:lnTo>
                  <a:lnTo>
                    <a:pt x="1962" y="2028"/>
                  </a:lnTo>
                  <a:lnTo>
                    <a:pt x="2012" y="1980"/>
                  </a:lnTo>
                  <a:lnTo>
                    <a:pt x="2061" y="1927"/>
                  </a:lnTo>
                  <a:lnTo>
                    <a:pt x="2113" y="1865"/>
                  </a:lnTo>
                  <a:lnTo>
                    <a:pt x="2159" y="1799"/>
                  </a:lnTo>
                  <a:lnTo>
                    <a:pt x="2202" y="1734"/>
                  </a:lnTo>
                  <a:lnTo>
                    <a:pt x="2238" y="1665"/>
                  </a:lnTo>
                  <a:lnTo>
                    <a:pt x="2270" y="1596"/>
                  </a:lnTo>
                  <a:lnTo>
                    <a:pt x="2297" y="1527"/>
                  </a:lnTo>
                  <a:lnTo>
                    <a:pt x="884" y="1527"/>
                  </a:lnTo>
                  <a:close/>
                  <a:moveTo>
                    <a:pt x="969" y="1219"/>
                  </a:moveTo>
                  <a:lnTo>
                    <a:pt x="901" y="1266"/>
                  </a:lnTo>
                  <a:lnTo>
                    <a:pt x="838" y="1313"/>
                  </a:lnTo>
                  <a:lnTo>
                    <a:pt x="842" y="1350"/>
                  </a:lnTo>
                  <a:lnTo>
                    <a:pt x="848" y="1388"/>
                  </a:lnTo>
                  <a:lnTo>
                    <a:pt x="1035" y="1388"/>
                  </a:lnTo>
                  <a:lnTo>
                    <a:pt x="1011" y="1364"/>
                  </a:lnTo>
                  <a:lnTo>
                    <a:pt x="992" y="1338"/>
                  </a:lnTo>
                  <a:lnTo>
                    <a:pt x="978" y="1311"/>
                  </a:lnTo>
                  <a:lnTo>
                    <a:pt x="969" y="1281"/>
                  </a:lnTo>
                  <a:lnTo>
                    <a:pt x="966" y="1249"/>
                  </a:lnTo>
                  <a:lnTo>
                    <a:pt x="969" y="1219"/>
                  </a:lnTo>
                  <a:close/>
                  <a:moveTo>
                    <a:pt x="1937" y="1180"/>
                  </a:moveTo>
                  <a:lnTo>
                    <a:pt x="1907" y="1182"/>
                  </a:lnTo>
                  <a:lnTo>
                    <a:pt x="1880" y="1187"/>
                  </a:lnTo>
                  <a:lnTo>
                    <a:pt x="1856" y="1194"/>
                  </a:lnTo>
                  <a:lnTo>
                    <a:pt x="1837" y="1204"/>
                  </a:lnTo>
                  <a:lnTo>
                    <a:pt x="1820" y="1215"/>
                  </a:lnTo>
                  <a:lnTo>
                    <a:pt x="1808" y="1226"/>
                  </a:lnTo>
                  <a:lnTo>
                    <a:pt x="1801" y="1238"/>
                  </a:lnTo>
                  <a:lnTo>
                    <a:pt x="1798" y="1249"/>
                  </a:lnTo>
                  <a:lnTo>
                    <a:pt x="1801" y="1260"/>
                  </a:lnTo>
                  <a:lnTo>
                    <a:pt x="1808" y="1271"/>
                  </a:lnTo>
                  <a:lnTo>
                    <a:pt x="1820" y="1284"/>
                  </a:lnTo>
                  <a:lnTo>
                    <a:pt x="1837" y="1294"/>
                  </a:lnTo>
                  <a:lnTo>
                    <a:pt x="1856" y="1304"/>
                  </a:lnTo>
                  <a:lnTo>
                    <a:pt x="1880" y="1312"/>
                  </a:lnTo>
                  <a:lnTo>
                    <a:pt x="1907" y="1317"/>
                  </a:lnTo>
                  <a:lnTo>
                    <a:pt x="1937" y="1318"/>
                  </a:lnTo>
                  <a:lnTo>
                    <a:pt x="1968" y="1317"/>
                  </a:lnTo>
                  <a:lnTo>
                    <a:pt x="1995" y="1312"/>
                  </a:lnTo>
                  <a:lnTo>
                    <a:pt x="2018" y="1304"/>
                  </a:lnTo>
                  <a:lnTo>
                    <a:pt x="2038" y="1294"/>
                  </a:lnTo>
                  <a:lnTo>
                    <a:pt x="2055" y="1284"/>
                  </a:lnTo>
                  <a:lnTo>
                    <a:pt x="2067" y="1271"/>
                  </a:lnTo>
                  <a:lnTo>
                    <a:pt x="2074" y="1260"/>
                  </a:lnTo>
                  <a:lnTo>
                    <a:pt x="2076" y="1249"/>
                  </a:lnTo>
                  <a:lnTo>
                    <a:pt x="2074" y="1238"/>
                  </a:lnTo>
                  <a:lnTo>
                    <a:pt x="2067" y="1226"/>
                  </a:lnTo>
                  <a:lnTo>
                    <a:pt x="2055" y="1215"/>
                  </a:lnTo>
                  <a:lnTo>
                    <a:pt x="2038" y="1204"/>
                  </a:lnTo>
                  <a:lnTo>
                    <a:pt x="2018" y="1194"/>
                  </a:lnTo>
                  <a:lnTo>
                    <a:pt x="1995" y="1187"/>
                  </a:lnTo>
                  <a:lnTo>
                    <a:pt x="1968" y="1182"/>
                  </a:lnTo>
                  <a:lnTo>
                    <a:pt x="1937" y="1180"/>
                  </a:lnTo>
                  <a:close/>
                  <a:moveTo>
                    <a:pt x="1243" y="1180"/>
                  </a:moveTo>
                  <a:lnTo>
                    <a:pt x="1213" y="1182"/>
                  </a:lnTo>
                  <a:lnTo>
                    <a:pt x="1186" y="1187"/>
                  </a:lnTo>
                  <a:lnTo>
                    <a:pt x="1162" y="1194"/>
                  </a:lnTo>
                  <a:lnTo>
                    <a:pt x="1142" y="1204"/>
                  </a:lnTo>
                  <a:lnTo>
                    <a:pt x="1126" y="1215"/>
                  </a:lnTo>
                  <a:lnTo>
                    <a:pt x="1114" y="1226"/>
                  </a:lnTo>
                  <a:lnTo>
                    <a:pt x="1107" y="1238"/>
                  </a:lnTo>
                  <a:lnTo>
                    <a:pt x="1105" y="1249"/>
                  </a:lnTo>
                  <a:lnTo>
                    <a:pt x="1107" y="1260"/>
                  </a:lnTo>
                  <a:lnTo>
                    <a:pt x="1114" y="1271"/>
                  </a:lnTo>
                  <a:lnTo>
                    <a:pt x="1126" y="1284"/>
                  </a:lnTo>
                  <a:lnTo>
                    <a:pt x="1142" y="1294"/>
                  </a:lnTo>
                  <a:lnTo>
                    <a:pt x="1162" y="1304"/>
                  </a:lnTo>
                  <a:lnTo>
                    <a:pt x="1186" y="1312"/>
                  </a:lnTo>
                  <a:lnTo>
                    <a:pt x="1213" y="1317"/>
                  </a:lnTo>
                  <a:lnTo>
                    <a:pt x="1243" y="1318"/>
                  </a:lnTo>
                  <a:lnTo>
                    <a:pt x="1273" y="1317"/>
                  </a:lnTo>
                  <a:lnTo>
                    <a:pt x="1301" y="1312"/>
                  </a:lnTo>
                  <a:lnTo>
                    <a:pt x="1325" y="1304"/>
                  </a:lnTo>
                  <a:lnTo>
                    <a:pt x="1344" y="1294"/>
                  </a:lnTo>
                  <a:lnTo>
                    <a:pt x="1360" y="1284"/>
                  </a:lnTo>
                  <a:lnTo>
                    <a:pt x="1372" y="1271"/>
                  </a:lnTo>
                  <a:lnTo>
                    <a:pt x="1379" y="1260"/>
                  </a:lnTo>
                  <a:lnTo>
                    <a:pt x="1382" y="1249"/>
                  </a:lnTo>
                  <a:lnTo>
                    <a:pt x="1379" y="1238"/>
                  </a:lnTo>
                  <a:lnTo>
                    <a:pt x="1372" y="1226"/>
                  </a:lnTo>
                  <a:lnTo>
                    <a:pt x="1360" y="1215"/>
                  </a:lnTo>
                  <a:lnTo>
                    <a:pt x="1344" y="1204"/>
                  </a:lnTo>
                  <a:lnTo>
                    <a:pt x="1325" y="1194"/>
                  </a:lnTo>
                  <a:lnTo>
                    <a:pt x="1301" y="1187"/>
                  </a:lnTo>
                  <a:lnTo>
                    <a:pt x="1273" y="1182"/>
                  </a:lnTo>
                  <a:lnTo>
                    <a:pt x="1243" y="1180"/>
                  </a:lnTo>
                  <a:close/>
                  <a:moveTo>
                    <a:pt x="2145" y="1110"/>
                  </a:moveTo>
                  <a:lnTo>
                    <a:pt x="2170" y="1133"/>
                  </a:lnTo>
                  <a:lnTo>
                    <a:pt x="2189" y="1159"/>
                  </a:lnTo>
                  <a:lnTo>
                    <a:pt x="2203" y="1188"/>
                  </a:lnTo>
                  <a:lnTo>
                    <a:pt x="2212" y="1217"/>
                  </a:lnTo>
                  <a:lnTo>
                    <a:pt x="2215" y="1249"/>
                  </a:lnTo>
                  <a:lnTo>
                    <a:pt x="2212" y="1281"/>
                  </a:lnTo>
                  <a:lnTo>
                    <a:pt x="2203" y="1311"/>
                  </a:lnTo>
                  <a:lnTo>
                    <a:pt x="2189" y="1338"/>
                  </a:lnTo>
                  <a:lnTo>
                    <a:pt x="2170" y="1364"/>
                  </a:lnTo>
                  <a:lnTo>
                    <a:pt x="2145" y="1388"/>
                  </a:lnTo>
                  <a:lnTo>
                    <a:pt x="2333" y="1388"/>
                  </a:lnTo>
                  <a:lnTo>
                    <a:pt x="2340" y="1339"/>
                  </a:lnTo>
                  <a:lnTo>
                    <a:pt x="2345" y="1291"/>
                  </a:lnTo>
                  <a:lnTo>
                    <a:pt x="2346" y="1242"/>
                  </a:lnTo>
                  <a:lnTo>
                    <a:pt x="2344" y="1176"/>
                  </a:lnTo>
                  <a:lnTo>
                    <a:pt x="2338" y="1110"/>
                  </a:lnTo>
                  <a:lnTo>
                    <a:pt x="2145" y="1110"/>
                  </a:lnTo>
                  <a:close/>
                  <a:moveTo>
                    <a:pt x="1452" y="1110"/>
                  </a:moveTo>
                  <a:lnTo>
                    <a:pt x="1475" y="1133"/>
                  </a:lnTo>
                  <a:lnTo>
                    <a:pt x="1494" y="1159"/>
                  </a:lnTo>
                  <a:lnTo>
                    <a:pt x="1509" y="1188"/>
                  </a:lnTo>
                  <a:lnTo>
                    <a:pt x="1518" y="1217"/>
                  </a:lnTo>
                  <a:lnTo>
                    <a:pt x="1521" y="1249"/>
                  </a:lnTo>
                  <a:lnTo>
                    <a:pt x="1518" y="1281"/>
                  </a:lnTo>
                  <a:lnTo>
                    <a:pt x="1509" y="1311"/>
                  </a:lnTo>
                  <a:lnTo>
                    <a:pt x="1494" y="1338"/>
                  </a:lnTo>
                  <a:lnTo>
                    <a:pt x="1475" y="1364"/>
                  </a:lnTo>
                  <a:lnTo>
                    <a:pt x="1452" y="1388"/>
                  </a:lnTo>
                  <a:lnTo>
                    <a:pt x="1729" y="1388"/>
                  </a:lnTo>
                  <a:lnTo>
                    <a:pt x="1705" y="1364"/>
                  </a:lnTo>
                  <a:lnTo>
                    <a:pt x="1686" y="1338"/>
                  </a:lnTo>
                  <a:lnTo>
                    <a:pt x="1672" y="1311"/>
                  </a:lnTo>
                  <a:lnTo>
                    <a:pt x="1663" y="1281"/>
                  </a:lnTo>
                  <a:lnTo>
                    <a:pt x="1660" y="1249"/>
                  </a:lnTo>
                  <a:lnTo>
                    <a:pt x="1663" y="1217"/>
                  </a:lnTo>
                  <a:lnTo>
                    <a:pt x="1672" y="1188"/>
                  </a:lnTo>
                  <a:lnTo>
                    <a:pt x="1686" y="1159"/>
                  </a:lnTo>
                  <a:lnTo>
                    <a:pt x="1705" y="1133"/>
                  </a:lnTo>
                  <a:lnTo>
                    <a:pt x="1729" y="1110"/>
                  </a:lnTo>
                  <a:lnTo>
                    <a:pt x="1452" y="1110"/>
                  </a:lnTo>
                  <a:close/>
                  <a:moveTo>
                    <a:pt x="2010" y="821"/>
                  </a:moveTo>
                  <a:lnTo>
                    <a:pt x="1930" y="824"/>
                  </a:lnTo>
                  <a:lnTo>
                    <a:pt x="1851" y="833"/>
                  </a:lnTo>
                  <a:lnTo>
                    <a:pt x="1772" y="846"/>
                  </a:lnTo>
                  <a:lnTo>
                    <a:pt x="1694" y="864"/>
                  </a:lnTo>
                  <a:lnTo>
                    <a:pt x="1618" y="885"/>
                  </a:lnTo>
                  <a:lnTo>
                    <a:pt x="1542" y="911"/>
                  </a:lnTo>
                  <a:lnTo>
                    <a:pt x="1468" y="939"/>
                  </a:lnTo>
                  <a:lnTo>
                    <a:pt x="1396" y="972"/>
                  </a:lnTo>
                  <a:lnTo>
                    <a:pt x="2221" y="972"/>
                  </a:lnTo>
                  <a:lnTo>
                    <a:pt x="2074" y="823"/>
                  </a:lnTo>
                  <a:lnTo>
                    <a:pt x="2010" y="821"/>
                  </a:lnTo>
                  <a:close/>
                  <a:moveTo>
                    <a:pt x="1502" y="139"/>
                  </a:moveTo>
                  <a:lnTo>
                    <a:pt x="1422" y="141"/>
                  </a:lnTo>
                  <a:lnTo>
                    <a:pt x="1344" y="148"/>
                  </a:lnTo>
                  <a:lnTo>
                    <a:pt x="1268" y="158"/>
                  </a:lnTo>
                  <a:lnTo>
                    <a:pt x="1197" y="173"/>
                  </a:lnTo>
                  <a:lnTo>
                    <a:pt x="1129" y="188"/>
                  </a:lnTo>
                  <a:lnTo>
                    <a:pt x="1067" y="204"/>
                  </a:lnTo>
                  <a:lnTo>
                    <a:pt x="1166" y="273"/>
                  </a:lnTo>
                  <a:lnTo>
                    <a:pt x="993" y="383"/>
                  </a:lnTo>
                  <a:lnTo>
                    <a:pt x="989" y="386"/>
                  </a:lnTo>
                  <a:lnTo>
                    <a:pt x="981" y="393"/>
                  </a:lnTo>
                  <a:lnTo>
                    <a:pt x="969" y="403"/>
                  </a:lnTo>
                  <a:lnTo>
                    <a:pt x="954" y="416"/>
                  </a:lnTo>
                  <a:lnTo>
                    <a:pt x="936" y="432"/>
                  </a:lnTo>
                  <a:lnTo>
                    <a:pt x="916" y="451"/>
                  </a:lnTo>
                  <a:lnTo>
                    <a:pt x="895" y="474"/>
                  </a:lnTo>
                  <a:lnTo>
                    <a:pt x="872" y="501"/>
                  </a:lnTo>
                  <a:lnTo>
                    <a:pt x="848" y="531"/>
                  </a:lnTo>
                  <a:lnTo>
                    <a:pt x="822" y="565"/>
                  </a:lnTo>
                  <a:lnTo>
                    <a:pt x="798" y="602"/>
                  </a:lnTo>
                  <a:lnTo>
                    <a:pt x="773" y="644"/>
                  </a:lnTo>
                  <a:lnTo>
                    <a:pt x="740" y="707"/>
                  </a:lnTo>
                  <a:lnTo>
                    <a:pt x="710" y="773"/>
                  </a:lnTo>
                  <a:lnTo>
                    <a:pt x="686" y="843"/>
                  </a:lnTo>
                  <a:lnTo>
                    <a:pt x="665" y="914"/>
                  </a:lnTo>
                  <a:lnTo>
                    <a:pt x="649" y="988"/>
                  </a:lnTo>
                  <a:lnTo>
                    <a:pt x="637" y="1063"/>
                  </a:lnTo>
                  <a:lnTo>
                    <a:pt x="629" y="1139"/>
                  </a:lnTo>
                  <a:lnTo>
                    <a:pt x="626" y="1218"/>
                  </a:lnTo>
                  <a:lnTo>
                    <a:pt x="627" y="1299"/>
                  </a:lnTo>
                  <a:lnTo>
                    <a:pt x="668" y="1266"/>
                  </a:lnTo>
                  <a:lnTo>
                    <a:pt x="713" y="1232"/>
                  </a:lnTo>
                  <a:lnTo>
                    <a:pt x="763" y="1195"/>
                  </a:lnTo>
                  <a:lnTo>
                    <a:pt x="815" y="1156"/>
                  </a:lnTo>
                  <a:lnTo>
                    <a:pt x="872" y="1117"/>
                  </a:lnTo>
                  <a:lnTo>
                    <a:pt x="930" y="1077"/>
                  </a:lnTo>
                  <a:lnTo>
                    <a:pt x="992" y="1036"/>
                  </a:lnTo>
                  <a:lnTo>
                    <a:pt x="1057" y="996"/>
                  </a:lnTo>
                  <a:lnTo>
                    <a:pt x="1123" y="957"/>
                  </a:lnTo>
                  <a:lnTo>
                    <a:pt x="1192" y="918"/>
                  </a:lnTo>
                  <a:lnTo>
                    <a:pt x="1270" y="877"/>
                  </a:lnTo>
                  <a:lnTo>
                    <a:pt x="1349" y="841"/>
                  </a:lnTo>
                  <a:lnTo>
                    <a:pt x="1426" y="807"/>
                  </a:lnTo>
                  <a:lnTo>
                    <a:pt x="1503" y="778"/>
                  </a:lnTo>
                  <a:lnTo>
                    <a:pt x="1577" y="753"/>
                  </a:lnTo>
                  <a:lnTo>
                    <a:pt x="1666" y="728"/>
                  </a:lnTo>
                  <a:lnTo>
                    <a:pt x="1754" y="707"/>
                  </a:lnTo>
                  <a:lnTo>
                    <a:pt x="1841" y="694"/>
                  </a:lnTo>
                  <a:lnTo>
                    <a:pt x="1926" y="685"/>
                  </a:lnTo>
                  <a:lnTo>
                    <a:pt x="2010" y="682"/>
                  </a:lnTo>
                  <a:lnTo>
                    <a:pt x="2082" y="684"/>
                  </a:lnTo>
                  <a:lnTo>
                    <a:pt x="2134" y="688"/>
                  </a:lnTo>
                  <a:lnTo>
                    <a:pt x="2172" y="726"/>
                  </a:lnTo>
                  <a:lnTo>
                    <a:pt x="2327" y="881"/>
                  </a:lnTo>
                  <a:lnTo>
                    <a:pt x="2321" y="821"/>
                  </a:lnTo>
                  <a:lnTo>
                    <a:pt x="2315" y="767"/>
                  </a:lnTo>
                  <a:lnTo>
                    <a:pt x="2307" y="716"/>
                  </a:lnTo>
                  <a:lnTo>
                    <a:pt x="2297" y="670"/>
                  </a:lnTo>
                  <a:lnTo>
                    <a:pt x="2285" y="627"/>
                  </a:lnTo>
                  <a:lnTo>
                    <a:pt x="2269" y="583"/>
                  </a:lnTo>
                  <a:lnTo>
                    <a:pt x="2251" y="543"/>
                  </a:lnTo>
                  <a:lnTo>
                    <a:pt x="2230" y="506"/>
                  </a:lnTo>
                  <a:lnTo>
                    <a:pt x="2205" y="468"/>
                  </a:lnTo>
                  <a:lnTo>
                    <a:pt x="2180" y="438"/>
                  </a:lnTo>
                  <a:lnTo>
                    <a:pt x="2151" y="407"/>
                  </a:lnTo>
                  <a:lnTo>
                    <a:pt x="2118" y="375"/>
                  </a:lnTo>
                  <a:lnTo>
                    <a:pt x="2080" y="342"/>
                  </a:lnTo>
                  <a:lnTo>
                    <a:pt x="2037" y="307"/>
                  </a:lnTo>
                  <a:lnTo>
                    <a:pt x="1989" y="271"/>
                  </a:lnTo>
                  <a:lnTo>
                    <a:pt x="1938" y="240"/>
                  </a:lnTo>
                  <a:lnTo>
                    <a:pt x="1884" y="214"/>
                  </a:lnTo>
                  <a:lnTo>
                    <a:pt x="1827" y="191"/>
                  </a:lnTo>
                  <a:lnTo>
                    <a:pt x="1768" y="173"/>
                  </a:lnTo>
                  <a:lnTo>
                    <a:pt x="1705" y="157"/>
                  </a:lnTo>
                  <a:lnTo>
                    <a:pt x="1640" y="147"/>
                  </a:lnTo>
                  <a:lnTo>
                    <a:pt x="1572" y="141"/>
                  </a:lnTo>
                  <a:lnTo>
                    <a:pt x="1502" y="139"/>
                  </a:lnTo>
                  <a:close/>
                  <a:moveTo>
                    <a:pt x="1502" y="0"/>
                  </a:moveTo>
                  <a:lnTo>
                    <a:pt x="1559" y="1"/>
                  </a:lnTo>
                  <a:lnTo>
                    <a:pt x="1618" y="5"/>
                  </a:lnTo>
                  <a:lnTo>
                    <a:pt x="1676" y="12"/>
                  </a:lnTo>
                  <a:lnTo>
                    <a:pt x="1734" y="22"/>
                  </a:lnTo>
                  <a:lnTo>
                    <a:pt x="1792" y="35"/>
                  </a:lnTo>
                  <a:lnTo>
                    <a:pt x="1850" y="51"/>
                  </a:lnTo>
                  <a:lnTo>
                    <a:pt x="1907" y="73"/>
                  </a:lnTo>
                  <a:lnTo>
                    <a:pt x="1963" y="97"/>
                  </a:lnTo>
                  <a:lnTo>
                    <a:pt x="2018" y="126"/>
                  </a:lnTo>
                  <a:lnTo>
                    <a:pt x="2072" y="159"/>
                  </a:lnTo>
                  <a:lnTo>
                    <a:pt x="2124" y="198"/>
                  </a:lnTo>
                  <a:lnTo>
                    <a:pt x="2176" y="241"/>
                  </a:lnTo>
                  <a:lnTo>
                    <a:pt x="2222" y="283"/>
                  </a:lnTo>
                  <a:lnTo>
                    <a:pt x="2263" y="324"/>
                  </a:lnTo>
                  <a:lnTo>
                    <a:pt x="2300" y="365"/>
                  </a:lnTo>
                  <a:lnTo>
                    <a:pt x="2331" y="407"/>
                  </a:lnTo>
                  <a:lnTo>
                    <a:pt x="2358" y="449"/>
                  </a:lnTo>
                  <a:lnTo>
                    <a:pt x="2381" y="493"/>
                  </a:lnTo>
                  <a:lnTo>
                    <a:pt x="2402" y="540"/>
                  </a:lnTo>
                  <a:lnTo>
                    <a:pt x="2419" y="589"/>
                  </a:lnTo>
                  <a:lnTo>
                    <a:pt x="2433" y="641"/>
                  </a:lnTo>
                  <a:lnTo>
                    <a:pt x="2444" y="697"/>
                  </a:lnTo>
                  <a:lnTo>
                    <a:pt x="2453" y="758"/>
                  </a:lnTo>
                  <a:lnTo>
                    <a:pt x="2461" y="823"/>
                  </a:lnTo>
                  <a:lnTo>
                    <a:pt x="2467" y="895"/>
                  </a:lnTo>
                  <a:lnTo>
                    <a:pt x="2472" y="972"/>
                  </a:lnTo>
                  <a:lnTo>
                    <a:pt x="2477" y="1056"/>
                  </a:lnTo>
                  <a:lnTo>
                    <a:pt x="2481" y="1146"/>
                  </a:lnTo>
                  <a:lnTo>
                    <a:pt x="2483" y="1189"/>
                  </a:lnTo>
                  <a:lnTo>
                    <a:pt x="2484" y="1233"/>
                  </a:lnTo>
                  <a:lnTo>
                    <a:pt x="2485" y="1236"/>
                  </a:lnTo>
                  <a:lnTo>
                    <a:pt x="2484" y="1235"/>
                  </a:lnTo>
                  <a:lnTo>
                    <a:pt x="2485" y="1242"/>
                  </a:lnTo>
                  <a:lnTo>
                    <a:pt x="2482" y="1315"/>
                  </a:lnTo>
                  <a:lnTo>
                    <a:pt x="2473" y="1388"/>
                  </a:lnTo>
                  <a:lnTo>
                    <a:pt x="2460" y="1458"/>
                  </a:lnTo>
                  <a:lnTo>
                    <a:pt x="2442" y="1528"/>
                  </a:lnTo>
                  <a:lnTo>
                    <a:pt x="2420" y="1596"/>
                  </a:lnTo>
                  <a:lnTo>
                    <a:pt x="2424" y="1596"/>
                  </a:lnTo>
                  <a:lnTo>
                    <a:pt x="2428" y="1595"/>
                  </a:lnTo>
                  <a:lnTo>
                    <a:pt x="2983" y="1595"/>
                  </a:lnTo>
                  <a:lnTo>
                    <a:pt x="2999" y="1597"/>
                  </a:lnTo>
                  <a:lnTo>
                    <a:pt x="3015" y="1603"/>
                  </a:lnTo>
                  <a:lnTo>
                    <a:pt x="3028" y="1613"/>
                  </a:lnTo>
                  <a:lnTo>
                    <a:pt x="3039" y="1625"/>
                  </a:lnTo>
                  <a:lnTo>
                    <a:pt x="3047" y="1639"/>
                  </a:lnTo>
                  <a:lnTo>
                    <a:pt x="3051" y="1655"/>
                  </a:lnTo>
                  <a:lnTo>
                    <a:pt x="3053" y="1671"/>
                  </a:lnTo>
                  <a:lnTo>
                    <a:pt x="3049" y="1686"/>
                  </a:lnTo>
                  <a:lnTo>
                    <a:pt x="3042" y="1701"/>
                  </a:lnTo>
                  <a:lnTo>
                    <a:pt x="3032" y="1714"/>
                  </a:lnTo>
                  <a:lnTo>
                    <a:pt x="2847" y="1900"/>
                  </a:lnTo>
                  <a:lnTo>
                    <a:pt x="2895" y="1921"/>
                  </a:lnTo>
                  <a:lnTo>
                    <a:pt x="2942" y="1949"/>
                  </a:lnTo>
                  <a:lnTo>
                    <a:pt x="2988" y="1981"/>
                  </a:lnTo>
                  <a:lnTo>
                    <a:pt x="3032" y="2020"/>
                  </a:lnTo>
                  <a:lnTo>
                    <a:pt x="3075" y="2065"/>
                  </a:lnTo>
                  <a:lnTo>
                    <a:pt x="3116" y="2115"/>
                  </a:lnTo>
                  <a:lnTo>
                    <a:pt x="3155" y="2171"/>
                  </a:lnTo>
                  <a:lnTo>
                    <a:pt x="3190" y="2227"/>
                  </a:lnTo>
                  <a:lnTo>
                    <a:pt x="3221" y="2285"/>
                  </a:lnTo>
                  <a:lnTo>
                    <a:pt x="3248" y="2345"/>
                  </a:lnTo>
                  <a:lnTo>
                    <a:pt x="3272" y="2406"/>
                  </a:lnTo>
                  <a:lnTo>
                    <a:pt x="3293" y="2467"/>
                  </a:lnTo>
                  <a:lnTo>
                    <a:pt x="3309" y="2529"/>
                  </a:lnTo>
                  <a:lnTo>
                    <a:pt x="3320" y="2589"/>
                  </a:lnTo>
                  <a:lnTo>
                    <a:pt x="3327" y="2649"/>
                  </a:lnTo>
                  <a:lnTo>
                    <a:pt x="3330" y="2705"/>
                  </a:lnTo>
                  <a:lnTo>
                    <a:pt x="3327" y="2769"/>
                  </a:lnTo>
                  <a:lnTo>
                    <a:pt x="3317" y="2832"/>
                  </a:lnTo>
                  <a:lnTo>
                    <a:pt x="3302" y="2891"/>
                  </a:lnTo>
                  <a:lnTo>
                    <a:pt x="3281" y="2949"/>
                  </a:lnTo>
                  <a:lnTo>
                    <a:pt x="3254" y="3003"/>
                  </a:lnTo>
                  <a:lnTo>
                    <a:pt x="3223" y="3055"/>
                  </a:lnTo>
                  <a:lnTo>
                    <a:pt x="3187" y="3103"/>
                  </a:lnTo>
                  <a:lnTo>
                    <a:pt x="3146" y="3147"/>
                  </a:lnTo>
                  <a:lnTo>
                    <a:pt x="3102" y="3188"/>
                  </a:lnTo>
                  <a:lnTo>
                    <a:pt x="3055" y="3223"/>
                  </a:lnTo>
                  <a:lnTo>
                    <a:pt x="3003" y="3254"/>
                  </a:lnTo>
                  <a:lnTo>
                    <a:pt x="2949" y="3281"/>
                  </a:lnTo>
                  <a:lnTo>
                    <a:pt x="2891" y="3302"/>
                  </a:lnTo>
                  <a:lnTo>
                    <a:pt x="2832" y="3317"/>
                  </a:lnTo>
                  <a:lnTo>
                    <a:pt x="2769" y="3327"/>
                  </a:lnTo>
                  <a:lnTo>
                    <a:pt x="2705" y="3330"/>
                  </a:lnTo>
                  <a:lnTo>
                    <a:pt x="0" y="3330"/>
                  </a:lnTo>
                  <a:lnTo>
                    <a:pt x="0" y="2874"/>
                  </a:lnTo>
                  <a:lnTo>
                    <a:pt x="3" y="2829"/>
                  </a:lnTo>
                  <a:lnTo>
                    <a:pt x="10" y="2787"/>
                  </a:lnTo>
                  <a:lnTo>
                    <a:pt x="22" y="2746"/>
                  </a:lnTo>
                  <a:lnTo>
                    <a:pt x="39" y="2706"/>
                  </a:lnTo>
                  <a:lnTo>
                    <a:pt x="61" y="2669"/>
                  </a:lnTo>
                  <a:lnTo>
                    <a:pt x="86" y="2635"/>
                  </a:lnTo>
                  <a:lnTo>
                    <a:pt x="114" y="2602"/>
                  </a:lnTo>
                  <a:lnTo>
                    <a:pt x="146" y="2574"/>
                  </a:lnTo>
                  <a:lnTo>
                    <a:pt x="182" y="2550"/>
                  </a:lnTo>
                  <a:lnTo>
                    <a:pt x="221" y="2529"/>
                  </a:lnTo>
                  <a:lnTo>
                    <a:pt x="262" y="2513"/>
                  </a:lnTo>
                  <a:lnTo>
                    <a:pt x="273" y="2510"/>
                  </a:lnTo>
                  <a:lnTo>
                    <a:pt x="322" y="2495"/>
                  </a:lnTo>
                  <a:lnTo>
                    <a:pt x="364" y="2482"/>
                  </a:lnTo>
                  <a:lnTo>
                    <a:pt x="402" y="2468"/>
                  </a:lnTo>
                  <a:lnTo>
                    <a:pt x="434" y="2456"/>
                  </a:lnTo>
                  <a:lnTo>
                    <a:pt x="463" y="2443"/>
                  </a:lnTo>
                  <a:lnTo>
                    <a:pt x="489" y="2431"/>
                  </a:lnTo>
                  <a:lnTo>
                    <a:pt x="514" y="2420"/>
                  </a:lnTo>
                  <a:lnTo>
                    <a:pt x="536" y="2409"/>
                  </a:lnTo>
                  <a:lnTo>
                    <a:pt x="558" y="2399"/>
                  </a:lnTo>
                  <a:lnTo>
                    <a:pt x="581" y="2390"/>
                  </a:lnTo>
                  <a:lnTo>
                    <a:pt x="636" y="2368"/>
                  </a:lnTo>
                  <a:lnTo>
                    <a:pt x="685" y="2347"/>
                  </a:lnTo>
                  <a:lnTo>
                    <a:pt x="730" y="2327"/>
                  </a:lnTo>
                  <a:lnTo>
                    <a:pt x="768" y="2308"/>
                  </a:lnTo>
                  <a:lnTo>
                    <a:pt x="802" y="2291"/>
                  </a:lnTo>
                  <a:lnTo>
                    <a:pt x="831" y="2273"/>
                  </a:lnTo>
                  <a:lnTo>
                    <a:pt x="857" y="2257"/>
                  </a:lnTo>
                  <a:lnTo>
                    <a:pt x="878" y="2242"/>
                  </a:lnTo>
                  <a:lnTo>
                    <a:pt x="895" y="2228"/>
                  </a:lnTo>
                  <a:lnTo>
                    <a:pt x="910" y="2216"/>
                  </a:lnTo>
                  <a:lnTo>
                    <a:pt x="921" y="2204"/>
                  </a:lnTo>
                  <a:lnTo>
                    <a:pt x="930" y="2194"/>
                  </a:lnTo>
                  <a:lnTo>
                    <a:pt x="936" y="2185"/>
                  </a:lnTo>
                  <a:lnTo>
                    <a:pt x="941" y="2177"/>
                  </a:lnTo>
                  <a:lnTo>
                    <a:pt x="944" y="2173"/>
                  </a:lnTo>
                  <a:lnTo>
                    <a:pt x="946" y="1931"/>
                  </a:lnTo>
                  <a:lnTo>
                    <a:pt x="898" y="1865"/>
                  </a:lnTo>
                  <a:lnTo>
                    <a:pt x="855" y="1795"/>
                  </a:lnTo>
                  <a:lnTo>
                    <a:pt x="815" y="1723"/>
                  </a:lnTo>
                  <a:lnTo>
                    <a:pt x="781" y="1647"/>
                  </a:lnTo>
                  <a:lnTo>
                    <a:pt x="752" y="1569"/>
                  </a:lnTo>
                  <a:lnTo>
                    <a:pt x="729" y="1490"/>
                  </a:lnTo>
                  <a:lnTo>
                    <a:pt x="710" y="1409"/>
                  </a:lnTo>
                  <a:lnTo>
                    <a:pt x="679" y="1433"/>
                  </a:lnTo>
                  <a:lnTo>
                    <a:pt x="650" y="1455"/>
                  </a:lnTo>
                  <a:lnTo>
                    <a:pt x="623" y="1475"/>
                  </a:lnTo>
                  <a:lnTo>
                    <a:pt x="598" y="1493"/>
                  </a:lnTo>
                  <a:lnTo>
                    <a:pt x="577" y="1508"/>
                  </a:lnTo>
                  <a:lnTo>
                    <a:pt x="558" y="1520"/>
                  </a:lnTo>
                  <a:lnTo>
                    <a:pt x="543" y="1529"/>
                  </a:lnTo>
                  <a:lnTo>
                    <a:pt x="530" y="1535"/>
                  </a:lnTo>
                  <a:lnTo>
                    <a:pt x="520" y="1536"/>
                  </a:lnTo>
                  <a:lnTo>
                    <a:pt x="516" y="1536"/>
                  </a:lnTo>
                  <a:lnTo>
                    <a:pt x="514" y="1535"/>
                  </a:lnTo>
                  <a:lnTo>
                    <a:pt x="511" y="1533"/>
                  </a:lnTo>
                  <a:lnTo>
                    <a:pt x="510" y="1530"/>
                  </a:lnTo>
                  <a:lnTo>
                    <a:pt x="509" y="1527"/>
                  </a:lnTo>
                  <a:lnTo>
                    <a:pt x="497" y="1441"/>
                  </a:lnTo>
                  <a:lnTo>
                    <a:pt x="490" y="1359"/>
                  </a:lnTo>
                  <a:lnTo>
                    <a:pt x="486" y="1281"/>
                  </a:lnTo>
                  <a:lnTo>
                    <a:pt x="487" y="1205"/>
                  </a:lnTo>
                  <a:lnTo>
                    <a:pt x="490" y="1133"/>
                  </a:lnTo>
                  <a:lnTo>
                    <a:pt x="496" y="1064"/>
                  </a:lnTo>
                  <a:lnTo>
                    <a:pt x="506" y="998"/>
                  </a:lnTo>
                  <a:lnTo>
                    <a:pt x="518" y="935"/>
                  </a:lnTo>
                  <a:lnTo>
                    <a:pt x="532" y="876"/>
                  </a:lnTo>
                  <a:lnTo>
                    <a:pt x="548" y="819"/>
                  </a:lnTo>
                  <a:lnTo>
                    <a:pt x="565" y="765"/>
                  </a:lnTo>
                  <a:lnTo>
                    <a:pt x="584" y="714"/>
                  </a:lnTo>
                  <a:lnTo>
                    <a:pt x="605" y="667"/>
                  </a:lnTo>
                  <a:lnTo>
                    <a:pt x="627" y="623"/>
                  </a:lnTo>
                  <a:lnTo>
                    <a:pt x="650" y="580"/>
                  </a:lnTo>
                  <a:lnTo>
                    <a:pt x="672" y="541"/>
                  </a:lnTo>
                  <a:lnTo>
                    <a:pt x="696" y="505"/>
                  </a:lnTo>
                  <a:lnTo>
                    <a:pt x="719" y="471"/>
                  </a:lnTo>
                  <a:lnTo>
                    <a:pt x="743" y="440"/>
                  </a:lnTo>
                  <a:lnTo>
                    <a:pt x="765" y="412"/>
                  </a:lnTo>
                  <a:lnTo>
                    <a:pt x="787" y="386"/>
                  </a:lnTo>
                  <a:lnTo>
                    <a:pt x="808" y="363"/>
                  </a:lnTo>
                  <a:lnTo>
                    <a:pt x="828" y="343"/>
                  </a:lnTo>
                  <a:lnTo>
                    <a:pt x="847" y="325"/>
                  </a:lnTo>
                  <a:lnTo>
                    <a:pt x="864" y="310"/>
                  </a:lnTo>
                  <a:lnTo>
                    <a:pt x="879" y="297"/>
                  </a:lnTo>
                  <a:lnTo>
                    <a:pt x="891" y="287"/>
                  </a:lnTo>
                  <a:lnTo>
                    <a:pt x="902" y="279"/>
                  </a:lnTo>
                  <a:lnTo>
                    <a:pt x="909" y="272"/>
                  </a:lnTo>
                  <a:lnTo>
                    <a:pt x="914" y="269"/>
                  </a:lnTo>
                  <a:lnTo>
                    <a:pt x="916" y="268"/>
                  </a:lnTo>
                  <a:lnTo>
                    <a:pt x="767" y="164"/>
                  </a:lnTo>
                  <a:lnTo>
                    <a:pt x="770" y="162"/>
                  </a:lnTo>
                  <a:lnTo>
                    <a:pt x="777" y="159"/>
                  </a:lnTo>
                  <a:lnTo>
                    <a:pt x="789" y="154"/>
                  </a:lnTo>
                  <a:lnTo>
                    <a:pt x="806" y="147"/>
                  </a:lnTo>
                  <a:lnTo>
                    <a:pt x="827" y="138"/>
                  </a:lnTo>
                  <a:lnTo>
                    <a:pt x="853" y="129"/>
                  </a:lnTo>
                  <a:lnTo>
                    <a:pt x="881" y="118"/>
                  </a:lnTo>
                  <a:lnTo>
                    <a:pt x="913" y="106"/>
                  </a:lnTo>
                  <a:lnTo>
                    <a:pt x="950" y="95"/>
                  </a:lnTo>
                  <a:lnTo>
                    <a:pt x="989" y="82"/>
                  </a:lnTo>
                  <a:lnTo>
                    <a:pt x="1030" y="70"/>
                  </a:lnTo>
                  <a:lnTo>
                    <a:pt x="1075" y="58"/>
                  </a:lnTo>
                  <a:lnTo>
                    <a:pt x="1122" y="46"/>
                  </a:lnTo>
                  <a:lnTo>
                    <a:pt x="1172" y="35"/>
                  </a:lnTo>
                  <a:lnTo>
                    <a:pt x="1223" y="26"/>
                  </a:lnTo>
                  <a:lnTo>
                    <a:pt x="1275" y="17"/>
                  </a:lnTo>
                  <a:lnTo>
                    <a:pt x="1330" y="10"/>
                  </a:lnTo>
                  <a:lnTo>
                    <a:pt x="1386" y="5"/>
                  </a:lnTo>
                  <a:lnTo>
                    <a:pt x="1443" y="1"/>
                  </a:lnTo>
                  <a:lnTo>
                    <a:pt x="15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7">
              <a:extLst>
                <a:ext uri="{FF2B5EF4-FFF2-40B4-BE49-F238E27FC236}">
                  <a16:creationId xmlns:a16="http://schemas.microsoft.com/office/drawing/2014/main" id="{83723FF3-D2F5-4921-8A2D-84FA7EA46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088" y="5381626"/>
              <a:ext cx="96838" cy="146050"/>
            </a:xfrm>
            <a:custGeom>
              <a:avLst/>
              <a:gdLst>
                <a:gd name="T0" fmla="*/ 296 w 555"/>
                <a:gd name="T1" fmla="*/ 3 h 833"/>
                <a:gd name="T2" fmla="*/ 327 w 555"/>
                <a:gd name="T3" fmla="*/ 20 h 833"/>
                <a:gd name="T4" fmla="*/ 344 w 555"/>
                <a:gd name="T5" fmla="*/ 51 h 833"/>
                <a:gd name="T6" fmla="*/ 347 w 555"/>
                <a:gd name="T7" fmla="*/ 139 h 833"/>
                <a:gd name="T8" fmla="*/ 504 w 555"/>
                <a:gd name="T9" fmla="*/ 141 h 833"/>
                <a:gd name="T10" fmla="*/ 535 w 555"/>
                <a:gd name="T11" fmla="*/ 159 h 833"/>
                <a:gd name="T12" fmla="*/ 553 w 555"/>
                <a:gd name="T13" fmla="*/ 190 h 833"/>
                <a:gd name="T14" fmla="*/ 553 w 555"/>
                <a:gd name="T15" fmla="*/ 227 h 833"/>
                <a:gd name="T16" fmla="*/ 535 w 555"/>
                <a:gd name="T17" fmla="*/ 257 h 833"/>
                <a:gd name="T18" fmla="*/ 504 w 555"/>
                <a:gd name="T19" fmla="*/ 275 h 833"/>
                <a:gd name="T20" fmla="*/ 347 w 555"/>
                <a:gd name="T21" fmla="*/ 278 h 833"/>
                <a:gd name="T22" fmla="*/ 535 w 555"/>
                <a:gd name="T23" fmla="*/ 575 h 833"/>
                <a:gd name="T24" fmla="*/ 552 w 555"/>
                <a:gd name="T25" fmla="*/ 603 h 833"/>
                <a:gd name="T26" fmla="*/ 554 w 555"/>
                <a:gd name="T27" fmla="*/ 635 h 833"/>
                <a:gd name="T28" fmla="*/ 542 w 555"/>
                <a:gd name="T29" fmla="*/ 665 h 833"/>
                <a:gd name="T30" fmla="*/ 518 w 555"/>
                <a:gd name="T31" fmla="*/ 686 h 833"/>
                <a:gd name="T32" fmla="*/ 485 w 555"/>
                <a:gd name="T33" fmla="*/ 694 h 833"/>
                <a:gd name="T34" fmla="*/ 347 w 555"/>
                <a:gd name="T35" fmla="*/ 763 h 833"/>
                <a:gd name="T36" fmla="*/ 337 w 555"/>
                <a:gd name="T37" fmla="*/ 798 h 833"/>
                <a:gd name="T38" fmla="*/ 313 w 555"/>
                <a:gd name="T39" fmla="*/ 823 h 833"/>
                <a:gd name="T40" fmla="*/ 277 w 555"/>
                <a:gd name="T41" fmla="*/ 833 h 833"/>
                <a:gd name="T42" fmla="*/ 242 w 555"/>
                <a:gd name="T43" fmla="*/ 823 h 833"/>
                <a:gd name="T44" fmla="*/ 218 w 555"/>
                <a:gd name="T45" fmla="*/ 798 h 833"/>
                <a:gd name="T46" fmla="*/ 208 w 555"/>
                <a:gd name="T47" fmla="*/ 763 h 833"/>
                <a:gd name="T48" fmla="*/ 70 w 555"/>
                <a:gd name="T49" fmla="*/ 694 h 833"/>
                <a:gd name="T50" fmla="*/ 34 w 555"/>
                <a:gd name="T51" fmla="*/ 684 h 833"/>
                <a:gd name="T52" fmla="*/ 10 w 555"/>
                <a:gd name="T53" fmla="*/ 660 h 833"/>
                <a:gd name="T54" fmla="*/ 0 w 555"/>
                <a:gd name="T55" fmla="*/ 625 h 833"/>
                <a:gd name="T56" fmla="*/ 10 w 555"/>
                <a:gd name="T57" fmla="*/ 589 h 833"/>
                <a:gd name="T58" fmla="*/ 34 w 555"/>
                <a:gd name="T59" fmla="*/ 565 h 833"/>
                <a:gd name="T60" fmla="*/ 70 w 555"/>
                <a:gd name="T61" fmla="*/ 555 h 833"/>
                <a:gd name="T62" fmla="*/ 208 w 555"/>
                <a:gd name="T63" fmla="*/ 445 h 833"/>
                <a:gd name="T64" fmla="*/ 10 w 555"/>
                <a:gd name="T65" fmla="*/ 244 h 833"/>
                <a:gd name="T66" fmla="*/ 0 w 555"/>
                <a:gd name="T67" fmla="*/ 214 h 833"/>
                <a:gd name="T68" fmla="*/ 5 w 555"/>
                <a:gd name="T69" fmla="*/ 182 h 833"/>
                <a:gd name="T70" fmla="*/ 24 w 555"/>
                <a:gd name="T71" fmla="*/ 155 h 833"/>
                <a:gd name="T72" fmla="*/ 53 w 555"/>
                <a:gd name="T73" fmla="*/ 141 h 833"/>
                <a:gd name="T74" fmla="*/ 208 w 555"/>
                <a:gd name="T75" fmla="*/ 139 h 833"/>
                <a:gd name="T76" fmla="*/ 211 w 555"/>
                <a:gd name="T77" fmla="*/ 51 h 833"/>
                <a:gd name="T78" fmla="*/ 229 w 555"/>
                <a:gd name="T79" fmla="*/ 20 h 833"/>
                <a:gd name="T80" fmla="*/ 259 w 555"/>
                <a:gd name="T81" fmla="*/ 3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5" h="833">
                  <a:moveTo>
                    <a:pt x="277" y="0"/>
                  </a:moveTo>
                  <a:lnTo>
                    <a:pt x="296" y="3"/>
                  </a:lnTo>
                  <a:lnTo>
                    <a:pt x="313" y="10"/>
                  </a:lnTo>
                  <a:lnTo>
                    <a:pt x="327" y="20"/>
                  </a:lnTo>
                  <a:lnTo>
                    <a:pt x="337" y="34"/>
                  </a:lnTo>
                  <a:lnTo>
                    <a:pt x="344" y="51"/>
                  </a:lnTo>
                  <a:lnTo>
                    <a:pt x="347" y="70"/>
                  </a:lnTo>
                  <a:lnTo>
                    <a:pt x="347" y="139"/>
                  </a:lnTo>
                  <a:lnTo>
                    <a:pt x="485" y="139"/>
                  </a:lnTo>
                  <a:lnTo>
                    <a:pt x="504" y="141"/>
                  </a:lnTo>
                  <a:lnTo>
                    <a:pt x="521" y="148"/>
                  </a:lnTo>
                  <a:lnTo>
                    <a:pt x="535" y="159"/>
                  </a:lnTo>
                  <a:lnTo>
                    <a:pt x="546" y="174"/>
                  </a:lnTo>
                  <a:lnTo>
                    <a:pt x="553" y="190"/>
                  </a:lnTo>
                  <a:lnTo>
                    <a:pt x="555" y="208"/>
                  </a:lnTo>
                  <a:lnTo>
                    <a:pt x="553" y="227"/>
                  </a:lnTo>
                  <a:lnTo>
                    <a:pt x="546" y="243"/>
                  </a:lnTo>
                  <a:lnTo>
                    <a:pt x="535" y="257"/>
                  </a:lnTo>
                  <a:lnTo>
                    <a:pt x="521" y="268"/>
                  </a:lnTo>
                  <a:lnTo>
                    <a:pt x="504" y="275"/>
                  </a:lnTo>
                  <a:lnTo>
                    <a:pt x="485" y="278"/>
                  </a:lnTo>
                  <a:lnTo>
                    <a:pt x="347" y="278"/>
                  </a:lnTo>
                  <a:lnTo>
                    <a:pt x="347" y="387"/>
                  </a:lnTo>
                  <a:lnTo>
                    <a:pt x="535" y="575"/>
                  </a:lnTo>
                  <a:lnTo>
                    <a:pt x="545" y="588"/>
                  </a:lnTo>
                  <a:lnTo>
                    <a:pt x="552" y="603"/>
                  </a:lnTo>
                  <a:lnTo>
                    <a:pt x="555" y="619"/>
                  </a:lnTo>
                  <a:lnTo>
                    <a:pt x="554" y="635"/>
                  </a:lnTo>
                  <a:lnTo>
                    <a:pt x="550" y="651"/>
                  </a:lnTo>
                  <a:lnTo>
                    <a:pt x="542" y="665"/>
                  </a:lnTo>
                  <a:lnTo>
                    <a:pt x="531" y="677"/>
                  </a:lnTo>
                  <a:lnTo>
                    <a:pt x="518" y="686"/>
                  </a:lnTo>
                  <a:lnTo>
                    <a:pt x="502" y="692"/>
                  </a:lnTo>
                  <a:lnTo>
                    <a:pt x="485" y="694"/>
                  </a:lnTo>
                  <a:lnTo>
                    <a:pt x="347" y="694"/>
                  </a:lnTo>
                  <a:lnTo>
                    <a:pt x="347" y="763"/>
                  </a:lnTo>
                  <a:lnTo>
                    <a:pt x="344" y="782"/>
                  </a:lnTo>
                  <a:lnTo>
                    <a:pt x="337" y="798"/>
                  </a:lnTo>
                  <a:lnTo>
                    <a:pt x="327" y="812"/>
                  </a:lnTo>
                  <a:lnTo>
                    <a:pt x="313" y="823"/>
                  </a:lnTo>
                  <a:lnTo>
                    <a:pt x="296" y="830"/>
                  </a:lnTo>
                  <a:lnTo>
                    <a:pt x="277" y="833"/>
                  </a:lnTo>
                  <a:lnTo>
                    <a:pt x="259" y="830"/>
                  </a:lnTo>
                  <a:lnTo>
                    <a:pt x="242" y="823"/>
                  </a:lnTo>
                  <a:lnTo>
                    <a:pt x="229" y="812"/>
                  </a:lnTo>
                  <a:lnTo>
                    <a:pt x="218" y="798"/>
                  </a:lnTo>
                  <a:lnTo>
                    <a:pt x="211" y="782"/>
                  </a:lnTo>
                  <a:lnTo>
                    <a:pt x="208" y="763"/>
                  </a:lnTo>
                  <a:lnTo>
                    <a:pt x="208" y="694"/>
                  </a:lnTo>
                  <a:lnTo>
                    <a:pt x="70" y="694"/>
                  </a:lnTo>
                  <a:lnTo>
                    <a:pt x="51" y="691"/>
                  </a:lnTo>
                  <a:lnTo>
                    <a:pt x="34" y="684"/>
                  </a:lnTo>
                  <a:lnTo>
                    <a:pt x="20" y="674"/>
                  </a:lnTo>
                  <a:lnTo>
                    <a:pt x="10" y="660"/>
                  </a:lnTo>
                  <a:lnTo>
                    <a:pt x="3" y="643"/>
                  </a:lnTo>
                  <a:lnTo>
                    <a:pt x="0" y="625"/>
                  </a:lnTo>
                  <a:lnTo>
                    <a:pt x="3" y="606"/>
                  </a:lnTo>
                  <a:lnTo>
                    <a:pt x="10" y="589"/>
                  </a:lnTo>
                  <a:lnTo>
                    <a:pt x="20" y="575"/>
                  </a:lnTo>
                  <a:lnTo>
                    <a:pt x="34" y="565"/>
                  </a:lnTo>
                  <a:lnTo>
                    <a:pt x="51" y="558"/>
                  </a:lnTo>
                  <a:lnTo>
                    <a:pt x="70" y="555"/>
                  </a:lnTo>
                  <a:lnTo>
                    <a:pt x="208" y="555"/>
                  </a:lnTo>
                  <a:lnTo>
                    <a:pt x="208" y="445"/>
                  </a:lnTo>
                  <a:lnTo>
                    <a:pt x="20" y="257"/>
                  </a:lnTo>
                  <a:lnTo>
                    <a:pt x="10" y="244"/>
                  </a:lnTo>
                  <a:lnTo>
                    <a:pt x="3" y="230"/>
                  </a:lnTo>
                  <a:lnTo>
                    <a:pt x="0" y="214"/>
                  </a:lnTo>
                  <a:lnTo>
                    <a:pt x="1" y="198"/>
                  </a:lnTo>
                  <a:lnTo>
                    <a:pt x="5" y="182"/>
                  </a:lnTo>
                  <a:lnTo>
                    <a:pt x="13" y="168"/>
                  </a:lnTo>
                  <a:lnTo>
                    <a:pt x="24" y="155"/>
                  </a:lnTo>
                  <a:lnTo>
                    <a:pt x="38" y="146"/>
                  </a:lnTo>
                  <a:lnTo>
                    <a:pt x="53" y="141"/>
                  </a:lnTo>
                  <a:lnTo>
                    <a:pt x="70" y="139"/>
                  </a:lnTo>
                  <a:lnTo>
                    <a:pt x="208" y="139"/>
                  </a:lnTo>
                  <a:lnTo>
                    <a:pt x="208" y="70"/>
                  </a:lnTo>
                  <a:lnTo>
                    <a:pt x="211" y="51"/>
                  </a:lnTo>
                  <a:lnTo>
                    <a:pt x="218" y="34"/>
                  </a:lnTo>
                  <a:lnTo>
                    <a:pt x="229" y="20"/>
                  </a:lnTo>
                  <a:lnTo>
                    <a:pt x="242" y="10"/>
                  </a:lnTo>
                  <a:lnTo>
                    <a:pt x="259" y="3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606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Contact Information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9423</TotalTime>
  <Words>70</Words>
  <Application>Microsoft Office PowerPoint</Application>
  <PresentationFormat>On-screen Show (16:9)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Roboto</vt:lpstr>
      <vt:lpstr>Wingdings</vt:lpstr>
      <vt:lpstr>Basic Slide Master</vt:lpstr>
      <vt:lpstr>1_Basic Slide Master</vt:lpstr>
      <vt:lpstr>PowerPoint Presentation</vt:lpstr>
      <vt:lpstr>PowerPoint Presentation</vt:lpstr>
      <vt:lpstr>5G Security Deconstructed</vt:lpstr>
      <vt:lpstr>5G Security Deconstructed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853</cp:revision>
  <dcterms:created xsi:type="dcterms:W3CDTF">2017-10-12T21:25:20Z</dcterms:created>
  <dcterms:modified xsi:type="dcterms:W3CDTF">2021-08-02T14:44:52Z</dcterms:modified>
</cp:coreProperties>
</file>