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4" r:id="rId2"/>
  </p:sldMasterIdLst>
  <p:notesMasterIdLst>
    <p:notesMasterId r:id="rId6"/>
  </p:notesMasterIdLst>
  <p:handoutMasterIdLst>
    <p:handoutMasterId r:id="rId7"/>
  </p:handoutMasterIdLst>
  <p:sldIdLst>
    <p:sldId id="1378" r:id="rId3"/>
    <p:sldId id="1210" r:id="rId4"/>
    <p:sldId id="1374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087120"/>
            <a:ext cx="9144000" cy="346456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3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14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3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670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908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657600" y="730530"/>
            <a:ext cx="50917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657600" y="282611"/>
            <a:ext cx="50917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678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7819" y="2181925"/>
            <a:ext cx="8368363" cy="439237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387819" y="2650037"/>
            <a:ext cx="8368363" cy="30479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462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39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Contact Information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9.2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781425" y="1091521"/>
            <a:ext cx="4038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Brian C Newman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Telecommunications Leader and 5G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 Advocate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1" name="Inhaltsplatzhalter 4"/>
          <p:cNvSpPr txBox="1">
            <a:spLocks/>
          </p:cNvSpPr>
          <p:nvPr/>
        </p:nvSpPr>
        <p:spPr>
          <a:xfrm>
            <a:off x="3633590" y="1921859"/>
            <a:ext cx="5139782" cy="156017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69E"/>
                </a:solidFill>
                <a:effectLst/>
                <a:uLnTx/>
                <a:uFillTx/>
                <a:latin typeface="Roboto"/>
                <a:ea typeface="+mn-ea"/>
              </a:rPr>
              <a:t>How to Reach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769E"/>
                </a:solidFill>
                <a:effectLst/>
                <a:uLnTx/>
                <a:uFillTx/>
                <a:latin typeface="Roboto"/>
                <a:ea typeface="+mn-ea"/>
              </a:rPr>
              <a:t> Me: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769E"/>
              </a:solidFill>
              <a:effectLst/>
              <a:uLnTx/>
              <a:uFillTx/>
              <a:latin typeface="Roboto"/>
              <a:ea typeface="+mn-ea"/>
            </a:endParaRPr>
          </a:p>
          <a:p>
            <a:pPr lvl="0" indent="-182880">
              <a:lnSpc>
                <a:spcPct val="130000"/>
              </a:lnSpc>
              <a:spcAft>
                <a:spcPts val="600"/>
              </a:spcAft>
            </a:pPr>
            <a:r>
              <a:rPr lang="en-US" sz="900" b="1" dirty="0">
                <a:solidFill>
                  <a:schemeClr val="tx1"/>
                </a:solidFill>
                <a:latin typeface="Roboto"/>
              </a:rPr>
              <a:t>LinkedIn</a:t>
            </a:r>
            <a:r>
              <a:rPr lang="en-US" sz="90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: </a:t>
            </a:r>
            <a:r>
              <a:rPr lang="en-US" sz="900" dirty="0">
                <a:solidFill>
                  <a:schemeClr val="tx1"/>
                </a:solidFill>
                <a:latin typeface="Roboto"/>
              </a:rPr>
              <a:t>www.linkedin.com/in/briancnewman</a:t>
            </a:r>
          </a:p>
          <a:p>
            <a:pPr lvl="0" indent="-182880">
              <a:lnSpc>
                <a:spcPct val="130000"/>
              </a:lnSpc>
              <a:spcAft>
                <a:spcPts val="600"/>
              </a:spcAft>
            </a:pPr>
            <a:r>
              <a:rPr lang="en-US" sz="900" b="1" dirty="0">
                <a:solidFill>
                  <a:schemeClr val="tx1"/>
                </a:solidFill>
                <a:latin typeface="Roboto"/>
              </a:rPr>
              <a:t>Twitter</a:t>
            </a:r>
            <a:r>
              <a:rPr lang="en-US" sz="900" dirty="0">
                <a:solidFill>
                  <a:schemeClr val="tx1"/>
                </a:solidFill>
                <a:latin typeface="Roboto"/>
              </a:rPr>
              <a:t>: @briancnewman</a:t>
            </a:r>
          </a:p>
          <a:p>
            <a:pPr lvl="0" indent="-182880">
              <a:lnSpc>
                <a:spcPct val="130000"/>
              </a:lnSpc>
              <a:spcAft>
                <a:spcPts val="600"/>
              </a:spcAft>
            </a:pPr>
            <a:r>
              <a:rPr lang="en-US" sz="900" b="1" dirty="0">
                <a:solidFill>
                  <a:schemeClr val="tx1"/>
                </a:solidFill>
                <a:latin typeface="Roboto"/>
              </a:rPr>
              <a:t>Email</a:t>
            </a:r>
            <a:r>
              <a:rPr lang="en-US" sz="900" dirty="0">
                <a:solidFill>
                  <a:schemeClr val="tx1"/>
                </a:solidFill>
                <a:latin typeface="Roboto"/>
              </a:rPr>
              <a:t>: Brian.C.Newman@gmail.com</a:t>
            </a:r>
          </a:p>
          <a:p>
            <a:pPr lvl="0" indent="-182880">
              <a:lnSpc>
                <a:spcPct val="130000"/>
              </a:lnSpc>
              <a:spcAft>
                <a:spcPts val="600"/>
              </a:spcAft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272967" marR="0" lvl="0" indent="-182880" algn="l" defTabSz="91412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658209" y="1091521"/>
            <a:ext cx="45719" cy="430887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93956D8-243F-42EB-AAA1-5322E88D210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48476" r="48476"/>
          <a:stretch/>
        </p:blipFill>
        <p:spPr/>
      </p:pic>
      <p:pic>
        <p:nvPicPr>
          <p:cNvPr id="8" name="Picture 7" descr="A picture containing person, person, suit, standing&#10;&#10;Description automatically generated">
            <a:extLst>
              <a:ext uri="{FF2B5EF4-FFF2-40B4-BE49-F238E27FC236}">
                <a16:creationId xmlns:a16="http://schemas.microsoft.com/office/drawing/2014/main" id="{2D5B0A10-39AC-42D9-9D34-77375A8423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9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63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9A6B1-2A86-47D4-869C-D657B8F0C750}"/>
              </a:ext>
            </a:extLst>
          </p:cNvPr>
          <p:cNvSpPr txBox="1"/>
          <p:nvPr/>
        </p:nvSpPr>
        <p:spPr>
          <a:xfrm>
            <a:off x="2919548" y="1951264"/>
            <a:ext cx="30492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9397</TotalTime>
  <Words>50</Words>
  <Application>Microsoft Office PowerPoint</Application>
  <PresentationFormat>On-screen Show (16:9)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Roboto</vt:lpstr>
      <vt:lpstr>Wingdings</vt:lpstr>
      <vt:lpstr>Basic Slide Master</vt:lpstr>
      <vt:lpstr>1_Basic Slide Master</vt:lpstr>
      <vt:lpstr>PowerPoint Presentation</vt:lpstr>
      <vt:lpstr>Contact Information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853</cp:revision>
  <dcterms:created xsi:type="dcterms:W3CDTF">2017-10-12T21:25:20Z</dcterms:created>
  <dcterms:modified xsi:type="dcterms:W3CDTF">2021-08-03T10:38:24Z</dcterms:modified>
</cp:coreProperties>
</file>