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gb21cU2V3H2pQvhfWaYsuCp9qr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93B401-FE30-4A8E-A5F2-4287F21F3755}">
  <a:tblStyle styleId="{8B93B401-FE30-4A8E-A5F2-4287F21F37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3340e643dac_0_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g3340e643da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3340e643dac_0_22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g3340e643dac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340e643dac_0_56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3340e643dac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40e643dac_0_89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3340e643dac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/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3"/>
              <a:buFont typeface="Roboto"/>
              <a:buNone/>
              <a:defRPr b="0" i="0" sz="600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">
  <p:cSld name="NSPPPT005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SPPPT005">
  <p:cSld name="1_NSPPPT005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381000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typing on a computer&#10;&#10;AI-generated content may be incorrect." id="25" name="Google Shape;25;g3340e643dac_0_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077" l="0" r="0" t="3087"/>
          <a:stretch/>
        </p:blipFill>
        <p:spPr>
          <a:xfrm>
            <a:off x="1" y="2"/>
            <a:ext cx="9143997" cy="5143498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26" name="Google Shape;26;g3340e643dac_0_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B4F">
              <a:alpha val="698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27;g3340e643dac_0_0"/>
          <p:cNvSpPr txBox="1"/>
          <p:nvPr/>
        </p:nvSpPr>
        <p:spPr>
          <a:xfrm>
            <a:off x="467607" y="1574060"/>
            <a:ext cx="77148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Evolution of ChatGPT &amp; AI in Security Audits</a:t>
            </a:r>
            <a:endParaRPr/>
          </a:p>
        </p:txBody>
      </p:sp>
      <p:sp>
        <p:nvSpPr>
          <p:cNvPr id="28" name="Google Shape;28;g3340e643dac_0_0"/>
          <p:cNvSpPr txBox="1"/>
          <p:nvPr/>
        </p:nvSpPr>
        <p:spPr>
          <a:xfrm>
            <a:off x="467608" y="3420334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Video 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1.2</a:t>
            </a:r>
            <a:endParaRPr/>
          </a:p>
        </p:txBody>
      </p:sp>
      <p:sp>
        <p:nvSpPr>
          <p:cNvPr id="29" name="Google Shape;29;g3340e643dac_0_0"/>
          <p:cNvSpPr txBox="1"/>
          <p:nvPr/>
        </p:nvSpPr>
        <p:spPr>
          <a:xfrm>
            <a:off x="467608" y="3051942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ChatGPT’s Evolution &amp; Role in Cybersecurity Audits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typing on a computer&#10;&#10;AI-generated content may be incorrect." id="34" name="Google Shape;34;g3340e643dac_0_2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077" l="0" r="0" t="3087"/>
          <a:stretch/>
        </p:blipFill>
        <p:spPr>
          <a:xfrm>
            <a:off x="1" y="2"/>
            <a:ext cx="9143997" cy="5143498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35" name="Google Shape;35;g3340e643dac_0_22"/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g3340e643dac_0_22"/>
          <p:cNvSpPr/>
          <p:nvPr/>
        </p:nvSpPr>
        <p:spPr>
          <a:xfrm>
            <a:off x="447875" y="1084853"/>
            <a:ext cx="8248200" cy="26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❑"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Understand the evolution of AI and ChatGPT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❑"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Learn how AI is applied in security audits today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❑"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Recognize the impact of AI on compliance and risk management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37;g3340e643dac_0_22"/>
          <p:cNvSpPr txBox="1"/>
          <p:nvPr/>
        </p:nvSpPr>
        <p:spPr>
          <a:xfrm>
            <a:off x="1564640" y="147736"/>
            <a:ext cx="601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Learning Outcomes</a:t>
            </a:r>
            <a:endParaRPr b="1"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typing on a computer&#10;&#10;AI-generated content may be incorrect." id="42" name="Google Shape;42;p9"/>
          <p:cNvPicPr preferRelativeResize="0"/>
          <p:nvPr/>
        </p:nvPicPr>
        <p:blipFill rotWithShape="1">
          <a:blip r:embed="rId3">
            <a:alphaModFix amt="50000"/>
          </a:blip>
          <a:srcRect b="3080" l="0" r="0" t="3081"/>
          <a:stretch/>
        </p:blipFill>
        <p:spPr>
          <a:xfrm>
            <a:off x="1" y="2"/>
            <a:ext cx="9143997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9"/>
          <p:cNvSpPr txBox="1"/>
          <p:nvPr/>
        </p:nvSpPr>
        <p:spPr>
          <a:xfrm>
            <a:off x="381000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 Milestones in AI Development</a:t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</a:pPr>
            <a:r>
              <a:rPr lang="en-US" sz="3000">
                <a:solidFill>
                  <a:schemeClr val="dk2"/>
                </a:solidFill>
              </a:rPr>
              <a:t>The Evolution of AI in Cybersecurity</a:t>
            </a:r>
            <a:endParaRPr/>
          </a:p>
        </p:txBody>
      </p:sp>
      <p:grpSp>
        <p:nvGrpSpPr>
          <p:cNvPr id="45" name="Google Shape;45;p9"/>
          <p:cNvGrpSpPr/>
          <p:nvPr/>
        </p:nvGrpSpPr>
        <p:grpSpPr>
          <a:xfrm>
            <a:off x="381000" y="1549033"/>
            <a:ext cx="1614937" cy="2156746"/>
            <a:chOff x="404362" y="1686739"/>
            <a:chExt cx="1614937" cy="2156746"/>
          </a:xfrm>
        </p:grpSpPr>
        <p:sp>
          <p:nvSpPr>
            <p:cNvPr id="46" name="Google Shape;46;p9"/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" name="Google Shape;47;p9"/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8" name="Google Shape;48;p9"/>
          <p:cNvSpPr txBox="1"/>
          <p:nvPr/>
        </p:nvSpPr>
        <p:spPr>
          <a:xfrm>
            <a:off x="409550" y="2790988"/>
            <a:ext cx="1557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lang="en-US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Rule-Based Systems</a:t>
            </a:r>
            <a:endParaRPr/>
          </a:p>
        </p:txBody>
      </p:sp>
      <p:grpSp>
        <p:nvGrpSpPr>
          <p:cNvPr id="49" name="Google Shape;49;p9"/>
          <p:cNvGrpSpPr/>
          <p:nvPr/>
        </p:nvGrpSpPr>
        <p:grpSpPr>
          <a:xfrm flipH="1" rot="10800000">
            <a:off x="2069356" y="1982014"/>
            <a:ext cx="1614937" cy="2156746"/>
            <a:chOff x="404362" y="1686739"/>
            <a:chExt cx="1614937" cy="2156746"/>
          </a:xfrm>
        </p:grpSpPr>
        <p:sp>
          <p:nvSpPr>
            <p:cNvPr id="50" name="Google Shape;50;p9"/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" name="Google Shape;51;p9"/>
            <p:cNvSpPr/>
            <p:nvPr/>
          </p:nvSpPr>
          <p:spPr>
            <a:xfrm flipH="1" rot="10800000">
              <a:off x="404362" y="1686739"/>
              <a:ext cx="1614937" cy="8659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2" name="Google Shape;52;p9"/>
          <p:cNvSpPr txBox="1"/>
          <p:nvPr/>
        </p:nvSpPr>
        <p:spPr>
          <a:xfrm>
            <a:off x="2083620" y="2358013"/>
            <a:ext cx="1557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rPr b="1" lang="en-US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Machine Learning Integration</a:t>
            </a:r>
            <a:endParaRPr/>
          </a:p>
        </p:txBody>
      </p:sp>
      <p:grpSp>
        <p:nvGrpSpPr>
          <p:cNvPr id="53" name="Google Shape;53;p9"/>
          <p:cNvGrpSpPr/>
          <p:nvPr/>
        </p:nvGrpSpPr>
        <p:grpSpPr>
          <a:xfrm>
            <a:off x="3757712" y="1549033"/>
            <a:ext cx="1614937" cy="2156746"/>
            <a:chOff x="404362" y="1686739"/>
            <a:chExt cx="1614937" cy="2156746"/>
          </a:xfrm>
        </p:grpSpPr>
        <p:sp>
          <p:nvSpPr>
            <p:cNvPr id="54" name="Google Shape;54;p9"/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" name="Google Shape;55;p9"/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6" name="Google Shape;56;p9"/>
          <p:cNvSpPr txBox="1"/>
          <p:nvPr/>
        </p:nvSpPr>
        <p:spPr>
          <a:xfrm>
            <a:off x="3786239" y="2629442"/>
            <a:ext cx="1557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</a:pPr>
            <a:r>
              <a:rPr b="1" lang="en-US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Big Data and Advanced Analytics</a:t>
            </a:r>
            <a:endParaRPr/>
          </a:p>
        </p:txBody>
      </p:sp>
      <p:grpSp>
        <p:nvGrpSpPr>
          <p:cNvPr id="57" name="Google Shape;57;p9"/>
          <p:cNvGrpSpPr/>
          <p:nvPr/>
        </p:nvGrpSpPr>
        <p:grpSpPr>
          <a:xfrm flipH="1" rot="10800000">
            <a:off x="5446068" y="1982014"/>
            <a:ext cx="1614937" cy="2156746"/>
            <a:chOff x="404362" y="1686739"/>
            <a:chExt cx="1614937" cy="2156746"/>
          </a:xfrm>
        </p:grpSpPr>
        <p:sp>
          <p:nvSpPr>
            <p:cNvPr id="58" name="Google Shape;58;p9"/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" name="Google Shape;59;p9"/>
            <p:cNvSpPr/>
            <p:nvPr/>
          </p:nvSpPr>
          <p:spPr>
            <a:xfrm flipH="1" rot="10800000">
              <a:off x="404362" y="1686739"/>
              <a:ext cx="1614937" cy="8659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5514038" y="2196450"/>
            <a:ext cx="1479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None/>
            </a:pPr>
            <a:r>
              <a:rPr b="1" lang="en-US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Deep Learning and Neural Networks</a:t>
            </a:r>
            <a:endParaRPr/>
          </a:p>
        </p:txBody>
      </p:sp>
      <p:grpSp>
        <p:nvGrpSpPr>
          <p:cNvPr id="61" name="Google Shape;61;p9"/>
          <p:cNvGrpSpPr/>
          <p:nvPr/>
        </p:nvGrpSpPr>
        <p:grpSpPr>
          <a:xfrm>
            <a:off x="7134426" y="1549033"/>
            <a:ext cx="1614937" cy="2156746"/>
            <a:chOff x="404362" y="1686739"/>
            <a:chExt cx="1614937" cy="2156746"/>
          </a:xfrm>
        </p:grpSpPr>
        <p:sp>
          <p:nvSpPr>
            <p:cNvPr id="62" name="Google Shape;62;p9"/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4" name="Google Shape;64;p9"/>
          <p:cNvSpPr txBox="1"/>
          <p:nvPr/>
        </p:nvSpPr>
        <p:spPr>
          <a:xfrm>
            <a:off x="7134415" y="2629442"/>
            <a:ext cx="1557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None/>
            </a:pPr>
            <a:r>
              <a:rPr b="1" lang="en-US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Generative AI and Large Language Models</a:t>
            </a:r>
            <a:endParaRPr/>
          </a:p>
        </p:txBody>
      </p:sp>
      <p:sp>
        <p:nvSpPr>
          <p:cNvPr id="65" name="Google Shape;65;p9"/>
          <p:cNvSpPr txBox="1"/>
          <p:nvPr/>
        </p:nvSpPr>
        <p:spPr>
          <a:xfrm>
            <a:off x="773854" y="1904175"/>
            <a:ext cx="829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1980s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2447954" y="3568225"/>
            <a:ext cx="829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1990s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9"/>
          <p:cNvSpPr txBox="1"/>
          <p:nvPr/>
        </p:nvSpPr>
        <p:spPr>
          <a:xfrm>
            <a:off x="4219941" y="1815925"/>
            <a:ext cx="829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2000s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9"/>
          <p:cNvSpPr txBox="1"/>
          <p:nvPr/>
        </p:nvSpPr>
        <p:spPr>
          <a:xfrm>
            <a:off x="5853191" y="3568225"/>
            <a:ext cx="829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2010s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" name="Google Shape;69;p9"/>
          <p:cNvSpPr txBox="1"/>
          <p:nvPr/>
        </p:nvSpPr>
        <p:spPr>
          <a:xfrm>
            <a:off x="7527279" y="1815925"/>
            <a:ext cx="829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1"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2020s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" name="Google Shape;70;p9"/>
          <p:cNvSpPr txBox="1"/>
          <p:nvPr/>
        </p:nvSpPr>
        <p:spPr>
          <a:xfrm>
            <a:off x="350700" y="4138750"/>
            <a:ext cx="85677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References: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CISA, JCDC, Government and Industry Partners Publish AI Cybersecurity Collaboration Playbook. Cybersecurity and Infrastructure Security Agency (CISA). </a:t>
            </a:r>
            <a:r>
              <a:rPr lang="en-U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https://www.cisa.gov/news-events/news/cisa-jcdc-government-and-industry-partners-publish-ai-cybersecurity-collaboration-playbook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Impact of Generative AI in Cybersecurity and Privacy. IEEE Xplore.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https://ieeexplore.ieee.org/document/10198233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typing on a computer&#10;&#10;AI-generated content may be incorrect." id="75" name="Google Shape;75;g3340e643dac_0_5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077" l="0" r="0" t="3087"/>
          <a:stretch/>
        </p:blipFill>
        <p:spPr>
          <a:xfrm>
            <a:off x="1" y="2"/>
            <a:ext cx="9143997" cy="5143498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76" name="Google Shape;76;g3340e643dac_0_56"/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g3340e643dac_0_56"/>
          <p:cNvSpPr/>
          <p:nvPr/>
        </p:nvSpPr>
        <p:spPr>
          <a:xfrm>
            <a:off x="447875" y="1084853"/>
            <a:ext cx="8248200" cy="26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❑"/>
            </a:pPr>
            <a:r>
              <a:rPr b="1"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GPT (Generative Pre-trained Transformer)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deep learning model trained on vast amounts of datasets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❑"/>
            </a:pPr>
            <a:r>
              <a:rPr b="1"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Contextual Understanding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Can analyze and generate image and text-based responses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❑"/>
            </a:pPr>
            <a:r>
              <a:rPr b="1"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AI-Assisted Auditing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Helps automate security policy creation, log analysis, and compliance checks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g3340e643dac_0_56"/>
          <p:cNvSpPr txBox="1"/>
          <p:nvPr/>
        </p:nvSpPr>
        <p:spPr>
          <a:xfrm>
            <a:off x="1564640" y="147736"/>
            <a:ext cx="601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is ChatGPT?</a:t>
            </a:r>
            <a:endParaRPr b="1"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typing on a computer&#10;&#10;AI-generated content may be incorrect." id="83" name="Google Shape;83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083" l="0" r="0" t="308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84" name="Google Shape;84;p4"/>
          <p:cNvSpPr/>
          <p:nvPr/>
        </p:nvSpPr>
        <p:spPr>
          <a:xfrm>
            <a:off x="0" y="2"/>
            <a:ext cx="9144000" cy="5143498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1564640" y="147736"/>
            <a:ext cx="6014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in Security Audits</a:t>
            </a:r>
            <a:endParaRPr b="1"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3180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Char char="-"/>
            </a:pPr>
            <a:r>
              <a:rPr b="1"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Then vs. Now -</a:t>
            </a:r>
            <a:endParaRPr b="1" sz="32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6" name="Google Shape;86;p4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{8B93B401-FE30-4A8E-A5F2-4287F21F3755}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</a:rPr>
                        <a:t>PAST SECURITY AUDITS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</a:rPr>
                        <a:t>AI-</a:t>
                      </a:r>
                      <a:r>
                        <a:rPr b="1" lang="en-US">
                          <a:solidFill>
                            <a:schemeClr val="lt1"/>
                          </a:solidFill>
                        </a:rPr>
                        <a:t>POWERED SECURITY AUDITS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Manual log review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Automated log analysis with AI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Compliance reports written from scratch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AI-generated reports with detailed insights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Human-driven threat detection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AI-powered anomaly detection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Time-consuming documentation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AI-assisted audit workflows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typing on a computer&#10;&#10;AI-generated content may be incorrect." id="91" name="Google Shape;91;p8"/>
          <p:cNvPicPr preferRelativeResize="0"/>
          <p:nvPr/>
        </p:nvPicPr>
        <p:blipFill rotWithShape="1">
          <a:blip r:embed="rId3">
            <a:alphaModFix amt="50000"/>
          </a:blip>
          <a:srcRect b="3080" l="0" r="0" t="3081"/>
          <a:stretch/>
        </p:blipFill>
        <p:spPr>
          <a:xfrm>
            <a:off x="1" y="2"/>
            <a:ext cx="9143997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8"/>
          <p:cNvSpPr txBox="1"/>
          <p:nvPr/>
        </p:nvSpPr>
        <p:spPr>
          <a:xfrm>
            <a:off x="387813" y="856942"/>
            <a:ext cx="83685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AI Enhances Compliance Audits</a:t>
            </a:r>
            <a:endParaRPr/>
          </a:p>
        </p:txBody>
      </p:sp>
      <p:sp>
        <p:nvSpPr>
          <p:cNvPr id="93" name="Google Shape;93;p8"/>
          <p:cNvSpPr txBox="1"/>
          <p:nvPr>
            <p:ph type="title"/>
          </p:nvPr>
        </p:nvSpPr>
        <p:spPr>
          <a:xfrm>
            <a:off x="1466250" y="285525"/>
            <a:ext cx="621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</a:pPr>
            <a:r>
              <a:rPr lang="en-US" sz="3000">
                <a:solidFill>
                  <a:schemeClr val="dk2"/>
                </a:solidFill>
              </a:rPr>
              <a:t>The Role of AI in Compliance &amp; Risk Management</a:t>
            </a:r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396408" y="1118682"/>
            <a:ext cx="2020936" cy="3404979"/>
          </a:xfrm>
          <a:prstGeom prst="roundRect">
            <a:avLst>
              <a:gd fmla="val 944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8"/>
          <p:cNvSpPr/>
          <p:nvPr/>
        </p:nvSpPr>
        <p:spPr>
          <a:xfrm>
            <a:off x="6726656" y="1118682"/>
            <a:ext cx="2020800" cy="3405000"/>
          </a:xfrm>
          <a:prstGeom prst="roundRect">
            <a:avLst>
              <a:gd fmla="val 8003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8"/>
          <p:cNvSpPr/>
          <p:nvPr/>
        </p:nvSpPr>
        <p:spPr>
          <a:xfrm>
            <a:off x="4616573" y="1118682"/>
            <a:ext cx="2020936" cy="3404979"/>
          </a:xfrm>
          <a:prstGeom prst="roundRect">
            <a:avLst>
              <a:gd fmla="val 8965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8"/>
          <p:cNvSpPr/>
          <p:nvPr/>
        </p:nvSpPr>
        <p:spPr>
          <a:xfrm>
            <a:off x="2506491" y="1118682"/>
            <a:ext cx="2020936" cy="3404979"/>
          </a:xfrm>
          <a:prstGeom prst="roundRect">
            <a:avLst>
              <a:gd fmla="val 896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8"/>
          <p:cNvSpPr txBox="1"/>
          <p:nvPr/>
        </p:nvSpPr>
        <p:spPr>
          <a:xfrm>
            <a:off x="469387" y="2708681"/>
            <a:ext cx="1875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rPr b="1"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Automates security policy generation</a:t>
            </a:r>
            <a:endParaRPr/>
          </a:p>
        </p:txBody>
      </p:sp>
      <p:sp>
        <p:nvSpPr>
          <p:cNvPr id="99" name="Google Shape;99;p8"/>
          <p:cNvSpPr txBox="1"/>
          <p:nvPr/>
        </p:nvSpPr>
        <p:spPr>
          <a:xfrm>
            <a:off x="2579470" y="2708681"/>
            <a:ext cx="1875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rPr b="1"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Identifies security control gaps</a:t>
            </a:r>
            <a:endParaRPr/>
          </a:p>
        </p:txBody>
      </p:sp>
      <p:sp>
        <p:nvSpPr>
          <p:cNvPr id="100" name="Google Shape;100;p8"/>
          <p:cNvSpPr txBox="1"/>
          <p:nvPr/>
        </p:nvSpPr>
        <p:spPr>
          <a:xfrm>
            <a:off x="4689553" y="2708681"/>
            <a:ext cx="1875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rPr b="1"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Detects anomalies and threats in real-time</a:t>
            </a:r>
            <a:endParaRPr/>
          </a:p>
        </p:txBody>
      </p:sp>
      <p:sp>
        <p:nvSpPr>
          <p:cNvPr id="101" name="Google Shape;101;p8"/>
          <p:cNvSpPr txBox="1"/>
          <p:nvPr/>
        </p:nvSpPr>
        <p:spPr>
          <a:xfrm>
            <a:off x="6799635" y="2708681"/>
            <a:ext cx="1875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rPr b="1"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Speeds up compliance reporting</a:t>
            </a:r>
            <a:endParaRPr/>
          </a:p>
        </p:txBody>
      </p:sp>
      <p:grpSp>
        <p:nvGrpSpPr>
          <p:cNvPr id="102" name="Google Shape;102;p8"/>
          <p:cNvGrpSpPr/>
          <p:nvPr/>
        </p:nvGrpSpPr>
        <p:grpSpPr>
          <a:xfrm>
            <a:off x="5345634" y="1777889"/>
            <a:ext cx="671245" cy="581426"/>
            <a:chOff x="5595938" y="2992438"/>
            <a:chExt cx="996948" cy="862010"/>
          </a:xfrm>
        </p:grpSpPr>
        <p:sp>
          <p:nvSpPr>
            <p:cNvPr id="103" name="Google Shape;103;p8"/>
            <p:cNvSpPr/>
            <p:nvPr/>
          </p:nvSpPr>
          <p:spPr>
            <a:xfrm>
              <a:off x="5730876" y="2992438"/>
              <a:ext cx="862010" cy="862010"/>
            </a:xfrm>
            <a:custGeom>
              <a:rect b="b" l="l" r="r" t="t"/>
              <a:pathLst>
                <a:path extrusionOk="0" h="3256" w="3258">
                  <a:moveTo>
                    <a:pt x="1949" y="2814"/>
                  </a:moveTo>
                  <a:lnTo>
                    <a:pt x="1927" y="2843"/>
                  </a:lnTo>
                  <a:lnTo>
                    <a:pt x="1927" y="2929"/>
                  </a:lnTo>
                  <a:lnTo>
                    <a:pt x="1927" y="2933"/>
                  </a:lnTo>
                  <a:lnTo>
                    <a:pt x="1929" y="2935"/>
                  </a:lnTo>
                  <a:lnTo>
                    <a:pt x="1932" y="2937"/>
                  </a:lnTo>
                  <a:lnTo>
                    <a:pt x="1935" y="2940"/>
                  </a:lnTo>
                  <a:lnTo>
                    <a:pt x="1939" y="2940"/>
                  </a:lnTo>
                  <a:lnTo>
                    <a:pt x="1990" y="2940"/>
                  </a:lnTo>
                  <a:lnTo>
                    <a:pt x="1994" y="2940"/>
                  </a:lnTo>
                  <a:lnTo>
                    <a:pt x="1996" y="2937"/>
                  </a:lnTo>
                  <a:lnTo>
                    <a:pt x="1998" y="2935"/>
                  </a:lnTo>
                  <a:lnTo>
                    <a:pt x="2000" y="2933"/>
                  </a:lnTo>
                  <a:lnTo>
                    <a:pt x="2000" y="2929"/>
                  </a:lnTo>
                  <a:lnTo>
                    <a:pt x="2000" y="2826"/>
                  </a:lnTo>
                  <a:lnTo>
                    <a:pt x="2000" y="2821"/>
                  </a:lnTo>
                  <a:lnTo>
                    <a:pt x="1998" y="2819"/>
                  </a:lnTo>
                  <a:lnTo>
                    <a:pt x="1996" y="2817"/>
                  </a:lnTo>
                  <a:lnTo>
                    <a:pt x="1994" y="2814"/>
                  </a:lnTo>
                  <a:lnTo>
                    <a:pt x="1990" y="2814"/>
                  </a:lnTo>
                  <a:lnTo>
                    <a:pt x="1949" y="2814"/>
                  </a:lnTo>
                  <a:close/>
                  <a:moveTo>
                    <a:pt x="2089" y="2590"/>
                  </a:moveTo>
                  <a:lnTo>
                    <a:pt x="2085" y="2590"/>
                  </a:lnTo>
                  <a:lnTo>
                    <a:pt x="2082" y="2591"/>
                  </a:lnTo>
                  <a:lnTo>
                    <a:pt x="2079" y="2595"/>
                  </a:lnTo>
                  <a:lnTo>
                    <a:pt x="2078" y="2597"/>
                  </a:lnTo>
                  <a:lnTo>
                    <a:pt x="2077" y="2601"/>
                  </a:lnTo>
                  <a:lnTo>
                    <a:pt x="2077" y="2704"/>
                  </a:lnTo>
                  <a:lnTo>
                    <a:pt x="2078" y="2708"/>
                  </a:lnTo>
                  <a:lnTo>
                    <a:pt x="2079" y="2711"/>
                  </a:lnTo>
                  <a:lnTo>
                    <a:pt x="2082" y="2713"/>
                  </a:lnTo>
                  <a:lnTo>
                    <a:pt x="2085" y="2714"/>
                  </a:lnTo>
                  <a:lnTo>
                    <a:pt x="2089" y="2716"/>
                  </a:lnTo>
                  <a:lnTo>
                    <a:pt x="2140" y="2716"/>
                  </a:lnTo>
                  <a:lnTo>
                    <a:pt x="2144" y="2714"/>
                  </a:lnTo>
                  <a:lnTo>
                    <a:pt x="2147" y="2713"/>
                  </a:lnTo>
                  <a:lnTo>
                    <a:pt x="2149" y="2711"/>
                  </a:lnTo>
                  <a:lnTo>
                    <a:pt x="2150" y="2708"/>
                  </a:lnTo>
                  <a:lnTo>
                    <a:pt x="2152" y="2704"/>
                  </a:lnTo>
                  <a:lnTo>
                    <a:pt x="2152" y="2601"/>
                  </a:lnTo>
                  <a:lnTo>
                    <a:pt x="2150" y="2596"/>
                  </a:lnTo>
                  <a:lnTo>
                    <a:pt x="2148" y="2593"/>
                  </a:lnTo>
                  <a:lnTo>
                    <a:pt x="2145" y="2590"/>
                  </a:lnTo>
                  <a:lnTo>
                    <a:pt x="2140" y="2590"/>
                  </a:lnTo>
                  <a:lnTo>
                    <a:pt x="2089" y="2590"/>
                  </a:lnTo>
                  <a:close/>
                  <a:moveTo>
                    <a:pt x="446" y="2509"/>
                  </a:moveTo>
                  <a:lnTo>
                    <a:pt x="436" y="2512"/>
                  </a:lnTo>
                  <a:lnTo>
                    <a:pt x="428" y="2519"/>
                  </a:lnTo>
                  <a:lnTo>
                    <a:pt x="425" y="2531"/>
                  </a:lnTo>
                  <a:lnTo>
                    <a:pt x="425" y="2571"/>
                  </a:lnTo>
                  <a:lnTo>
                    <a:pt x="460" y="2625"/>
                  </a:lnTo>
                  <a:lnTo>
                    <a:pt x="499" y="2677"/>
                  </a:lnTo>
                  <a:lnTo>
                    <a:pt x="542" y="2725"/>
                  </a:lnTo>
                  <a:lnTo>
                    <a:pt x="548" y="2731"/>
                  </a:lnTo>
                  <a:lnTo>
                    <a:pt x="554" y="2735"/>
                  </a:lnTo>
                  <a:lnTo>
                    <a:pt x="561" y="2741"/>
                  </a:lnTo>
                  <a:lnTo>
                    <a:pt x="563" y="2736"/>
                  </a:lnTo>
                  <a:lnTo>
                    <a:pt x="565" y="2732"/>
                  </a:lnTo>
                  <a:lnTo>
                    <a:pt x="565" y="2727"/>
                  </a:lnTo>
                  <a:lnTo>
                    <a:pt x="565" y="2531"/>
                  </a:lnTo>
                  <a:lnTo>
                    <a:pt x="563" y="2519"/>
                  </a:lnTo>
                  <a:lnTo>
                    <a:pt x="555" y="2512"/>
                  </a:lnTo>
                  <a:lnTo>
                    <a:pt x="545" y="2509"/>
                  </a:lnTo>
                  <a:lnTo>
                    <a:pt x="446" y="2509"/>
                  </a:lnTo>
                  <a:close/>
                  <a:moveTo>
                    <a:pt x="1699" y="2093"/>
                  </a:moveTo>
                  <a:lnTo>
                    <a:pt x="1689" y="2095"/>
                  </a:lnTo>
                  <a:lnTo>
                    <a:pt x="1681" y="2103"/>
                  </a:lnTo>
                  <a:lnTo>
                    <a:pt x="1679" y="2113"/>
                  </a:lnTo>
                  <a:lnTo>
                    <a:pt x="1679" y="2310"/>
                  </a:lnTo>
                  <a:lnTo>
                    <a:pt x="1681" y="2321"/>
                  </a:lnTo>
                  <a:lnTo>
                    <a:pt x="1689" y="2328"/>
                  </a:lnTo>
                  <a:lnTo>
                    <a:pt x="1699" y="2332"/>
                  </a:lnTo>
                  <a:lnTo>
                    <a:pt x="1798" y="2332"/>
                  </a:lnTo>
                  <a:lnTo>
                    <a:pt x="1808" y="2328"/>
                  </a:lnTo>
                  <a:lnTo>
                    <a:pt x="1816" y="2321"/>
                  </a:lnTo>
                  <a:lnTo>
                    <a:pt x="1818" y="2310"/>
                  </a:lnTo>
                  <a:lnTo>
                    <a:pt x="1818" y="2113"/>
                  </a:lnTo>
                  <a:lnTo>
                    <a:pt x="1816" y="2103"/>
                  </a:lnTo>
                  <a:lnTo>
                    <a:pt x="1808" y="2095"/>
                  </a:lnTo>
                  <a:lnTo>
                    <a:pt x="1798" y="2093"/>
                  </a:lnTo>
                  <a:lnTo>
                    <a:pt x="1699" y="2093"/>
                  </a:lnTo>
                  <a:close/>
                  <a:moveTo>
                    <a:pt x="2114" y="1885"/>
                  </a:moveTo>
                  <a:lnTo>
                    <a:pt x="2129" y="1947"/>
                  </a:lnTo>
                  <a:lnTo>
                    <a:pt x="2140" y="2010"/>
                  </a:lnTo>
                  <a:lnTo>
                    <a:pt x="2149" y="2010"/>
                  </a:lnTo>
                  <a:lnTo>
                    <a:pt x="2154" y="2010"/>
                  </a:lnTo>
                  <a:lnTo>
                    <a:pt x="2156" y="2009"/>
                  </a:lnTo>
                  <a:lnTo>
                    <a:pt x="2158" y="2005"/>
                  </a:lnTo>
                  <a:lnTo>
                    <a:pt x="2161" y="2003"/>
                  </a:lnTo>
                  <a:lnTo>
                    <a:pt x="2161" y="2000"/>
                  </a:lnTo>
                  <a:lnTo>
                    <a:pt x="2161" y="1896"/>
                  </a:lnTo>
                  <a:lnTo>
                    <a:pt x="2161" y="1893"/>
                  </a:lnTo>
                  <a:lnTo>
                    <a:pt x="2158" y="1889"/>
                  </a:lnTo>
                  <a:lnTo>
                    <a:pt x="2156" y="1887"/>
                  </a:lnTo>
                  <a:lnTo>
                    <a:pt x="2154" y="1886"/>
                  </a:lnTo>
                  <a:lnTo>
                    <a:pt x="2149" y="1885"/>
                  </a:lnTo>
                  <a:lnTo>
                    <a:pt x="2114" y="1885"/>
                  </a:lnTo>
                  <a:close/>
                  <a:moveTo>
                    <a:pt x="76" y="1658"/>
                  </a:moveTo>
                  <a:lnTo>
                    <a:pt x="73" y="1659"/>
                  </a:lnTo>
                  <a:lnTo>
                    <a:pt x="69" y="1661"/>
                  </a:lnTo>
                  <a:lnTo>
                    <a:pt x="67" y="1663"/>
                  </a:lnTo>
                  <a:lnTo>
                    <a:pt x="66" y="1666"/>
                  </a:lnTo>
                  <a:lnTo>
                    <a:pt x="65" y="1670"/>
                  </a:lnTo>
                  <a:lnTo>
                    <a:pt x="65" y="1773"/>
                  </a:lnTo>
                  <a:lnTo>
                    <a:pt x="66" y="1777"/>
                  </a:lnTo>
                  <a:lnTo>
                    <a:pt x="67" y="1779"/>
                  </a:lnTo>
                  <a:lnTo>
                    <a:pt x="69" y="1782"/>
                  </a:lnTo>
                  <a:lnTo>
                    <a:pt x="73" y="1784"/>
                  </a:lnTo>
                  <a:lnTo>
                    <a:pt x="76" y="1784"/>
                  </a:lnTo>
                  <a:lnTo>
                    <a:pt x="89" y="1784"/>
                  </a:lnTo>
                  <a:lnTo>
                    <a:pt x="112" y="1728"/>
                  </a:lnTo>
                  <a:lnTo>
                    <a:pt x="139" y="1674"/>
                  </a:lnTo>
                  <a:lnTo>
                    <a:pt x="139" y="1670"/>
                  </a:lnTo>
                  <a:lnTo>
                    <a:pt x="138" y="1666"/>
                  </a:lnTo>
                  <a:lnTo>
                    <a:pt x="137" y="1663"/>
                  </a:lnTo>
                  <a:lnTo>
                    <a:pt x="134" y="1661"/>
                  </a:lnTo>
                  <a:lnTo>
                    <a:pt x="131" y="1659"/>
                  </a:lnTo>
                  <a:lnTo>
                    <a:pt x="128" y="1658"/>
                  </a:lnTo>
                  <a:lnTo>
                    <a:pt x="76" y="1658"/>
                  </a:lnTo>
                  <a:close/>
                  <a:moveTo>
                    <a:pt x="2016" y="1653"/>
                  </a:moveTo>
                  <a:lnTo>
                    <a:pt x="2030" y="1677"/>
                  </a:lnTo>
                  <a:lnTo>
                    <a:pt x="2043" y="1702"/>
                  </a:lnTo>
                  <a:lnTo>
                    <a:pt x="2043" y="1664"/>
                  </a:lnTo>
                  <a:lnTo>
                    <a:pt x="2043" y="1661"/>
                  </a:lnTo>
                  <a:lnTo>
                    <a:pt x="2040" y="1657"/>
                  </a:lnTo>
                  <a:lnTo>
                    <a:pt x="2038" y="1655"/>
                  </a:lnTo>
                  <a:lnTo>
                    <a:pt x="2035" y="1654"/>
                  </a:lnTo>
                  <a:lnTo>
                    <a:pt x="2031" y="1653"/>
                  </a:lnTo>
                  <a:lnTo>
                    <a:pt x="2016" y="1653"/>
                  </a:lnTo>
                  <a:close/>
                  <a:moveTo>
                    <a:pt x="1475" y="1650"/>
                  </a:moveTo>
                  <a:lnTo>
                    <a:pt x="1463" y="1654"/>
                  </a:lnTo>
                  <a:lnTo>
                    <a:pt x="1456" y="1661"/>
                  </a:lnTo>
                  <a:lnTo>
                    <a:pt x="1453" y="1672"/>
                  </a:lnTo>
                  <a:lnTo>
                    <a:pt x="1453" y="1869"/>
                  </a:lnTo>
                  <a:lnTo>
                    <a:pt x="1456" y="1879"/>
                  </a:lnTo>
                  <a:lnTo>
                    <a:pt x="1463" y="1887"/>
                  </a:lnTo>
                  <a:lnTo>
                    <a:pt x="1475" y="1889"/>
                  </a:lnTo>
                  <a:lnTo>
                    <a:pt x="1572" y="1889"/>
                  </a:lnTo>
                  <a:lnTo>
                    <a:pt x="1583" y="1887"/>
                  </a:lnTo>
                  <a:lnTo>
                    <a:pt x="1590" y="1879"/>
                  </a:lnTo>
                  <a:lnTo>
                    <a:pt x="1594" y="1869"/>
                  </a:lnTo>
                  <a:lnTo>
                    <a:pt x="1594" y="1672"/>
                  </a:lnTo>
                  <a:lnTo>
                    <a:pt x="1590" y="1661"/>
                  </a:lnTo>
                  <a:lnTo>
                    <a:pt x="1583" y="1654"/>
                  </a:lnTo>
                  <a:lnTo>
                    <a:pt x="1572" y="1650"/>
                  </a:lnTo>
                  <a:lnTo>
                    <a:pt x="1475" y="1650"/>
                  </a:lnTo>
                  <a:close/>
                  <a:moveTo>
                    <a:pt x="541" y="1640"/>
                  </a:moveTo>
                  <a:lnTo>
                    <a:pt x="512" y="1671"/>
                  </a:lnTo>
                  <a:lnTo>
                    <a:pt x="486" y="1702"/>
                  </a:lnTo>
                  <a:lnTo>
                    <a:pt x="486" y="1858"/>
                  </a:lnTo>
                  <a:lnTo>
                    <a:pt x="490" y="1869"/>
                  </a:lnTo>
                  <a:lnTo>
                    <a:pt x="496" y="1877"/>
                  </a:lnTo>
                  <a:lnTo>
                    <a:pt x="508" y="1879"/>
                  </a:lnTo>
                  <a:lnTo>
                    <a:pt x="605" y="1879"/>
                  </a:lnTo>
                  <a:lnTo>
                    <a:pt x="616" y="1877"/>
                  </a:lnTo>
                  <a:lnTo>
                    <a:pt x="624" y="1869"/>
                  </a:lnTo>
                  <a:lnTo>
                    <a:pt x="626" y="1858"/>
                  </a:lnTo>
                  <a:lnTo>
                    <a:pt x="626" y="1662"/>
                  </a:lnTo>
                  <a:lnTo>
                    <a:pt x="624" y="1650"/>
                  </a:lnTo>
                  <a:lnTo>
                    <a:pt x="616" y="1643"/>
                  </a:lnTo>
                  <a:lnTo>
                    <a:pt x="605" y="1640"/>
                  </a:lnTo>
                  <a:lnTo>
                    <a:pt x="541" y="1640"/>
                  </a:lnTo>
                  <a:close/>
                  <a:moveTo>
                    <a:pt x="1063" y="1415"/>
                  </a:moveTo>
                  <a:lnTo>
                    <a:pt x="1000" y="1419"/>
                  </a:lnTo>
                  <a:lnTo>
                    <a:pt x="936" y="1429"/>
                  </a:lnTo>
                  <a:lnTo>
                    <a:pt x="874" y="1443"/>
                  </a:lnTo>
                  <a:lnTo>
                    <a:pt x="813" y="1464"/>
                  </a:lnTo>
                  <a:lnTo>
                    <a:pt x="753" y="1489"/>
                  </a:lnTo>
                  <a:lnTo>
                    <a:pt x="696" y="1520"/>
                  </a:lnTo>
                  <a:lnTo>
                    <a:pt x="640" y="1556"/>
                  </a:lnTo>
                  <a:lnTo>
                    <a:pt x="587" y="1597"/>
                  </a:lnTo>
                  <a:lnTo>
                    <a:pt x="605" y="1597"/>
                  </a:lnTo>
                  <a:lnTo>
                    <a:pt x="625" y="1601"/>
                  </a:lnTo>
                  <a:lnTo>
                    <a:pt x="643" y="1610"/>
                  </a:lnTo>
                  <a:lnTo>
                    <a:pt x="657" y="1624"/>
                  </a:lnTo>
                  <a:lnTo>
                    <a:pt x="665" y="1641"/>
                  </a:lnTo>
                  <a:lnTo>
                    <a:pt x="668" y="1662"/>
                  </a:lnTo>
                  <a:lnTo>
                    <a:pt x="668" y="1858"/>
                  </a:lnTo>
                  <a:lnTo>
                    <a:pt x="665" y="1878"/>
                  </a:lnTo>
                  <a:lnTo>
                    <a:pt x="657" y="1895"/>
                  </a:lnTo>
                  <a:lnTo>
                    <a:pt x="643" y="1909"/>
                  </a:lnTo>
                  <a:lnTo>
                    <a:pt x="625" y="1918"/>
                  </a:lnTo>
                  <a:lnTo>
                    <a:pt x="605" y="1922"/>
                  </a:lnTo>
                  <a:lnTo>
                    <a:pt x="507" y="1922"/>
                  </a:lnTo>
                  <a:lnTo>
                    <a:pt x="487" y="1918"/>
                  </a:lnTo>
                  <a:lnTo>
                    <a:pt x="470" y="1909"/>
                  </a:lnTo>
                  <a:lnTo>
                    <a:pt x="456" y="1895"/>
                  </a:lnTo>
                  <a:lnTo>
                    <a:pt x="447" y="1878"/>
                  </a:lnTo>
                  <a:lnTo>
                    <a:pt x="444" y="1858"/>
                  </a:lnTo>
                  <a:lnTo>
                    <a:pt x="444" y="1759"/>
                  </a:lnTo>
                  <a:lnTo>
                    <a:pt x="411" y="1817"/>
                  </a:lnTo>
                  <a:lnTo>
                    <a:pt x="382" y="1876"/>
                  </a:lnTo>
                  <a:lnTo>
                    <a:pt x="359" y="1936"/>
                  </a:lnTo>
                  <a:lnTo>
                    <a:pt x="341" y="1999"/>
                  </a:lnTo>
                  <a:lnTo>
                    <a:pt x="328" y="2062"/>
                  </a:lnTo>
                  <a:lnTo>
                    <a:pt x="321" y="2125"/>
                  </a:lnTo>
                  <a:lnTo>
                    <a:pt x="319" y="2189"/>
                  </a:lnTo>
                  <a:lnTo>
                    <a:pt x="322" y="2254"/>
                  </a:lnTo>
                  <a:lnTo>
                    <a:pt x="331" y="2318"/>
                  </a:lnTo>
                  <a:lnTo>
                    <a:pt x="345" y="2380"/>
                  </a:lnTo>
                  <a:lnTo>
                    <a:pt x="365" y="2442"/>
                  </a:lnTo>
                  <a:lnTo>
                    <a:pt x="390" y="2503"/>
                  </a:lnTo>
                  <a:lnTo>
                    <a:pt x="399" y="2488"/>
                  </a:lnTo>
                  <a:lnTo>
                    <a:pt x="413" y="2477"/>
                  </a:lnTo>
                  <a:lnTo>
                    <a:pt x="428" y="2470"/>
                  </a:lnTo>
                  <a:lnTo>
                    <a:pt x="446" y="2467"/>
                  </a:lnTo>
                  <a:lnTo>
                    <a:pt x="545" y="2467"/>
                  </a:lnTo>
                  <a:lnTo>
                    <a:pt x="564" y="2470"/>
                  </a:lnTo>
                  <a:lnTo>
                    <a:pt x="581" y="2479"/>
                  </a:lnTo>
                  <a:lnTo>
                    <a:pt x="595" y="2493"/>
                  </a:lnTo>
                  <a:lnTo>
                    <a:pt x="604" y="2510"/>
                  </a:lnTo>
                  <a:lnTo>
                    <a:pt x="608" y="2531"/>
                  </a:lnTo>
                  <a:lnTo>
                    <a:pt x="608" y="2727"/>
                  </a:lnTo>
                  <a:lnTo>
                    <a:pt x="605" y="2742"/>
                  </a:lnTo>
                  <a:lnTo>
                    <a:pt x="600" y="2757"/>
                  </a:lnTo>
                  <a:lnTo>
                    <a:pt x="591" y="2768"/>
                  </a:lnTo>
                  <a:lnTo>
                    <a:pt x="645" y="2811"/>
                  </a:lnTo>
                  <a:lnTo>
                    <a:pt x="703" y="2848"/>
                  </a:lnTo>
                  <a:lnTo>
                    <a:pt x="762" y="2878"/>
                  </a:lnTo>
                  <a:lnTo>
                    <a:pt x="824" y="2903"/>
                  </a:lnTo>
                  <a:lnTo>
                    <a:pt x="887" y="2924"/>
                  </a:lnTo>
                  <a:lnTo>
                    <a:pt x="951" y="2937"/>
                  </a:lnTo>
                  <a:lnTo>
                    <a:pt x="1016" y="2945"/>
                  </a:lnTo>
                  <a:lnTo>
                    <a:pt x="1082" y="2949"/>
                  </a:lnTo>
                  <a:lnTo>
                    <a:pt x="1147" y="2947"/>
                  </a:lnTo>
                  <a:lnTo>
                    <a:pt x="1212" y="2939"/>
                  </a:lnTo>
                  <a:lnTo>
                    <a:pt x="1276" y="2925"/>
                  </a:lnTo>
                  <a:lnTo>
                    <a:pt x="1341" y="2905"/>
                  </a:lnTo>
                  <a:lnTo>
                    <a:pt x="1401" y="2880"/>
                  </a:lnTo>
                  <a:lnTo>
                    <a:pt x="1462" y="2850"/>
                  </a:lnTo>
                  <a:lnTo>
                    <a:pt x="1519" y="2813"/>
                  </a:lnTo>
                  <a:lnTo>
                    <a:pt x="1573" y="2772"/>
                  </a:lnTo>
                  <a:lnTo>
                    <a:pt x="1625" y="2725"/>
                  </a:lnTo>
                  <a:lnTo>
                    <a:pt x="1667" y="2679"/>
                  </a:lnTo>
                  <a:lnTo>
                    <a:pt x="1705" y="2631"/>
                  </a:lnTo>
                  <a:lnTo>
                    <a:pt x="1738" y="2580"/>
                  </a:lnTo>
                  <a:lnTo>
                    <a:pt x="1767" y="2528"/>
                  </a:lnTo>
                  <a:lnTo>
                    <a:pt x="1698" y="2575"/>
                  </a:lnTo>
                  <a:lnTo>
                    <a:pt x="1688" y="2579"/>
                  </a:lnTo>
                  <a:lnTo>
                    <a:pt x="1677" y="2578"/>
                  </a:lnTo>
                  <a:lnTo>
                    <a:pt x="1669" y="2570"/>
                  </a:lnTo>
                  <a:lnTo>
                    <a:pt x="1666" y="2559"/>
                  </a:lnTo>
                  <a:lnTo>
                    <a:pt x="1667" y="2549"/>
                  </a:lnTo>
                  <a:lnTo>
                    <a:pt x="1674" y="2541"/>
                  </a:lnTo>
                  <a:lnTo>
                    <a:pt x="1790" y="2459"/>
                  </a:lnTo>
                  <a:lnTo>
                    <a:pt x="1794" y="2458"/>
                  </a:lnTo>
                  <a:lnTo>
                    <a:pt x="1798" y="2457"/>
                  </a:lnTo>
                  <a:lnTo>
                    <a:pt x="1814" y="2412"/>
                  </a:lnTo>
                  <a:lnTo>
                    <a:pt x="1826" y="2366"/>
                  </a:lnTo>
                  <a:lnTo>
                    <a:pt x="1813" y="2372"/>
                  </a:lnTo>
                  <a:lnTo>
                    <a:pt x="1798" y="2373"/>
                  </a:lnTo>
                  <a:lnTo>
                    <a:pt x="1699" y="2373"/>
                  </a:lnTo>
                  <a:lnTo>
                    <a:pt x="1680" y="2370"/>
                  </a:lnTo>
                  <a:lnTo>
                    <a:pt x="1661" y="2362"/>
                  </a:lnTo>
                  <a:lnTo>
                    <a:pt x="1649" y="2348"/>
                  </a:lnTo>
                  <a:lnTo>
                    <a:pt x="1640" y="2331"/>
                  </a:lnTo>
                  <a:lnTo>
                    <a:pt x="1636" y="2310"/>
                  </a:lnTo>
                  <a:lnTo>
                    <a:pt x="1636" y="2113"/>
                  </a:lnTo>
                  <a:lnTo>
                    <a:pt x="1640" y="2094"/>
                  </a:lnTo>
                  <a:lnTo>
                    <a:pt x="1649" y="2076"/>
                  </a:lnTo>
                  <a:lnTo>
                    <a:pt x="1661" y="2062"/>
                  </a:lnTo>
                  <a:lnTo>
                    <a:pt x="1680" y="2054"/>
                  </a:lnTo>
                  <a:lnTo>
                    <a:pt x="1699" y="2050"/>
                  </a:lnTo>
                  <a:lnTo>
                    <a:pt x="1798" y="2050"/>
                  </a:lnTo>
                  <a:lnTo>
                    <a:pt x="1813" y="2053"/>
                  </a:lnTo>
                  <a:lnTo>
                    <a:pt x="1827" y="2058"/>
                  </a:lnTo>
                  <a:lnTo>
                    <a:pt x="1840" y="2066"/>
                  </a:lnTo>
                  <a:lnTo>
                    <a:pt x="1829" y="2009"/>
                  </a:lnTo>
                  <a:lnTo>
                    <a:pt x="1814" y="1951"/>
                  </a:lnTo>
                  <a:lnTo>
                    <a:pt x="1793" y="1895"/>
                  </a:lnTo>
                  <a:lnTo>
                    <a:pt x="1769" y="1840"/>
                  </a:lnTo>
                  <a:lnTo>
                    <a:pt x="1740" y="1786"/>
                  </a:lnTo>
                  <a:lnTo>
                    <a:pt x="1707" y="1735"/>
                  </a:lnTo>
                  <a:lnTo>
                    <a:pt x="1669" y="1686"/>
                  </a:lnTo>
                  <a:lnTo>
                    <a:pt x="1626" y="1640"/>
                  </a:lnTo>
                  <a:lnTo>
                    <a:pt x="1633" y="1655"/>
                  </a:lnTo>
                  <a:lnTo>
                    <a:pt x="1635" y="1672"/>
                  </a:lnTo>
                  <a:lnTo>
                    <a:pt x="1635" y="1869"/>
                  </a:lnTo>
                  <a:lnTo>
                    <a:pt x="1632" y="1888"/>
                  </a:lnTo>
                  <a:lnTo>
                    <a:pt x="1624" y="1907"/>
                  </a:lnTo>
                  <a:lnTo>
                    <a:pt x="1610" y="1919"/>
                  </a:lnTo>
                  <a:lnTo>
                    <a:pt x="1593" y="1928"/>
                  </a:lnTo>
                  <a:lnTo>
                    <a:pt x="1572" y="1932"/>
                  </a:lnTo>
                  <a:lnTo>
                    <a:pt x="1475" y="1932"/>
                  </a:lnTo>
                  <a:lnTo>
                    <a:pt x="1454" y="1928"/>
                  </a:lnTo>
                  <a:lnTo>
                    <a:pt x="1437" y="1919"/>
                  </a:lnTo>
                  <a:lnTo>
                    <a:pt x="1423" y="1907"/>
                  </a:lnTo>
                  <a:lnTo>
                    <a:pt x="1414" y="1888"/>
                  </a:lnTo>
                  <a:lnTo>
                    <a:pt x="1410" y="1869"/>
                  </a:lnTo>
                  <a:lnTo>
                    <a:pt x="1410" y="1672"/>
                  </a:lnTo>
                  <a:lnTo>
                    <a:pt x="1414" y="1651"/>
                  </a:lnTo>
                  <a:lnTo>
                    <a:pt x="1423" y="1634"/>
                  </a:lnTo>
                  <a:lnTo>
                    <a:pt x="1437" y="1620"/>
                  </a:lnTo>
                  <a:lnTo>
                    <a:pt x="1454" y="1611"/>
                  </a:lnTo>
                  <a:lnTo>
                    <a:pt x="1475" y="1609"/>
                  </a:lnTo>
                  <a:lnTo>
                    <a:pt x="1572" y="1609"/>
                  </a:lnTo>
                  <a:lnTo>
                    <a:pt x="1586" y="1610"/>
                  </a:lnTo>
                  <a:lnTo>
                    <a:pt x="1599" y="1615"/>
                  </a:lnTo>
                  <a:lnTo>
                    <a:pt x="1547" y="1571"/>
                  </a:lnTo>
                  <a:lnTo>
                    <a:pt x="1493" y="1533"/>
                  </a:lnTo>
                  <a:lnTo>
                    <a:pt x="1436" y="1500"/>
                  </a:lnTo>
                  <a:lnTo>
                    <a:pt x="1376" y="1472"/>
                  </a:lnTo>
                  <a:lnTo>
                    <a:pt x="1315" y="1450"/>
                  </a:lnTo>
                  <a:lnTo>
                    <a:pt x="1254" y="1433"/>
                  </a:lnTo>
                  <a:lnTo>
                    <a:pt x="1191" y="1422"/>
                  </a:lnTo>
                  <a:lnTo>
                    <a:pt x="1128" y="1416"/>
                  </a:lnTo>
                  <a:lnTo>
                    <a:pt x="1063" y="1415"/>
                  </a:lnTo>
                  <a:close/>
                  <a:moveTo>
                    <a:pt x="2963" y="0"/>
                  </a:moveTo>
                  <a:lnTo>
                    <a:pt x="3002" y="0"/>
                  </a:lnTo>
                  <a:lnTo>
                    <a:pt x="3039" y="5"/>
                  </a:lnTo>
                  <a:lnTo>
                    <a:pt x="3077" y="16"/>
                  </a:lnTo>
                  <a:lnTo>
                    <a:pt x="3113" y="32"/>
                  </a:lnTo>
                  <a:lnTo>
                    <a:pt x="3147" y="54"/>
                  </a:lnTo>
                  <a:lnTo>
                    <a:pt x="3178" y="80"/>
                  </a:lnTo>
                  <a:lnTo>
                    <a:pt x="3205" y="112"/>
                  </a:lnTo>
                  <a:lnTo>
                    <a:pt x="3226" y="146"/>
                  </a:lnTo>
                  <a:lnTo>
                    <a:pt x="3242" y="182"/>
                  </a:lnTo>
                  <a:lnTo>
                    <a:pt x="3254" y="220"/>
                  </a:lnTo>
                  <a:lnTo>
                    <a:pt x="3258" y="257"/>
                  </a:lnTo>
                  <a:lnTo>
                    <a:pt x="3258" y="297"/>
                  </a:lnTo>
                  <a:lnTo>
                    <a:pt x="3254" y="336"/>
                  </a:lnTo>
                  <a:lnTo>
                    <a:pt x="3242" y="374"/>
                  </a:lnTo>
                  <a:lnTo>
                    <a:pt x="3226" y="409"/>
                  </a:lnTo>
                  <a:lnTo>
                    <a:pt x="3205" y="442"/>
                  </a:lnTo>
                  <a:lnTo>
                    <a:pt x="3178" y="475"/>
                  </a:lnTo>
                  <a:lnTo>
                    <a:pt x="2380" y="1276"/>
                  </a:lnTo>
                  <a:lnTo>
                    <a:pt x="2349" y="1302"/>
                  </a:lnTo>
                  <a:lnTo>
                    <a:pt x="2315" y="1324"/>
                  </a:lnTo>
                  <a:lnTo>
                    <a:pt x="2280" y="1340"/>
                  </a:lnTo>
                  <a:lnTo>
                    <a:pt x="2242" y="1350"/>
                  </a:lnTo>
                  <a:lnTo>
                    <a:pt x="2204" y="1356"/>
                  </a:lnTo>
                  <a:lnTo>
                    <a:pt x="2166" y="1356"/>
                  </a:lnTo>
                  <a:lnTo>
                    <a:pt x="2128" y="1352"/>
                  </a:lnTo>
                  <a:lnTo>
                    <a:pt x="1942" y="1538"/>
                  </a:lnTo>
                  <a:lnTo>
                    <a:pt x="1974" y="1584"/>
                  </a:lnTo>
                  <a:lnTo>
                    <a:pt x="2004" y="1631"/>
                  </a:lnTo>
                  <a:lnTo>
                    <a:pt x="2031" y="1631"/>
                  </a:lnTo>
                  <a:lnTo>
                    <a:pt x="2045" y="1633"/>
                  </a:lnTo>
                  <a:lnTo>
                    <a:pt x="2055" y="1640"/>
                  </a:lnTo>
                  <a:lnTo>
                    <a:pt x="2062" y="1651"/>
                  </a:lnTo>
                  <a:lnTo>
                    <a:pt x="2065" y="1664"/>
                  </a:lnTo>
                  <a:lnTo>
                    <a:pt x="2065" y="1751"/>
                  </a:lnTo>
                  <a:lnTo>
                    <a:pt x="2087" y="1807"/>
                  </a:lnTo>
                  <a:lnTo>
                    <a:pt x="2107" y="1863"/>
                  </a:lnTo>
                  <a:lnTo>
                    <a:pt x="2150" y="1863"/>
                  </a:lnTo>
                  <a:lnTo>
                    <a:pt x="2163" y="1865"/>
                  </a:lnTo>
                  <a:lnTo>
                    <a:pt x="2173" y="1872"/>
                  </a:lnTo>
                  <a:lnTo>
                    <a:pt x="2180" y="1884"/>
                  </a:lnTo>
                  <a:lnTo>
                    <a:pt x="2184" y="1896"/>
                  </a:lnTo>
                  <a:lnTo>
                    <a:pt x="2184" y="2000"/>
                  </a:lnTo>
                  <a:lnTo>
                    <a:pt x="2180" y="2012"/>
                  </a:lnTo>
                  <a:lnTo>
                    <a:pt x="2173" y="2023"/>
                  </a:lnTo>
                  <a:lnTo>
                    <a:pt x="2163" y="2030"/>
                  </a:lnTo>
                  <a:lnTo>
                    <a:pt x="2150" y="2033"/>
                  </a:lnTo>
                  <a:lnTo>
                    <a:pt x="2144" y="2033"/>
                  </a:lnTo>
                  <a:lnTo>
                    <a:pt x="2149" y="2077"/>
                  </a:lnTo>
                  <a:lnTo>
                    <a:pt x="2153" y="2077"/>
                  </a:lnTo>
                  <a:lnTo>
                    <a:pt x="2155" y="2077"/>
                  </a:lnTo>
                  <a:lnTo>
                    <a:pt x="2157" y="2078"/>
                  </a:lnTo>
                  <a:lnTo>
                    <a:pt x="2161" y="2080"/>
                  </a:lnTo>
                  <a:lnTo>
                    <a:pt x="2163" y="2084"/>
                  </a:lnTo>
                  <a:lnTo>
                    <a:pt x="2163" y="2087"/>
                  </a:lnTo>
                  <a:lnTo>
                    <a:pt x="2163" y="2246"/>
                  </a:lnTo>
                  <a:lnTo>
                    <a:pt x="2163" y="2250"/>
                  </a:lnTo>
                  <a:lnTo>
                    <a:pt x="2161" y="2254"/>
                  </a:lnTo>
                  <a:lnTo>
                    <a:pt x="2157" y="2256"/>
                  </a:lnTo>
                  <a:lnTo>
                    <a:pt x="2153" y="2257"/>
                  </a:lnTo>
                  <a:lnTo>
                    <a:pt x="2153" y="2257"/>
                  </a:lnTo>
                  <a:lnTo>
                    <a:pt x="2148" y="2301"/>
                  </a:lnTo>
                  <a:lnTo>
                    <a:pt x="2142" y="2344"/>
                  </a:lnTo>
                  <a:lnTo>
                    <a:pt x="2169" y="2326"/>
                  </a:lnTo>
                  <a:lnTo>
                    <a:pt x="2172" y="2325"/>
                  </a:lnTo>
                  <a:lnTo>
                    <a:pt x="2176" y="2325"/>
                  </a:lnTo>
                  <a:lnTo>
                    <a:pt x="2180" y="2326"/>
                  </a:lnTo>
                  <a:lnTo>
                    <a:pt x="2183" y="2328"/>
                  </a:lnTo>
                  <a:lnTo>
                    <a:pt x="2185" y="2332"/>
                  </a:lnTo>
                  <a:lnTo>
                    <a:pt x="2186" y="2335"/>
                  </a:lnTo>
                  <a:lnTo>
                    <a:pt x="2186" y="2495"/>
                  </a:lnTo>
                  <a:lnTo>
                    <a:pt x="2185" y="2498"/>
                  </a:lnTo>
                  <a:lnTo>
                    <a:pt x="2184" y="2501"/>
                  </a:lnTo>
                  <a:lnTo>
                    <a:pt x="2181" y="2503"/>
                  </a:lnTo>
                  <a:lnTo>
                    <a:pt x="2178" y="2505"/>
                  </a:lnTo>
                  <a:lnTo>
                    <a:pt x="2175" y="2505"/>
                  </a:lnTo>
                  <a:lnTo>
                    <a:pt x="2171" y="2505"/>
                  </a:lnTo>
                  <a:lnTo>
                    <a:pt x="2169" y="2503"/>
                  </a:lnTo>
                  <a:lnTo>
                    <a:pt x="2165" y="2501"/>
                  </a:lnTo>
                  <a:lnTo>
                    <a:pt x="2164" y="2498"/>
                  </a:lnTo>
                  <a:lnTo>
                    <a:pt x="2164" y="2495"/>
                  </a:lnTo>
                  <a:lnTo>
                    <a:pt x="2164" y="2357"/>
                  </a:lnTo>
                  <a:lnTo>
                    <a:pt x="2139" y="2374"/>
                  </a:lnTo>
                  <a:lnTo>
                    <a:pt x="2139" y="2393"/>
                  </a:lnTo>
                  <a:lnTo>
                    <a:pt x="2138" y="2397"/>
                  </a:lnTo>
                  <a:lnTo>
                    <a:pt x="2137" y="2402"/>
                  </a:lnTo>
                  <a:lnTo>
                    <a:pt x="2133" y="2406"/>
                  </a:lnTo>
                  <a:lnTo>
                    <a:pt x="2130" y="2410"/>
                  </a:lnTo>
                  <a:lnTo>
                    <a:pt x="2109" y="2490"/>
                  </a:lnTo>
                  <a:lnTo>
                    <a:pt x="2083" y="2569"/>
                  </a:lnTo>
                  <a:lnTo>
                    <a:pt x="2085" y="2569"/>
                  </a:lnTo>
                  <a:lnTo>
                    <a:pt x="2089" y="2567"/>
                  </a:lnTo>
                  <a:lnTo>
                    <a:pt x="2140" y="2567"/>
                  </a:lnTo>
                  <a:lnTo>
                    <a:pt x="2153" y="2571"/>
                  </a:lnTo>
                  <a:lnTo>
                    <a:pt x="2164" y="2578"/>
                  </a:lnTo>
                  <a:lnTo>
                    <a:pt x="2171" y="2588"/>
                  </a:lnTo>
                  <a:lnTo>
                    <a:pt x="2173" y="2601"/>
                  </a:lnTo>
                  <a:lnTo>
                    <a:pt x="2173" y="2704"/>
                  </a:lnTo>
                  <a:lnTo>
                    <a:pt x="2171" y="2718"/>
                  </a:lnTo>
                  <a:lnTo>
                    <a:pt x="2164" y="2728"/>
                  </a:lnTo>
                  <a:lnTo>
                    <a:pt x="2153" y="2735"/>
                  </a:lnTo>
                  <a:lnTo>
                    <a:pt x="2140" y="2737"/>
                  </a:lnTo>
                  <a:lnTo>
                    <a:pt x="2089" y="2737"/>
                  </a:lnTo>
                  <a:lnTo>
                    <a:pt x="2076" y="2735"/>
                  </a:lnTo>
                  <a:lnTo>
                    <a:pt x="2066" y="2728"/>
                  </a:lnTo>
                  <a:lnTo>
                    <a:pt x="2058" y="2718"/>
                  </a:lnTo>
                  <a:lnTo>
                    <a:pt x="2055" y="2704"/>
                  </a:lnTo>
                  <a:lnTo>
                    <a:pt x="2055" y="2634"/>
                  </a:lnTo>
                  <a:lnTo>
                    <a:pt x="2029" y="2688"/>
                  </a:lnTo>
                  <a:lnTo>
                    <a:pt x="1999" y="2741"/>
                  </a:lnTo>
                  <a:lnTo>
                    <a:pt x="1966" y="2793"/>
                  </a:lnTo>
                  <a:lnTo>
                    <a:pt x="1990" y="2793"/>
                  </a:lnTo>
                  <a:lnTo>
                    <a:pt x="2003" y="2795"/>
                  </a:lnTo>
                  <a:lnTo>
                    <a:pt x="2013" y="2802"/>
                  </a:lnTo>
                  <a:lnTo>
                    <a:pt x="2020" y="2812"/>
                  </a:lnTo>
                  <a:lnTo>
                    <a:pt x="2023" y="2826"/>
                  </a:lnTo>
                  <a:lnTo>
                    <a:pt x="2023" y="2929"/>
                  </a:lnTo>
                  <a:lnTo>
                    <a:pt x="2020" y="2942"/>
                  </a:lnTo>
                  <a:lnTo>
                    <a:pt x="2013" y="2952"/>
                  </a:lnTo>
                  <a:lnTo>
                    <a:pt x="2003" y="2959"/>
                  </a:lnTo>
                  <a:lnTo>
                    <a:pt x="1990" y="2962"/>
                  </a:lnTo>
                  <a:lnTo>
                    <a:pt x="1939" y="2962"/>
                  </a:lnTo>
                  <a:lnTo>
                    <a:pt x="1926" y="2959"/>
                  </a:lnTo>
                  <a:lnTo>
                    <a:pt x="1914" y="2952"/>
                  </a:lnTo>
                  <a:lnTo>
                    <a:pt x="1908" y="2942"/>
                  </a:lnTo>
                  <a:lnTo>
                    <a:pt x="1905" y="2929"/>
                  </a:lnTo>
                  <a:lnTo>
                    <a:pt x="1905" y="2872"/>
                  </a:lnTo>
                  <a:lnTo>
                    <a:pt x="1874" y="2908"/>
                  </a:lnTo>
                  <a:lnTo>
                    <a:pt x="1842" y="2942"/>
                  </a:lnTo>
                  <a:lnTo>
                    <a:pt x="1783" y="2996"/>
                  </a:lnTo>
                  <a:lnTo>
                    <a:pt x="1722" y="3045"/>
                  </a:lnTo>
                  <a:lnTo>
                    <a:pt x="1658" y="3090"/>
                  </a:lnTo>
                  <a:lnTo>
                    <a:pt x="1591" y="3128"/>
                  </a:lnTo>
                  <a:lnTo>
                    <a:pt x="1523" y="3163"/>
                  </a:lnTo>
                  <a:lnTo>
                    <a:pt x="1452" y="3191"/>
                  </a:lnTo>
                  <a:lnTo>
                    <a:pt x="1381" y="3214"/>
                  </a:lnTo>
                  <a:lnTo>
                    <a:pt x="1307" y="3233"/>
                  </a:lnTo>
                  <a:lnTo>
                    <a:pt x="1233" y="3245"/>
                  </a:lnTo>
                  <a:lnTo>
                    <a:pt x="1158" y="3253"/>
                  </a:lnTo>
                  <a:lnTo>
                    <a:pt x="1084" y="3256"/>
                  </a:lnTo>
                  <a:lnTo>
                    <a:pt x="1010" y="3253"/>
                  </a:lnTo>
                  <a:lnTo>
                    <a:pt x="935" y="3245"/>
                  </a:lnTo>
                  <a:lnTo>
                    <a:pt x="861" y="3233"/>
                  </a:lnTo>
                  <a:lnTo>
                    <a:pt x="787" y="3214"/>
                  </a:lnTo>
                  <a:lnTo>
                    <a:pt x="716" y="3191"/>
                  </a:lnTo>
                  <a:lnTo>
                    <a:pt x="645" y="3163"/>
                  </a:lnTo>
                  <a:lnTo>
                    <a:pt x="577" y="3128"/>
                  </a:lnTo>
                  <a:lnTo>
                    <a:pt x="510" y="3090"/>
                  </a:lnTo>
                  <a:lnTo>
                    <a:pt x="446" y="3045"/>
                  </a:lnTo>
                  <a:lnTo>
                    <a:pt x="384" y="2996"/>
                  </a:lnTo>
                  <a:lnTo>
                    <a:pt x="326" y="2942"/>
                  </a:lnTo>
                  <a:lnTo>
                    <a:pt x="287" y="2899"/>
                  </a:lnTo>
                  <a:lnTo>
                    <a:pt x="250" y="2856"/>
                  </a:lnTo>
                  <a:lnTo>
                    <a:pt x="250" y="2957"/>
                  </a:lnTo>
                  <a:lnTo>
                    <a:pt x="249" y="2960"/>
                  </a:lnTo>
                  <a:lnTo>
                    <a:pt x="248" y="2963"/>
                  </a:lnTo>
                  <a:lnTo>
                    <a:pt x="246" y="2965"/>
                  </a:lnTo>
                  <a:lnTo>
                    <a:pt x="242" y="2967"/>
                  </a:lnTo>
                  <a:lnTo>
                    <a:pt x="239" y="2967"/>
                  </a:lnTo>
                  <a:lnTo>
                    <a:pt x="235" y="2967"/>
                  </a:lnTo>
                  <a:lnTo>
                    <a:pt x="232" y="2965"/>
                  </a:lnTo>
                  <a:lnTo>
                    <a:pt x="230" y="2963"/>
                  </a:lnTo>
                  <a:lnTo>
                    <a:pt x="228" y="2960"/>
                  </a:lnTo>
                  <a:lnTo>
                    <a:pt x="227" y="2957"/>
                  </a:lnTo>
                  <a:lnTo>
                    <a:pt x="227" y="2827"/>
                  </a:lnTo>
                  <a:lnTo>
                    <a:pt x="223" y="2822"/>
                  </a:lnTo>
                  <a:lnTo>
                    <a:pt x="184" y="2849"/>
                  </a:lnTo>
                  <a:lnTo>
                    <a:pt x="181" y="2851"/>
                  </a:lnTo>
                  <a:lnTo>
                    <a:pt x="178" y="2851"/>
                  </a:lnTo>
                  <a:lnTo>
                    <a:pt x="175" y="2850"/>
                  </a:lnTo>
                  <a:lnTo>
                    <a:pt x="171" y="2849"/>
                  </a:lnTo>
                  <a:lnTo>
                    <a:pt x="169" y="2847"/>
                  </a:lnTo>
                  <a:lnTo>
                    <a:pt x="168" y="2843"/>
                  </a:lnTo>
                  <a:lnTo>
                    <a:pt x="167" y="2840"/>
                  </a:lnTo>
                  <a:lnTo>
                    <a:pt x="168" y="2836"/>
                  </a:lnTo>
                  <a:lnTo>
                    <a:pt x="169" y="2834"/>
                  </a:lnTo>
                  <a:lnTo>
                    <a:pt x="171" y="2831"/>
                  </a:lnTo>
                  <a:lnTo>
                    <a:pt x="210" y="2804"/>
                  </a:lnTo>
                  <a:lnTo>
                    <a:pt x="187" y="2771"/>
                  </a:lnTo>
                  <a:lnTo>
                    <a:pt x="167" y="2737"/>
                  </a:lnTo>
                  <a:lnTo>
                    <a:pt x="159" y="2731"/>
                  </a:lnTo>
                  <a:lnTo>
                    <a:pt x="154" y="2721"/>
                  </a:lnTo>
                  <a:lnTo>
                    <a:pt x="152" y="2711"/>
                  </a:lnTo>
                  <a:lnTo>
                    <a:pt x="117" y="2647"/>
                  </a:lnTo>
                  <a:lnTo>
                    <a:pt x="89" y="2579"/>
                  </a:lnTo>
                  <a:lnTo>
                    <a:pt x="65" y="2511"/>
                  </a:lnTo>
                  <a:lnTo>
                    <a:pt x="52" y="2508"/>
                  </a:lnTo>
                  <a:lnTo>
                    <a:pt x="42" y="2501"/>
                  </a:lnTo>
                  <a:lnTo>
                    <a:pt x="36" y="2490"/>
                  </a:lnTo>
                  <a:lnTo>
                    <a:pt x="34" y="2478"/>
                  </a:lnTo>
                  <a:lnTo>
                    <a:pt x="34" y="2390"/>
                  </a:lnTo>
                  <a:lnTo>
                    <a:pt x="21" y="2318"/>
                  </a:lnTo>
                  <a:lnTo>
                    <a:pt x="14" y="2244"/>
                  </a:lnTo>
                  <a:lnTo>
                    <a:pt x="13" y="2240"/>
                  </a:lnTo>
                  <a:lnTo>
                    <a:pt x="12" y="2234"/>
                  </a:lnTo>
                  <a:lnTo>
                    <a:pt x="11" y="2229"/>
                  </a:lnTo>
                  <a:lnTo>
                    <a:pt x="11" y="2126"/>
                  </a:lnTo>
                  <a:lnTo>
                    <a:pt x="12" y="2120"/>
                  </a:lnTo>
                  <a:lnTo>
                    <a:pt x="13" y="2116"/>
                  </a:lnTo>
                  <a:lnTo>
                    <a:pt x="15" y="2110"/>
                  </a:lnTo>
                  <a:lnTo>
                    <a:pt x="22" y="2039"/>
                  </a:lnTo>
                  <a:lnTo>
                    <a:pt x="34" y="1967"/>
                  </a:lnTo>
                  <a:lnTo>
                    <a:pt x="51" y="1897"/>
                  </a:lnTo>
                  <a:lnTo>
                    <a:pt x="19" y="1920"/>
                  </a:lnTo>
                  <a:lnTo>
                    <a:pt x="15" y="1922"/>
                  </a:lnTo>
                  <a:lnTo>
                    <a:pt x="12" y="1922"/>
                  </a:lnTo>
                  <a:lnTo>
                    <a:pt x="8" y="1922"/>
                  </a:lnTo>
                  <a:lnTo>
                    <a:pt x="5" y="1919"/>
                  </a:lnTo>
                  <a:lnTo>
                    <a:pt x="3" y="1917"/>
                  </a:lnTo>
                  <a:lnTo>
                    <a:pt x="2" y="1913"/>
                  </a:lnTo>
                  <a:lnTo>
                    <a:pt x="0" y="1910"/>
                  </a:lnTo>
                  <a:lnTo>
                    <a:pt x="2" y="1907"/>
                  </a:lnTo>
                  <a:lnTo>
                    <a:pt x="3" y="1904"/>
                  </a:lnTo>
                  <a:lnTo>
                    <a:pt x="6" y="1902"/>
                  </a:lnTo>
                  <a:lnTo>
                    <a:pt x="60" y="1863"/>
                  </a:lnTo>
                  <a:lnTo>
                    <a:pt x="79" y="1807"/>
                  </a:lnTo>
                  <a:lnTo>
                    <a:pt x="76" y="1807"/>
                  </a:lnTo>
                  <a:lnTo>
                    <a:pt x="63" y="1803"/>
                  </a:lnTo>
                  <a:lnTo>
                    <a:pt x="53" y="1796"/>
                  </a:lnTo>
                  <a:lnTo>
                    <a:pt x="45" y="1786"/>
                  </a:lnTo>
                  <a:lnTo>
                    <a:pt x="43" y="1773"/>
                  </a:lnTo>
                  <a:lnTo>
                    <a:pt x="43" y="1670"/>
                  </a:lnTo>
                  <a:lnTo>
                    <a:pt x="45" y="1656"/>
                  </a:lnTo>
                  <a:lnTo>
                    <a:pt x="53" y="1646"/>
                  </a:lnTo>
                  <a:lnTo>
                    <a:pt x="63" y="1639"/>
                  </a:lnTo>
                  <a:lnTo>
                    <a:pt x="76" y="1637"/>
                  </a:lnTo>
                  <a:lnTo>
                    <a:pt x="128" y="1637"/>
                  </a:lnTo>
                  <a:lnTo>
                    <a:pt x="138" y="1638"/>
                  </a:lnTo>
                  <a:lnTo>
                    <a:pt x="146" y="1642"/>
                  </a:lnTo>
                  <a:lnTo>
                    <a:pt x="153" y="1649"/>
                  </a:lnTo>
                  <a:lnTo>
                    <a:pt x="189" y="1588"/>
                  </a:lnTo>
                  <a:lnTo>
                    <a:pt x="231" y="1531"/>
                  </a:lnTo>
                  <a:lnTo>
                    <a:pt x="276" y="1474"/>
                  </a:lnTo>
                  <a:lnTo>
                    <a:pt x="326" y="1422"/>
                  </a:lnTo>
                  <a:lnTo>
                    <a:pt x="385" y="1366"/>
                  </a:lnTo>
                  <a:lnTo>
                    <a:pt x="446" y="1317"/>
                  </a:lnTo>
                  <a:lnTo>
                    <a:pt x="511" y="1272"/>
                  </a:lnTo>
                  <a:lnTo>
                    <a:pt x="578" y="1233"/>
                  </a:lnTo>
                  <a:lnTo>
                    <a:pt x="646" y="1200"/>
                  </a:lnTo>
                  <a:lnTo>
                    <a:pt x="717" y="1171"/>
                  </a:lnTo>
                  <a:lnTo>
                    <a:pt x="790" y="1148"/>
                  </a:lnTo>
                  <a:lnTo>
                    <a:pt x="863" y="1130"/>
                  </a:lnTo>
                  <a:lnTo>
                    <a:pt x="936" y="1117"/>
                  </a:lnTo>
                  <a:lnTo>
                    <a:pt x="1012" y="1109"/>
                  </a:lnTo>
                  <a:lnTo>
                    <a:pt x="1086" y="1107"/>
                  </a:lnTo>
                  <a:lnTo>
                    <a:pt x="1162" y="1109"/>
                  </a:lnTo>
                  <a:lnTo>
                    <a:pt x="1236" y="1117"/>
                  </a:lnTo>
                  <a:lnTo>
                    <a:pt x="1311" y="1131"/>
                  </a:lnTo>
                  <a:lnTo>
                    <a:pt x="1384" y="1149"/>
                  </a:lnTo>
                  <a:lnTo>
                    <a:pt x="1455" y="1173"/>
                  </a:lnTo>
                  <a:lnTo>
                    <a:pt x="1526" y="1202"/>
                  </a:lnTo>
                  <a:lnTo>
                    <a:pt x="1595" y="1237"/>
                  </a:lnTo>
                  <a:lnTo>
                    <a:pt x="1661" y="1276"/>
                  </a:lnTo>
                  <a:lnTo>
                    <a:pt x="1725" y="1320"/>
                  </a:lnTo>
                  <a:lnTo>
                    <a:pt x="1911" y="1134"/>
                  </a:lnTo>
                  <a:lnTo>
                    <a:pt x="1906" y="1095"/>
                  </a:lnTo>
                  <a:lnTo>
                    <a:pt x="1906" y="1057"/>
                  </a:lnTo>
                  <a:lnTo>
                    <a:pt x="1912" y="1019"/>
                  </a:lnTo>
                  <a:lnTo>
                    <a:pt x="1923" y="981"/>
                  </a:lnTo>
                  <a:lnTo>
                    <a:pt x="1939" y="946"/>
                  </a:lnTo>
                  <a:lnTo>
                    <a:pt x="1960" y="913"/>
                  </a:lnTo>
                  <a:lnTo>
                    <a:pt x="1987" y="881"/>
                  </a:lnTo>
                  <a:lnTo>
                    <a:pt x="2785" y="80"/>
                  </a:lnTo>
                  <a:lnTo>
                    <a:pt x="2817" y="54"/>
                  </a:lnTo>
                  <a:lnTo>
                    <a:pt x="2850" y="32"/>
                  </a:lnTo>
                  <a:lnTo>
                    <a:pt x="2887" y="16"/>
                  </a:lnTo>
                  <a:lnTo>
                    <a:pt x="2924" y="5"/>
                  </a:lnTo>
                  <a:lnTo>
                    <a:pt x="296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6011863" y="3416300"/>
              <a:ext cx="58738" cy="85725"/>
            </a:xfrm>
            <a:custGeom>
              <a:rect b="b" l="l" r="r" t="t"/>
              <a:pathLst>
                <a:path extrusionOk="0" h="325" w="224">
                  <a:moveTo>
                    <a:pt x="63" y="43"/>
                  </a:moveTo>
                  <a:lnTo>
                    <a:pt x="52" y="46"/>
                  </a:lnTo>
                  <a:lnTo>
                    <a:pt x="44" y="53"/>
                  </a:lnTo>
                  <a:lnTo>
                    <a:pt x="42" y="65"/>
                  </a:lnTo>
                  <a:lnTo>
                    <a:pt x="42" y="261"/>
                  </a:lnTo>
                  <a:lnTo>
                    <a:pt x="44" y="272"/>
                  </a:lnTo>
                  <a:lnTo>
                    <a:pt x="52" y="280"/>
                  </a:lnTo>
                  <a:lnTo>
                    <a:pt x="63" y="282"/>
                  </a:lnTo>
                  <a:lnTo>
                    <a:pt x="161" y="282"/>
                  </a:lnTo>
                  <a:lnTo>
                    <a:pt x="171" y="280"/>
                  </a:lnTo>
                  <a:lnTo>
                    <a:pt x="179" y="272"/>
                  </a:lnTo>
                  <a:lnTo>
                    <a:pt x="182" y="261"/>
                  </a:lnTo>
                  <a:lnTo>
                    <a:pt x="182" y="65"/>
                  </a:lnTo>
                  <a:lnTo>
                    <a:pt x="179" y="53"/>
                  </a:lnTo>
                  <a:lnTo>
                    <a:pt x="171" y="46"/>
                  </a:lnTo>
                  <a:lnTo>
                    <a:pt x="161" y="43"/>
                  </a:lnTo>
                  <a:lnTo>
                    <a:pt x="63" y="43"/>
                  </a:lnTo>
                  <a:close/>
                  <a:moveTo>
                    <a:pt x="63" y="0"/>
                  </a:moveTo>
                  <a:lnTo>
                    <a:pt x="161" y="0"/>
                  </a:lnTo>
                  <a:lnTo>
                    <a:pt x="181" y="4"/>
                  </a:lnTo>
                  <a:lnTo>
                    <a:pt x="198" y="13"/>
                  </a:lnTo>
                  <a:lnTo>
                    <a:pt x="211" y="27"/>
                  </a:lnTo>
                  <a:lnTo>
                    <a:pt x="221" y="44"/>
                  </a:lnTo>
                  <a:lnTo>
                    <a:pt x="224" y="65"/>
                  </a:lnTo>
                  <a:lnTo>
                    <a:pt x="224" y="261"/>
                  </a:lnTo>
                  <a:lnTo>
                    <a:pt x="221" y="281"/>
                  </a:lnTo>
                  <a:lnTo>
                    <a:pt x="211" y="298"/>
                  </a:lnTo>
                  <a:lnTo>
                    <a:pt x="198" y="312"/>
                  </a:lnTo>
                  <a:lnTo>
                    <a:pt x="181" y="321"/>
                  </a:lnTo>
                  <a:lnTo>
                    <a:pt x="161" y="325"/>
                  </a:lnTo>
                  <a:lnTo>
                    <a:pt x="63" y="325"/>
                  </a:lnTo>
                  <a:lnTo>
                    <a:pt x="43" y="321"/>
                  </a:lnTo>
                  <a:lnTo>
                    <a:pt x="26" y="312"/>
                  </a:lnTo>
                  <a:lnTo>
                    <a:pt x="12" y="298"/>
                  </a:lnTo>
                  <a:lnTo>
                    <a:pt x="3" y="281"/>
                  </a:lnTo>
                  <a:lnTo>
                    <a:pt x="0" y="261"/>
                  </a:lnTo>
                  <a:lnTo>
                    <a:pt x="0" y="65"/>
                  </a:lnTo>
                  <a:lnTo>
                    <a:pt x="3" y="44"/>
                  </a:lnTo>
                  <a:lnTo>
                    <a:pt x="12" y="27"/>
                  </a:lnTo>
                  <a:lnTo>
                    <a:pt x="26" y="13"/>
                  </a:lnTo>
                  <a:lnTo>
                    <a:pt x="43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5930901" y="3409950"/>
              <a:ext cx="41275" cy="92075"/>
            </a:xfrm>
            <a:custGeom>
              <a:rect b="b" l="l" r="r" t="t"/>
              <a:pathLst>
                <a:path extrusionOk="0" h="345" w="158">
                  <a:moveTo>
                    <a:pt x="135" y="0"/>
                  </a:moveTo>
                  <a:lnTo>
                    <a:pt x="146" y="2"/>
                  </a:lnTo>
                  <a:lnTo>
                    <a:pt x="155" y="10"/>
                  </a:lnTo>
                  <a:lnTo>
                    <a:pt x="158" y="20"/>
                  </a:lnTo>
                  <a:lnTo>
                    <a:pt x="158" y="324"/>
                  </a:lnTo>
                  <a:lnTo>
                    <a:pt x="155" y="334"/>
                  </a:lnTo>
                  <a:lnTo>
                    <a:pt x="146" y="341"/>
                  </a:lnTo>
                  <a:lnTo>
                    <a:pt x="136" y="345"/>
                  </a:lnTo>
                  <a:lnTo>
                    <a:pt x="126" y="341"/>
                  </a:lnTo>
                  <a:lnTo>
                    <a:pt x="118" y="334"/>
                  </a:lnTo>
                  <a:lnTo>
                    <a:pt x="116" y="324"/>
                  </a:lnTo>
                  <a:lnTo>
                    <a:pt x="116" y="62"/>
                  </a:lnTo>
                  <a:lnTo>
                    <a:pt x="33" y="119"/>
                  </a:lnTo>
                  <a:lnTo>
                    <a:pt x="25" y="123"/>
                  </a:lnTo>
                  <a:lnTo>
                    <a:pt x="17" y="123"/>
                  </a:lnTo>
                  <a:lnTo>
                    <a:pt x="9" y="119"/>
                  </a:lnTo>
                  <a:lnTo>
                    <a:pt x="3" y="114"/>
                  </a:lnTo>
                  <a:lnTo>
                    <a:pt x="0" y="107"/>
                  </a:lnTo>
                  <a:lnTo>
                    <a:pt x="0" y="99"/>
                  </a:lnTo>
                  <a:lnTo>
                    <a:pt x="3" y="91"/>
                  </a:lnTo>
                  <a:lnTo>
                    <a:pt x="9" y="85"/>
                  </a:lnTo>
                  <a:lnTo>
                    <a:pt x="125" y="3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5907088" y="3532188"/>
              <a:ext cx="58738" cy="85725"/>
            </a:xfrm>
            <a:custGeom>
              <a:rect b="b" l="l" r="r" t="t"/>
              <a:pathLst>
                <a:path extrusionOk="0" h="323" w="225">
                  <a:moveTo>
                    <a:pt x="63" y="41"/>
                  </a:moveTo>
                  <a:lnTo>
                    <a:pt x="53" y="45"/>
                  </a:lnTo>
                  <a:lnTo>
                    <a:pt x="45" y="53"/>
                  </a:lnTo>
                  <a:lnTo>
                    <a:pt x="43" y="63"/>
                  </a:lnTo>
                  <a:lnTo>
                    <a:pt x="43" y="260"/>
                  </a:lnTo>
                  <a:lnTo>
                    <a:pt x="45" y="270"/>
                  </a:lnTo>
                  <a:lnTo>
                    <a:pt x="53" y="278"/>
                  </a:lnTo>
                  <a:lnTo>
                    <a:pt x="63" y="280"/>
                  </a:lnTo>
                  <a:lnTo>
                    <a:pt x="161" y="280"/>
                  </a:lnTo>
                  <a:lnTo>
                    <a:pt x="172" y="278"/>
                  </a:lnTo>
                  <a:lnTo>
                    <a:pt x="179" y="270"/>
                  </a:lnTo>
                  <a:lnTo>
                    <a:pt x="183" y="260"/>
                  </a:lnTo>
                  <a:lnTo>
                    <a:pt x="183" y="63"/>
                  </a:lnTo>
                  <a:lnTo>
                    <a:pt x="179" y="53"/>
                  </a:lnTo>
                  <a:lnTo>
                    <a:pt x="172" y="45"/>
                  </a:lnTo>
                  <a:lnTo>
                    <a:pt x="161" y="41"/>
                  </a:lnTo>
                  <a:lnTo>
                    <a:pt x="63" y="41"/>
                  </a:lnTo>
                  <a:close/>
                  <a:moveTo>
                    <a:pt x="63" y="0"/>
                  </a:moveTo>
                  <a:lnTo>
                    <a:pt x="161" y="0"/>
                  </a:lnTo>
                  <a:lnTo>
                    <a:pt x="181" y="2"/>
                  </a:lnTo>
                  <a:lnTo>
                    <a:pt x="199" y="11"/>
                  </a:lnTo>
                  <a:lnTo>
                    <a:pt x="212" y="25"/>
                  </a:lnTo>
                  <a:lnTo>
                    <a:pt x="221" y="42"/>
                  </a:lnTo>
                  <a:lnTo>
                    <a:pt x="225" y="63"/>
                  </a:lnTo>
                  <a:lnTo>
                    <a:pt x="225" y="260"/>
                  </a:lnTo>
                  <a:lnTo>
                    <a:pt x="221" y="280"/>
                  </a:lnTo>
                  <a:lnTo>
                    <a:pt x="212" y="298"/>
                  </a:lnTo>
                  <a:lnTo>
                    <a:pt x="199" y="310"/>
                  </a:lnTo>
                  <a:lnTo>
                    <a:pt x="181" y="319"/>
                  </a:lnTo>
                  <a:lnTo>
                    <a:pt x="161" y="323"/>
                  </a:lnTo>
                  <a:lnTo>
                    <a:pt x="63" y="323"/>
                  </a:lnTo>
                  <a:lnTo>
                    <a:pt x="43" y="319"/>
                  </a:lnTo>
                  <a:lnTo>
                    <a:pt x="26" y="310"/>
                  </a:lnTo>
                  <a:lnTo>
                    <a:pt x="12" y="298"/>
                  </a:lnTo>
                  <a:lnTo>
                    <a:pt x="4" y="280"/>
                  </a:lnTo>
                  <a:lnTo>
                    <a:pt x="0" y="260"/>
                  </a:lnTo>
                  <a:lnTo>
                    <a:pt x="0" y="63"/>
                  </a:lnTo>
                  <a:lnTo>
                    <a:pt x="4" y="42"/>
                  </a:lnTo>
                  <a:lnTo>
                    <a:pt x="12" y="25"/>
                  </a:lnTo>
                  <a:lnTo>
                    <a:pt x="26" y="11"/>
                  </a:lnTo>
                  <a:lnTo>
                    <a:pt x="43" y="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826126" y="3527425"/>
              <a:ext cx="41275" cy="90488"/>
            </a:xfrm>
            <a:custGeom>
              <a:rect b="b" l="l" r="r" t="t"/>
              <a:pathLst>
                <a:path extrusionOk="0" h="345" w="157">
                  <a:moveTo>
                    <a:pt x="135" y="0"/>
                  </a:moveTo>
                  <a:lnTo>
                    <a:pt x="145" y="2"/>
                  </a:lnTo>
                  <a:lnTo>
                    <a:pt x="154" y="10"/>
                  </a:lnTo>
                  <a:lnTo>
                    <a:pt x="157" y="22"/>
                  </a:lnTo>
                  <a:lnTo>
                    <a:pt x="157" y="324"/>
                  </a:lnTo>
                  <a:lnTo>
                    <a:pt x="154" y="334"/>
                  </a:lnTo>
                  <a:lnTo>
                    <a:pt x="146" y="343"/>
                  </a:lnTo>
                  <a:lnTo>
                    <a:pt x="136" y="345"/>
                  </a:lnTo>
                  <a:lnTo>
                    <a:pt x="126" y="343"/>
                  </a:lnTo>
                  <a:lnTo>
                    <a:pt x="118" y="334"/>
                  </a:lnTo>
                  <a:lnTo>
                    <a:pt x="115" y="324"/>
                  </a:lnTo>
                  <a:lnTo>
                    <a:pt x="115" y="62"/>
                  </a:lnTo>
                  <a:lnTo>
                    <a:pt x="32" y="120"/>
                  </a:lnTo>
                  <a:lnTo>
                    <a:pt x="21" y="123"/>
                  </a:lnTo>
                  <a:lnTo>
                    <a:pt x="11" y="122"/>
                  </a:lnTo>
                  <a:lnTo>
                    <a:pt x="3" y="115"/>
                  </a:lnTo>
                  <a:lnTo>
                    <a:pt x="0" y="107"/>
                  </a:lnTo>
                  <a:lnTo>
                    <a:pt x="0" y="99"/>
                  </a:lnTo>
                  <a:lnTo>
                    <a:pt x="2" y="91"/>
                  </a:lnTo>
                  <a:lnTo>
                    <a:pt x="8" y="85"/>
                  </a:lnTo>
                  <a:lnTo>
                    <a:pt x="123" y="5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5999163" y="3535363"/>
              <a:ext cx="58738" cy="85725"/>
            </a:xfrm>
            <a:custGeom>
              <a:rect b="b" l="l" r="r" t="t"/>
              <a:pathLst>
                <a:path extrusionOk="0" h="323" w="225">
                  <a:moveTo>
                    <a:pt x="63" y="43"/>
                  </a:moveTo>
                  <a:lnTo>
                    <a:pt x="53" y="45"/>
                  </a:lnTo>
                  <a:lnTo>
                    <a:pt x="45" y="53"/>
                  </a:lnTo>
                  <a:lnTo>
                    <a:pt x="43" y="63"/>
                  </a:lnTo>
                  <a:lnTo>
                    <a:pt x="43" y="260"/>
                  </a:lnTo>
                  <a:lnTo>
                    <a:pt x="45" y="271"/>
                  </a:lnTo>
                  <a:lnTo>
                    <a:pt x="53" y="278"/>
                  </a:lnTo>
                  <a:lnTo>
                    <a:pt x="63" y="282"/>
                  </a:lnTo>
                  <a:lnTo>
                    <a:pt x="162" y="282"/>
                  </a:lnTo>
                  <a:lnTo>
                    <a:pt x="172" y="278"/>
                  </a:lnTo>
                  <a:lnTo>
                    <a:pt x="180" y="271"/>
                  </a:lnTo>
                  <a:lnTo>
                    <a:pt x="182" y="260"/>
                  </a:lnTo>
                  <a:lnTo>
                    <a:pt x="182" y="63"/>
                  </a:lnTo>
                  <a:lnTo>
                    <a:pt x="180" y="53"/>
                  </a:lnTo>
                  <a:lnTo>
                    <a:pt x="172" y="45"/>
                  </a:lnTo>
                  <a:lnTo>
                    <a:pt x="162" y="43"/>
                  </a:lnTo>
                  <a:lnTo>
                    <a:pt x="63" y="43"/>
                  </a:lnTo>
                  <a:close/>
                  <a:moveTo>
                    <a:pt x="63" y="0"/>
                  </a:moveTo>
                  <a:lnTo>
                    <a:pt x="162" y="0"/>
                  </a:lnTo>
                  <a:lnTo>
                    <a:pt x="181" y="4"/>
                  </a:lnTo>
                  <a:lnTo>
                    <a:pt x="198" y="13"/>
                  </a:lnTo>
                  <a:lnTo>
                    <a:pt x="212" y="26"/>
                  </a:lnTo>
                  <a:lnTo>
                    <a:pt x="221" y="44"/>
                  </a:lnTo>
                  <a:lnTo>
                    <a:pt x="225" y="63"/>
                  </a:lnTo>
                  <a:lnTo>
                    <a:pt x="225" y="260"/>
                  </a:lnTo>
                  <a:lnTo>
                    <a:pt x="221" y="281"/>
                  </a:lnTo>
                  <a:lnTo>
                    <a:pt x="212" y="298"/>
                  </a:lnTo>
                  <a:lnTo>
                    <a:pt x="198" y="312"/>
                  </a:lnTo>
                  <a:lnTo>
                    <a:pt x="181" y="321"/>
                  </a:lnTo>
                  <a:lnTo>
                    <a:pt x="162" y="323"/>
                  </a:lnTo>
                  <a:lnTo>
                    <a:pt x="63" y="323"/>
                  </a:lnTo>
                  <a:lnTo>
                    <a:pt x="44" y="321"/>
                  </a:lnTo>
                  <a:lnTo>
                    <a:pt x="27" y="312"/>
                  </a:lnTo>
                  <a:lnTo>
                    <a:pt x="13" y="298"/>
                  </a:lnTo>
                  <a:lnTo>
                    <a:pt x="4" y="281"/>
                  </a:lnTo>
                  <a:lnTo>
                    <a:pt x="0" y="260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3" y="26"/>
                  </a:lnTo>
                  <a:lnTo>
                    <a:pt x="27" y="13"/>
                  </a:lnTo>
                  <a:lnTo>
                    <a:pt x="44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6081713" y="3530600"/>
              <a:ext cx="42863" cy="90488"/>
            </a:xfrm>
            <a:custGeom>
              <a:rect b="b" l="l" r="r" t="t"/>
              <a:pathLst>
                <a:path extrusionOk="0" h="343" w="157">
                  <a:moveTo>
                    <a:pt x="136" y="0"/>
                  </a:moveTo>
                  <a:lnTo>
                    <a:pt x="147" y="2"/>
                  </a:lnTo>
                  <a:lnTo>
                    <a:pt x="153" y="6"/>
                  </a:lnTo>
                  <a:lnTo>
                    <a:pt x="156" y="12"/>
                  </a:lnTo>
                  <a:lnTo>
                    <a:pt x="157" y="20"/>
                  </a:lnTo>
                  <a:lnTo>
                    <a:pt x="157" y="322"/>
                  </a:lnTo>
                  <a:lnTo>
                    <a:pt x="155" y="333"/>
                  </a:lnTo>
                  <a:lnTo>
                    <a:pt x="147" y="341"/>
                  </a:lnTo>
                  <a:lnTo>
                    <a:pt x="137" y="343"/>
                  </a:lnTo>
                  <a:lnTo>
                    <a:pt x="126" y="341"/>
                  </a:lnTo>
                  <a:lnTo>
                    <a:pt x="118" y="333"/>
                  </a:lnTo>
                  <a:lnTo>
                    <a:pt x="116" y="322"/>
                  </a:lnTo>
                  <a:lnTo>
                    <a:pt x="116" y="60"/>
                  </a:lnTo>
                  <a:lnTo>
                    <a:pt x="34" y="118"/>
                  </a:lnTo>
                  <a:lnTo>
                    <a:pt x="22" y="122"/>
                  </a:lnTo>
                  <a:lnTo>
                    <a:pt x="12" y="120"/>
                  </a:lnTo>
                  <a:lnTo>
                    <a:pt x="4" y="113"/>
                  </a:lnTo>
                  <a:lnTo>
                    <a:pt x="0" y="103"/>
                  </a:lnTo>
                  <a:lnTo>
                    <a:pt x="2" y="93"/>
                  </a:lnTo>
                  <a:lnTo>
                    <a:pt x="8" y="83"/>
                  </a:lnTo>
                  <a:lnTo>
                    <a:pt x="124" y="3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5995988" y="3646488"/>
              <a:ext cx="58738" cy="84138"/>
            </a:xfrm>
            <a:custGeom>
              <a:rect b="b" l="l" r="r" t="t"/>
              <a:pathLst>
                <a:path extrusionOk="0" h="323" w="223">
                  <a:moveTo>
                    <a:pt x="63" y="42"/>
                  </a:moveTo>
                  <a:lnTo>
                    <a:pt x="51" y="45"/>
                  </a:lnTo>
                  <a:lnTo>
                    <a:pt x="45" y="52"/>
                  </a:lnTo>
                  <a:lnTo>
                    <a:pt x="41" y="64"/>
                  </a:lnTo>
                  <a:lnTo>
                    <a:pt x="41" y="260"/>
                  </a:lnTo>
                  <a:lnTo>
                    <a:pt x="45" y="270"/>
                  </a:lnTo>
                  <a:lnTo>
                    <a:pt x="51" y="278"/>
                  </a:lnTo>
                  <a:lnTo>
                    <a:pt x="63" y="281"/>
                  </a:lnTo>
                  <a:lnTo>
                    <a:pt x="160" y="281"/>
                  </a:lnTo>
                  <a:lnTo>
                    <a:pt x="172" y="278"/>
                  </a:lnTo>
                  <a:lnTo>
                    <a:pt x="179" y="270"/>
                  </a:lnTo>
                  <a:lnTo>
                    <a:pt x="182" y="260"/>
                  </a:lnTo>
                  <a:lnTo>
                    <a:pt x="182" y="64"/>
                  </a:lnTo>
                  <a:lnTo>
                    <a:pt x="179" y="52"/>
                  </a:lnTo>
                  <a:lnTo>
                    <a:pt x="172" y="45"/>
                  </a:lnTo>
                  <a:lnTo>
                    <a:pt x="160" y="42"/>
                  </a:lnTo>
                  <a:lnTo>
                    <a:pt x="63" y="42"/>
                  </a:lnTo>
                  <a:close/>
                  <a:moveTo>
                    <a:pt x="63" y="0"/>
                  </a:moveTo>
                  <a:lnTo>
                    <a:pt x="160" y="0"/>
                  </a:lnTo>
                  <a:lnTo>
                    <a:pt x="181" y="3"/>
                  </a:lnTo>
                  <a:lnTo>
                    <a:pt x="198" y="12"/>
                  </a:lnTo>
                  <a:lnTo>
                    <a:pt x="212" y="26"/>
                  </a:lnTo>
                  <a:lnTo>
                    <a:pt x="221" y="43"/>
                  </a:lnTo>
                  <a:lnTo>
                    <a:pt x="223" y="64"/>
                  </a:lnTo>
                  <a:lnTo>
                    <a:pt x="223" y="260"/>
                  </a:lnTo>
                  <a:lnTo>
                    <a:pt x="221" y="280"/>
                  </a:lnTo>
                  <a:lnTo>
                    <a:pt x="212" y="297"/>
                  </a:lnTo>
                  <a:lnTo>
                    <a:pt x="198" y="311"/>
                  </a:lnTo>
                  <a:lnTo>
                    <a:pt x="181" y="320"/>
                  </a:lnTo>
                  <a:lnTo>
                    <a:pt x="160" y="323"/>
                  </a:lnTo>
                  <a:lnTo>
                    <a:pt x="63" y="323"/>
                  </a:lnTo>
                  <a:lnTo>
                    <a:pt x="42" y="320"/>
                  </a:lnTo>
                  <a:lnTo>
                    <a:pt x="25" y="311"/>
                  </a:lnTo>
                  <a:lnTo>
                    <a:pt x="11" y="297"/>
                  </a:lnTo>
                  <a:lnTo>
                    <a:pt x="3" y="280"/>
                  </a:lnTo>
                  <a:lnTo>
                    <a:pt x="0" y="260"/>
                  </a:lnTo>
                  <a:lnTo>
                    <a:pt x="0" y="64"/>
                  </a:lnTo>
                  <a:lnTo>
                    <a:pt x="3" y="43"/>
                  </a:lnTo>
                  <a:lnTo>
                    <a:pt x="11" y="26"/>
                  </a:lnTo>
                  <a:lnTo>
                    <a:pt x="25" y="12"/>
                  </a:lnTo>
                  <a:lnTo>
                    <a:pt x="42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5915026" y="3640138"/>
              <a:ext cx="41275" cy="90488"/>
            </a:xfrm>
            <a:custGeom>
              <a:rect b="b" l="l" r="r" t="t"/>
              <a:pathLst>
                <a:path extrusionOk="0" h="344" w="158">
                  <a:moveTo>
                    <a:pt x="136" y="0"/>
                  </a:moveTo>
                  <a:lnTo>
                    <a:pt x="147" y="2"/>
                  </a:lnTo>
                  <a:lnTo>
                    <a:pt x="152" y="6"/>
                  </a:lnTo>
                  <a:lnTo>
                    <a:pt x="157" y="13"/>
                  </a:lnTo>
                  <a:lnTo>
                    <a:pt x="158" y="20"/>
                  </a:lnTo>
                  <a:lnTo>
                    <a:pt x="158" y="324"/>
                  </a:lnTo>
                  <a:lnTo>
                    <a:pt x="156" y="334"/>
                  </a:lnTo>
                  <a:lnTo>
                    <a:pt x="148" y="342"/>
                  </a:lnTo>
                  <a:lnTo>
                    <a:pt x="137" y="344"/>
                  </a:lnTo>
                  <a:lnTo>
                    <a:pt x="127" y="342"/>
                  </a:lnTo>
                  <a:lnTo>
                    <a:pt x="119" y="334"/>
                  </a:lnTo>
                  <a:lnTo>
                    <a:pt x="116" y="324"/>
                  </a:lnTo>
                  <a:lnTo>
                    <a:pt x="116" y="62"/>
                  </a:lnTo>
                  <a:lnTo>
                    <a:pt x="33" y="119"/>
                  </a:lnTo>
                  <a:lnTo>
                    <a:pt x="26" y="123"/>
                  </a:lnTo>
                  <a:lnTo>
                    <a:pt x="18" y="123"/>
                  </a:lnTo>
                  <a:lnTo>
                    <a:pt x="10" y="119"/>
                  </a:lnTo>
                  <a:lnTo>
                    <a:pt x="5" y="113"/>
                  </a:lnTo>
                  <a:lnTo>
                    <a:pt x="0" y="103"/>
                  </a:lnTo>
                  <a:lnTo>
                    <a:pt x="2" y="93"/>
                  </a:lnTo>
                  <a:lnTo>
                    <a:pt x="9" y="85"/>
                  </a:lnTo>
                  <a:lnTo>
                    <a:pt x="125" y="3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6086476" y="3648075"/>
              <a:ext cx="60325" cy="85725"/>
            </a:xfrm>
            <a:custGeom>
              <a:rect b="b" l="l" r="r" t="t"/>
              <a:pathLst>
                <a:path extrusionOk="0" h="323" w="224">
                  <a:moveTo>
                    <a:pt x="63" y="41"/>
                  </a:moveTo>
                  <a:lnTo>
                    <a:pt x="52" y="45"/>
                  </a:lnTo>
                  <a:lnTo>
                    <a:pt x="44" y="51"/>
                  </a:lnTo>
                  <a:lnTo>
                    <a:pt x="42" y="63"/>
                  </a:lnTo>
                  <a:lnTo>
                    <a:pt x="42" y="259"/>
                  </a:lnTo>
                  <a:lnTo>
                    <a:pt x="44" y="270"/>
                  </a:lnTo>
                  <a:lnTo>
                    <a:pt x="52" y="278"/>
                  </a:lnTo>
                  <a:lnTo>
                    <a:pt x="63" y="280"/>
                  </a:lnTo>
                  <a:lnTo>
                    <a:pt x="161" y="280"/>
                  </a:lnTo>
                  <a:lnTo>
                    <a:pt x="172" y="278"/>
                  </a:lnTo>
                  <a:lnTo>
                    <a:pt x="180" y="270"/>
                  </a:lnTo>
                  <a:lnTo>
                    <a:pt x="182" y="259"/>
                  </a:lnTo>
                  <a:lnTo>
                    <a:pt x="182" y="63"/>
                  </a:lnTo>
                  <a:lnTo>
                    <a:pt x="180" y="51"/>
                  </a:lnTo>
                  <a:lnTo>
                    <a:pt x="172" y="45"/>
                  </a:lnTo>
                  <a:lnTo>
                    <a:pt x="161" y="41"/>
                  </a:lnTo>
                  <a:lnTo>
                    <a:pt x="63" y="41"/>
                  </a:lnTo>
                  <a:close/>
                  <a:moveTo>
                    <a:pt x="63" y="0"/>
                  </a:moveTo>
                  <a:lnTo>
                    <a:pt x="161" y="0"/>
                  </a:lnTo>
                  <a:lnTo>
                    <a:pt x="181" y="2"/>
                  </a:lnTo>
                  <a:lnTo>
                    <a:pt x="198" y="11"/>
                  </a:lnTo>
                  <a:lnTo>
                    <a:pt x="212" y="25"/>
                  </a:lnTo>
                  <a:lnTo>
                    <a:pt x="221" y="42"/>
                  </a:lnTo>
                  <a:lnTo>
                    <a:pt x="224" y="63"/>
                  </a:lnTo>
                  <a:lnTo>
                    <a:pt x="224" y="259"/>
                  </a:lnTo>
                  <a:lnTo>
                    <a:pt x="221" y="280"/>
                  </a:lnTo>
                  <a:lnTo>
                    <a:pt x="212" y="297"/>
                  </a:lnTo>
                  <a:lnTo>
                    <a:pt x="198" y="311"/>
                  </a:lnTo>
                  <a:lnTo>
                    <a:pt x="181" y="319"/>
                  </a:lnTo>
                  <a:lnTo>
                    <a:pt x="161" y="323"/>
                  </a:lnTo>
                  <a:lnTo>
                    <a:pt x="63" y="323"/>
                  </a:lnTo>
                  <a:lnTo>
                    <a:pt x="43" y="319"/>
                  </a:lnTo>
                  <a:lnTo>
                    <a:pt x="26" y="311"/>
                  </a:lnTo>
                  <a:lnTo>
                    <a:pt x="12" y="297"/>
                  </a:lnTo>
                  <a:lnTo>
                    <a:pt x="3" y="280"/>
                  </a:lnTo>
                  <a:lnTo>
                    <a:pt x="0" y="259"/>
                  </a:lnTo>
                  <a:lnTo>
                    <a:pt x="0" y="63"/>
                  </a:lnTo>
                  <a:lnTo>
                    <a:pt x="3" y="42"/>
                  </a:lnTo>
                  <a:lnTo>
                    <a:pt x="12" y="25"/>
                  </a:lnTo>
                  <a:lnTo>
                    <a:pt x="26" y="11"/>
                  </a:lnTo>
                  <a:lnTo>
                    <a:pt x="43" y="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6330951" y="3424238"/>
              <a:ext cx="31750" cy="44450"/>
            </a:xfrm>
            <a:custGeom>
              <a:rect b="b" l="l" r="r" t="t"/>
              <a:pathLst>
                <a:path extrusionOk="0" h="170" w="118">
                  <a:moveTo>
                    <a:pt x="33" y="22"/>
                  </a:moveTo>
                  <a:lnTo>
                    <a:pt x="30" y="23"/>
                  </a:lnTo>
                  <a:lnTo>
                    <a:pt x="26" y="24"/>
                  </a:lnTo>
                  <a:lnTo>
                    <a:pt x="24" y="26"/>
                  </a:lnTo>
                  <a:lnTo>
                    <a:pt x="23" y="30"/>
                  </a:lnTo>
                  <a:lnTo>
                    <a:pt x="22" y="33"/>
                  </a:lnTo>
                  <a:lnTo>
                    <a:pt x="22" y="137"/>
                  </a:lnTo>
                  <a:lnTo>
                    <a:pt x="23" y="140"/>
                  </a:lnTo>
                  <a:lnTo>
                    <a:pt x="24" y="143"/>
                  </a:lnTo>
                  <a:lnTo>
                    <a:pt x="26" y="146"/>
                  </a:lnTo>
                  <a:lnTo>
                    <a:pt x="30" y="147"/>
                  </a:lnTo>
                  <a:lnTo>
                    <a:pt x="33" y="148"/>
                  </a:lnTo>
                  <a:lnTo>
                    <a:pt x="85" y="148"/>
                  </a:lnTo>
                  <a:lnTo>
                    <a:pt x="88" y="147"/>
                  </a:lnTo>
                  <a:lnTo>
                    <a:pt x="92" y="146"/>
                  </a:lnTo>
                  <a:lnTo>
                    <a:pt x="94" y="143"/>
                  </a:lnTo>
                  <a:lnTo>
                    <a:pt x="95" y="140"/>
                  </a:lnTo>
                  <a:lnTo>
                    <a:pt x="96" y="137"/>
                  </a:lnTo>
                  <a:lnTo>
                    <a:pt x="96" y="33"/>
                  </a:lnTo>
                  <a:lnTo>
                    <a:pt x="95" y="28"/>
                  </a:lnTo>
                  <a:lnTo>
                    <a:pt x="93" y="25"/>
                  </a:lnTo>
                  <a:lnTo>
                    <a:pt x="89" y="23"/>
                  </a:lnTo>
                  <a:lnTo>
                    <a:pt x="85" y="22"/>
                  </a:lnTo>
                  <a:lnTo>
                    <a:pt x="33" y="22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7" y="2"/>
                  </a:lnTo>
                  <a:lnTo>
                    <a:pt x="108" y="9"/>
                  </a:lnTo>
                  <a:lnTo>
                    <a:pt x="116" y="20"/>
                  </a:lnTo>
                  <a:lnTo>
                    <a:pt x="118" y="33"/>
                  </a:lnTo>
                  <a:lnTo>
                    <a:pt x="118" y="137"/>
                  </a:lnTo>
                  <a:lnTo>
                    <a:pt x="116" y="149"/>
                  </a:lnTo>
                  <a:lnTo>
                    <a:pt x="108" y="160"/>
                  </a:lnTo>
                  <a:lnTo>
                    <a:pt x="97" y="166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1" y="166"/>
                  </a:lnTo>
                  <a:lnTo>
                    <a:pt x="9" y="160"/>
                  </a:lnTo>
                  <a:lnTo>
                    <a:pt x="2" y="149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9"/>
                  </a:lnTo>
                  <a:lnTo>
                    <a:pt x="21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6289676" y="3421063"/>
              <a:ext cx="20638" cy="47625"/>
            </a:xfrm>
            <a:custGeom>
              <a:rect b="b" l="l" r="r" t="t"/>
              <a:pathLst>
                <a:path extrusionOk="0" h="182" w="82">
                  <a:moveTo>
                    <a:pt x="73" y="0"/>
                  </a:moveTo>
                  <a:lnTo>
                    <a:pt x="76" y="1"/>
                  </a:lnTo>
                  <a:lnTo>
                    <a:pt x="79" y="4"/>
                  </a:lnTo>
                  <a:lnTo>
                    <a:pt x="81" y="6"/>
                  </a:lnTo>
                  <a:lnTo>
                    <a:pt x="82" y="8"/>
                  </a:lnTo>
                  <a:lnTo>
                    <a:pt x="82" y="12"/>
                  </a:lnTo>
                  <a:lnTo>
                    <a:pt x="82" y="170"/>
                  </a:lnTo>
                  <a:lnTo>
                    <a:pt x="82" y="174"/>
                  </a:lnTo>
                  <a:lnTo>
                    <a:pt x="81" y="177"/>
                  </a:lnTo>
                  <a:lnTo>
                    <a:pt x="78" y="180"/>
                  </a:lnTo>
                  <a:lnTo>
                    <a:pt x="75" y="181"/>
                  </a:lnTo>
                  <a:lnTo>
                    <a:pt x="72" y="182"/>
                  </a:lnTo>
                  <a:lnTo>
                    <a:pt x="68" y="181"/>
                  </a:lnTo>
                  <a:lnTo>
                    <a:pt x="65" y="180"/>
                  </a:lnTo>
                  <a:lnTo>
                    <a:pt x="63" y="177"/>
                  </a:lnTo>
                  <a:lnTo>
                    <a:pt x="62" y="174"/>
                  </a:lnTo>
                  <a:lnTo>
                    <a:pt x="60" y="170"/>
                  </a:lnTo>
                  <a:lnTo>
                    <a:pt x="60" y="32"/>
                  </a:lnTo>
                  <a:lnTo>
                    <a:pt x="17" y="63"/>
                  </a:lnTo>
                  <a:lnTo>
                    <a:pt x="13" y="65"/>
                  </a:lnTo>
                  <a:lnTo>
                    <a:pt x="11" y="65"/>
                  </a:lnTo>
                  <a:lnTo>
                    <a:pt x="8" y="65"/>
                  </a:lnTo>
                  <a:lnTo>
                    <a:pt x="4" y="63"/>
                  </a:lnTo>
                  <a:lnTo>
                    <a:pt x="2" y="60"/>
                  </a:lnTo>
                  <a:lnTo>
                    <a:pt x="1" y="58"/>
                  </a:lnTo>
                  <a:lnTo>
                    <a:pt x="0" y="54"/>
                  </a:lnTo>
                  <a:lnTo>
                    <a:pt x="1" y="51"/>
                  </a:lnTo>
                  <a:lnTo>
                    <a:pt x="2" y="47"/>
                  </a:lnTo>
                  <a:lnTo>
                    <a:pt x="4" y="45"/>
                  </a:lnTo>
                  <a:lnTo>
                    <a:pt x="65" y="3"/>
                  </a:lnTo>
                  <a:lnTo>
                    <a:pt x="68" y="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6380163" y="3425825"/>
              <a:ext cx="30163" cy="44450"/>
            </a:xfrm>
            <a:custGeom>
              <a:rect b="b" l="l" r="r" t="t"/>
              <a:pathLst>
                <a:path extrusionOk="0" h="170" w="118">
                  <a:moveTo>
                    <a:pt x="33" y="21"/>
                  </a:moveTo>
                  <a:lnTo>
                    <a:pt x="30" y="22"/>
                  </a:lnTo>
                  <a:lnTo>
                    <a:pt x="26" y="24"/>
                  </a:lnTo>
                  <a:lnTo>
                    <a:pt x="24" y="26"/>
                  </a:lnTo>
                  <a:lnTo>
                    <a:pt x="23" y="29"/>
                  </a:lnTo>
                  <a:lnTo>
                    <a:pt x="22" y="33"/>
                  </a:lnTo>
                  <a:lnTo>
                    <a:pt x="22" y="136"/>
                  </a:lnTo>
                  <a:lnTo>
                    <a:pt x="23" y="140"/>
                  </a:lnTo>
                  <a:lnTo>
                    <a:pt x="25" y="144"/>
                  </a:lnTo>
                  <a:lnTo>
                    <a:pt x="29" y="147"/>
                  </a:lnTo>
                  <a:lnTo>
                    <a:pt x="33" y="147"/>
                  </a:lnTo>
                  <a:lnTo>
                    <a:pt x="85" y="147"/>
                  </a:lnTo>
                  <a:lnTo>
                    <a:pt x="88" y="147"/>
                  </a:lnTo>
                  <a:lnTo>
                    <a:pt x="92" y="145"/>
                  </a:lnTo>
                  <a:lnTo>
                    <a:pt x="94" y="142"/>
                  </a:lnTo>
                  <a:lnTo>
                    <a:pt x="95" y="140"/>
                  </a:lnTo>
                  <a:lnTo>
                    <a:pt x="95" y="136"/>
                  </a:lnTo>
                  <a:lnTo>
                    <a:pt x="95" y="33"/>
                  </a:lnTo>
                  <a:lnTo>
                    <a:pt x="95" y="29"/>
                  </a:lnTo>
                  <a:lnTo>
                    <a:pt x="94" y="26"/>
                  </a:lnTo>
                  <a:lnTo>
                    <a:pt x="92" y="24"/>
                  </a:lnTo>
                  <a:lnTo>
                    <a:pt x="88" y="22"/>
                  </a:lnTo>
                  <a:lnTo>
                    <a:pt x="85" y="21"/>
                  </a:lnTo>
                  <a:lnTo>
                    <a:pt x="33" y="21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8" y="2"/>
                  </a:lnTo>
                  <a:lnTo>
                    <a:pt x="108" y="9"/>
                  </a:lnTo>
                  <a:lnTo>
                    <a:pt x="115" y="19"/>
                  </a:lnTo>
                  <a:lnTo>
                    <a:pt x="118" y="33"/>
                  </a:lnTo>
                  <a:lnTo>
                    <a:pt x="118" y="136"/>
                  </a:lnTo>
                  <a:lnTo>
                    <a:pt x="115" y="149"/>
                  </a:lnTo>
                  <a:lnTo>
                    <a:pt x="108" y="159"/>
                  </a:lnTo>
                  <a:lnTo>
                    <a:pt x="98" y="166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1" y="166"/>
                  </a:lnTo>
                  <a:lnTo>
                    <a:pt x="9" y="159"/>
                  </a:lnTo>
                  <a:lnTo>
                    <a:pt x="2" y="149"/>
                  </a:lnTo>
                  <a:lnTo>
                    <a:pt x="0" y="136"/>
                  </a:lnTo>
                  <a:lnTo>
                    <a:pt x="0" y="33"/>
                  </a:lnTo>
                  <a:lnTo>
                    <a:pt x="2" y="19"/>
                  </a:lnTo>
                  <a:lnTo>
                    <a:pt x="9" y="9"/>
                  </a:lnTo>
                  <a:lnTo>
                    <a:pt x="21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6423026" y="3422650"/>
              <a:ext cx="22225" cy="47625"/>
            </a:xfrm>
            <a:custGeom>
              <a:rect b="b" l="l" r="r" t="t"/>
              <a:pathLst>
                <a:path extrusionOk="0" h="182" w="83">
                  <a:moveTo>
                    <a:pt x="72" y="0"/>
                  </a:moveTo>
                  <a:lnTo>
                    <a:pt x="77" y="1"/>
                  </a:lnTo>
                  <a:lnTo>
                    <a:pt x="80" y="3"/>
                  </a:lnTo>
                  <a:lnTo>
                    <a:pt x="82" y="7"/>
                  </a:lnTo>
                  <a:lnTo>
                    <a:pt x="83" y="12"/>
                  </a:lnTo>
                  <a:lnTo>
                    <a:pt x="83" y="170"/>
                  </a:lnTo>
                  <a:lnTo>
                    <a:pt x="82" y="175"/>
                  </a:lnTo>
                  <a:lnTo>
                    <a:pt x="79" y="178"/>
                  </a:lnTo>
                  <a:lnTo>
                    <a:pt x="76" y="180"/>
                  </a:lnTo>
                  <a:lnTo>
                    <a:pt x="71" y="182"/>
                  </a:lnTo>
                  <a:lnTo>
                    <a:pt x="68" y="180"/>
                  </a:lnTo>
                  <a:lnTo>
                    <a:pt x="66" y="179"/>
                  </a:lnTo>
                  <a:lnTo>
                    <a:pt x="62" y="177"/>
                  </a:lnTo>
                  <a:lnTo>
                    <a:pt x="61" y="174"/>
                  </a:lnTo>
                  <a:lnTo>
                    <a:pt x="61" y="170"/>
                  </a:lnTo>
                  <a:lnTo>
                    <a:pt x="61" y="32"/>
                  </a:lnTo>
                  <a:lnTo>
                    <a:pt x="17" y="63"/>
                  </a:lnTo>
                  <a:lnTo>
                    <a:pt x="14" y="64"/>
                  </a:lnTo>
                  <a:lnTo>
                    <a:pt x="11" y="64"/>
                  </a:lnTo>
                  <a:lnTo>
                    <a:pt x="7" y="64"/>
                  </a:lnTo>
                  <a:lnTo>
                    <a:pt x="4" y="62"/>
                  </a:lnTo>
                  <a:lnTo>
                    <a:pt x="1" y="60"/>
                  </a:lnTo>
                  <a:lnTo>
                    <a:pt x="0" y="56"/>
                  </a:lnTo>
                  <a:lnTo>
                    <a:pt x="0" y="53"/>
                  </a:lnTo>
                  <a:lnTo>
                    <a:pt x="0" y="51"/>
                  </a:lnTo>
                  <a:lnTo>
                    <a:pt x="3" y="47"/>
                  </a:lnTo>
                  <a:lnTo>
                    <a:pt x="5" y="45"/>
                  </a:lnTo>
                  <a:lnTo>
                    <a:pt x="66" y="2"/>
                  </a:lnTo>
                  <a:lnTo>
                    <a:pt x="69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6324601" y="3487738"/>
              <a:ext cx="31750" cy="44450"/>
            </a:xfrm>
            <a:custGeom>
              <a:rect b="b" l="l" r="r" t="t"/>
              <a:pathLst>
                <a:path extrusionOk="0" h="170" w="118">
                  <a:moveTo>
                    <a:pt x="34" y="21"/>
                  </a:moveTo>
                  <a:lnTo>
                    <a:pt x="29" y="21"/>
                  </a:lnTo>
                  <a:lnTo>
                    <a:pt x="27" y="24"/>
                  </a:lnTo>
                  <a:lnTo>
                    <a:pt x="25" y="26"/>
                  </a:lnTo>
                  <a:lnTo>
                    <a:pt x="23" y="30"/>
                  </a:lnTo>
                  <a:lnTo>
                    <a:pt x="23" y="33"/>
                  </a:lnTo>
                  <a:lnTo>
                    <a:pt x="23" y="136"/>
                  </a:lnTo>
                  <a:lnTo>
                    <a:pt x="23" y="140"/>
                  </a:lnTo>
                  <a:lnTo>
                    <a:pt x="25" y="142"/>
                  </a:lnTo>
                  <a:lnTo>
                    <a:pt x="27" y="144"/>
                  </a:lnTo>
                  <a:lnTo>
                    <a:pt x="29" y="147"/>
                  </a:lnTo>
                  <a:lnTo>
                    <a:pt x="34" y="147"/>
                  </a:lnTo>
                  <a:lnTo>
                    <a:pt x="84" y="147"/>
                  </a:lnTo>
                  <a:lnTo>
                    <a:pt x="88" y="147"/>
                  </a:lnTo>
                  <a:lnTo>
                    <a:pt x="91" y="144"/>
                  </a:lnTo>
                  <a:lnTo>
                    <a:pt x="94" y="142"/>
                  </a:lnTo>
                  <a:lnTo>
                    <a:pt x="96" y="140"/>
                  </a:lnTo>
                  <a:lnTo>
                    <a:pt x="96" y="136"/>
                  </a:lnTo>
                  <a:lnTo>
                    <a:pt x="96" y="33"/>
                  </a:lnTo>
                  <a:lnTo>
                    <a:pt x="96" y="30"/>
                  </a:lnTo>
                  <a:lnTo>
                    <a:pt x="94" y="26"/>
                  </a:lnTo>
                  <a:lnTo>
                    <a:pt x="91" y="24"/>
                  </a:lnTo>
                  <a:lnTo>
                    <a:pt x="88" y="21"/>
                  </a:lnTo>
                  <a:lnTo>
                    <a:pt x="84" y="21"/>
                  </a:lnTo>
                  <a:lnTo>
                    <a:pt x="34" y="21"/>
                  </a:lnTo>
                  <a:close/>
                  <a:moveTo>
                    <a:pt x="34" y="0"/>
                  </a:moveTo>
                  <a:lnTo>
                    <a:pt x="84" y="0"/>
                  </a:lnTo>
                  <a:lnTo>
                    <a:pt x="98" y="2"/>
                  </a:lnTo>
                  <a:lnTo>
                    <a:pt x="108" y="9"/>
                  </a:lnTo>
                  <a:lnTo>
                    <a:pt x="115" y="19"/>
                  </a:lnTo>
                  <a:lnTo>
                    <a:pt x="118" y="33"/>
                  </a:lnTo>
                  <a:lnTo>
                    <a:pt x="118" y="136"/>
                  </a:lnTo>
                  <a:lnTo>
                    <a:pt x="115" y="149"/>
                  </a:lnTo>
                  <a:lnTo>
                    <a:pt x="108" y="159"/>
                  </a:lnTo>
                  <a:lnTo>
                    <a:pt x="98" y="166"/>
                  </a:lnTo>
                  <a:lnTo>
                    <a:pt x="84" y="170"/>
                  </a:lnTo>
                  <a:lnTo>
                    <a:pt x="34" y="170"/>
                  </a:lnTo>
                  <a:lnTo>
                    <a:pt x="20" y="166"/>
                  </a:lnTo>
                  <a:lnTo>
                    <a:pt x="10" y="159"/>
                  </a:lnTo>
                  <a:lnTo>
                    <a:pt x="3" y="149"/>
                  </a:lnTo>
                  <a:lnTo>
                    <a:pt x="0" y="136"/>
                  </a:lnTo>
                  <a:lnTo>
                    <a:pt x="0" y="33"/>
                  </a:lnTo>
                  <a:lnTo>
                    <a:pt x="3" y="19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6410326" y="3487738"/>
              <a:ext cx="31750" cy="44450"/>
            </a:xfrm>
            <a:custGeom>
              <a:rect b="b" l="l" r="r" t="t"/>
              <a:pathLst>
                <a:path extrusionOk="0" h="170" w="118">
                  <a:moveTo>
                    <a:pt x="33" y="21"/>
                  </a:moveTo>
                  <a:lnTo>
                    <a:pt x="29" y="23"/>
                  </a:lnTo>
                  <a:lnTo>
                    <a:pt x="25" y="25"/>
                  </a:lnTo>
                  <a:lnTo>
                    <a:pt x="23" y="28"/>
                  </a:lnTo>
                  <a:lnTo>
                    <a:pt x="22" y="33"/>
                  </a:lnTo>
                  <a:lnTo>
                    <a:pt x="22" y="136"/>
                  </a:lnTo>
                  <a:lnTo>
                    <a:pt x="23" y="140"/>
                  </a:lnTo>
                  <a:lnTo>
                    <a:pt x="25" y="143"/>
                  </a:lnTo>
                  <a:lnTo>
                    <a:pt x="29" y="146"/>
                  </a:lnTo>
                  <a:lnTo>
                    <a:pt x="33" y="147"/>
                  </a:lnTo>
                  <a:lnTo>
                    <a:pt x="85" y="147"/>
                  </a:lnTo>
                  <a:lnTo>
                    <a:pt x="88" y="147"/>
                  </a:lnTo>
                  <a:lnTo>
                    <a:pt x="92" y="144"/>
                  </a:lnTo>
                  <a:lnTo>
                    <a:pt x="94" y="142"/>
                  </a:lnTo>
                  <a:lnTo>
                    <a:pt x="95" y="140"/>
                  </a:lnTo>
                  <a:lnTo>
                    <a:pt x="96" y="136"/>
                  </a:lnTo>
                  <a:lnTo>
                    <a:pt x="96" y="33"/>
                  </a:lnTo>
                  <a:lnTo>
                    <a:pt x="95" y="30"/>
                  </a:lnTo>
                  <a:lnTo>
                    <a:pt x="94" y="26"/>
                  </a:lnTo>
                  <a:lnTo>
                    <a:pt x="92" y="24"/>
                  </a:lnTo>
                  <a:lnTo>
                    <a:pt x="88" y="21"/>
                  </a:lnTo>
                  <a:lnTo>
                    <a:pt x="85" y="21"/>
                  </a:lnTo>
                  <a:lnTo>
                    <a:pt x="33" y="21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7" y="2"/>
                  </a:lnTo>
                  <a:lnTo>
                    <a:pt x="108" y="9"/>
                  </a:lnTo>
                  <a:lnTo>
                    <a:pt x="116" y="19"/>
                  </a:lnTo>
                  <a:lnTo>
                    <a:pt x="118" y="33"/>
                  </a:lnTo>
                  <a:lnTo>
                    <a:pt x="118" y="136"/>
                  </a:lnTo>
                  <a:lnTo>
                    <a:pt x="116" y="149"/>
                  </a:lnTo>
                  <a:lnTo>
                    <a:pt x="108" y="159"/>
                  </a:lnTo>
                  <a:lnTo>
                    <a:pt x="97" y="166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1" y="166"/>
                  </a:lnTo>
                  <a:lnTo>
                    <a:pt x="10" y="159"/>
                  </a:lnTo>
                  <a:lnTo>
                    <a:pt x="2" y="149"/>
                  </a:lnTo>
                  <a:lnTo>
                    <a:pt x="0" y="136"/>
                  </a:lnTo>
                  <a:lnTo>
                    <a:pt x="0" y="33"/>
                  </a:lnTo>
                  <a:lnTo>
                    <a:pt x="2" y="19"/>
                  </a:lnTo>
                  <a:lnTo>
                    <a:pt x="10" y="9"/>
                  </a:lnTo>
                  <a:lnTo>
                    <a:pt x="21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6369051" y="3484563"/>
              <a:ext cx="22225" cy="47625"/>
            </a:xfrm>
            <a:custGeom>
              <a:rect b="b" l="l" r="r" t="t"/>
              <a:pathLst>
                <a:path extrusionOk="0" h="182" w="83">
                  <a:moveTo>
                    <a:pt x="73" y="0"/>
                  </a:moveTo>
                  <a:lnTo>
                    <a:pt x="77" y="1"/>
                  </a:lnTo>
                  <a:lnTo>
                    <a:pt x="80" y="4"/>
                  </a:lnTo>
                  <a:lnTo>
                    <a:pt x="82" y="7"/>
                  </a:lnTo>
                  <a:lnTo>
                    <a:pt x="83" y="12"/>
                  </a:lnTo>
                  <a:lnTo>
                    <a:pt x="83" y="170"/>
                  </a:lnTo>
                  <a:lnTo>
                    <a:pt x="82" y="174"/>
                  </a:lnTo>
                  <a:lnTo>
                    <a:pt x="81" y="177"/>
                  </a:lnTo>
                  <a:lnTo>
                    <a:pt x="79" y="179"/>
                  </a:lnTo>
                  <a:lnTo>
                    <a:pt x="75" y="181"/>
                  </a:lnTo>
                  <a:lnTo>
                    <a:pt x="72" y="182"/>
                  </a:lnTo>
                  <a:lnTo>
                    <a:pt x="68" y="181"/>
                  </a:lnTo>
                  <a:lnTo>
                    <a:pt x="65" y="179"/>
                  </a:lnTo>
                  <a:lnTo>
                    <a:pt x="63" y="177"/>
                  </a:lnTo>
                  <a:lnTo>
                    <a:pt x="62" y="174"/>
                  </a:lnTo>
                  <a:lnTo>
                    <a:pt x="60" y="170"/>
                  </a:lnTo>
                  <a:lnTo>
                    <a:pt x="60" y="32"/>
                  </a:lnTo>
                  <a:lnTo>
                    <a:pt x="17" y="63"/>
                  </a:lnTo>
                  <a:lnTo>
                    <a:pt x="15" y="65"/>
                  </a:lnTo>
                  <a:lnTo>
                    <a:pt x="11" y="65"/>
                  </a:lnTo>
                  <a:lnTo>
                    <a:pt x="8" y="65"/>
                  </a:lnTo>
                  <a:lnTo>
                    <a:pt x="4" y="62"/>
                  </a:lnTo>
                  <a:lnTo>
                    <a:pt x="2" y="60"/>
                  </a:lnTo>
                  <a:lnTo>
                    <a:pt x="1" y="56"/>
                  </a:lnTo>
                  <a:lnTo>
                    <a:pt x="0" y="53"/>
                  </a:lnTo>
                  <a:lnTo>
                    <a:pt x="1" y="51"/>
                  </a:lnTo>
                  <a:lnTo>
                    <a:pt x="2" y="47"/>
                  </a:lnTo>
                  <a:lnTo>
                    <a:pt x="4" y="45"/>
                  </a:lnTo>
                  <a:lnTo>
                    <a:pt x="65" y="2"/>
                  </a:lnTo>
                  <a:lnTo>
                    <a:pt x="70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6323013" y="3544888"/>
              <a:ext cx="31750" cy="46038"/>
            </a:xfrm>
            <a:custGeom>
              <a:rect b="b" l="l" r="r" t="t"/>
              <a:pathLst>
                <a:path extrusionOk="0" h="170" w="118">
                  <a:moveTo>
                    <a:pt x="33" y="22"/>
                  </a:moveTo>
                  <a:lnTo>
                    <a:pt x="29" y="23"/>
                  </a:lnTo>
                  <a:lnTo>
                    <a:pt x="25" y="25"/>
                  </a:lnTo>
                  <a:lnTo>
                    <a:pt x="23" y="29"/>
                  </a:lnTo>
                  <a:lnTo>
                    <a:pt x="22" y="33"/>
                  </a:lnTo>
                  <a:lnTo>
                    <a:pt x="22" y="137"/>
                  </a:lnTo>
                  <a:lnTo>
                    <a:pt x="23" y="140"/>
                  </a:lnTo>
                  <a:lnTo>
                    <a:pt x="24" y="144"/>
                  </a:lnTo>
                  <a:lnTo>
                    <a:pt x="26" y="146"/>
                  </a:lnTo>
                  <a:lnTo>
                    <a:pt x="30" y="147"/>
                  </a:lnTo>
                  <a:lnTo>
                    <a:pt x="33" y="148"/>
                  </a:lnTo>
                  <a:lnTo>
                    <a:pt x="85" y="148"/>
                  </a:lnTo>
                  <a:lnTo>
                    <a:pt x="88" y="147"/>
                  </a:lnTo>
                  <a:lnTo>
                    <a:pt x="92" y="146"/>
                  </a:lnTo>
                  <a:lnTo>
                    <a:pt x="94" y="144"/>
                  </a:lnTo>
                  <a:lnTo>
                    <a:pt x="95" y="140"/>
                  </a:lnTo>
                  <a:lnTo>
                    <a:pt x="96" y="137"/>
                  </a:lnTo>
                  <a:lnTo>
                    <a:pt x="96" y="33"/>
                  </a:lnTo>
                  <a:lnTo>
                    <a:pt x="95" y="30"/>
                  </a:lnTo>
                  <a:lnTo>
                    <a:pt x="94" y="26"/>
                  </a:lnTo>
                  <a:lnTo>
                    <a:pt x="92" y="24"/>
                  </a:lnTo>
                  <a:lnTo>
                    <a:pt x="88" y="23"/>
                  </a:lnTo>
                  <a:lnTo>
                    <a:pt x="85" y="22"/>
                  </a:lnTo>
                  <a:lnTo>
                    <a:pt x="33" y="22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7" y="2"/>
                  </a:lnTo>
                  <a:lnTo>
                    <a:pt x="108" y="10"/>
                  </a:lnTo>
                  <a:lnTo>
                    <a:pt x="116" y="21"/>
                  </a:lnTo>
                  <a:lnTo>
                    <a:pt x="118" y="33"/>
                  </a:lnTo>
                  <a:lnTo>
                    <a:pt x="118" y="137"/>
                  </a:lnTo>
                  <a:lnTo>
                    <a:pt x="116" y="149"/>
                  </a:lnTo>
                  <a:lnTo>
                    <a:pt x="108" y="160"/>
                  </a:lnTo>
                  <a:lnTo>
                    <a:pt x="97" y="168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1" y="168"/>
                  </a:lnTo>
                  <a:lnTo>
                    <a:pt x="9" y="160"/>
                  </a:lnTo>
                  <a:lnTo>
                    <a:pt x="2" y="149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2" y="21"/>
                  </a:lnTo>
                  <a:lnTo>
                    <a:pt x="9" y="10"/>
                  </a:lnTo>
                  <a:lnTo>
                    <a:pt x="21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6370638" y="3546475"/>
              <a:ext cx="31750" cy="44450"/>
            </a:xfrm>
            <a:custGeom>
              <a:rect b="b" l="l" r="r" t="t"/>
              <a:pathLst>
                <a:path extrusionOk="0" h="170" w="118">
                  <a:moveTo>
                    <a:pt x="33" y="22"/>
                  </a:moveTo>
                  <a:lnTo>
                    <a:pt x="29" y="23"/>
                  </a:lnTo>
                  <a:lnTo>
                    <a:pt x="25" y="25"/>
                  </a:lnTo>
                  <a:lnTo>
                    <a:pt x="23" y="28"/>
                  </a:lnTo>
                  <a:lnTo>
                    <a:pt x="22" y="33"/>
                  </a:lnTo>
                  <a:lnTo>
                    <a:pt x="22" y="136"/>
                  </a:lnTo>
                  <a:lnTo>
                    <a:pt x="23" y="141"/>
                  </a:lnTo>
                  <a:lnTo>
                    <a:pt x="25" y="145"/>
                  </a:lnTo>
                  <a:lnTo>
                    <a:pt x="29" y="147"/>
                  </a:lnTo>
                  <a:lnTo>
                    <a:pt x="33" y="148"/>
                  </a:lnTo>
                  <a:lnTo>
                    <a:pt x="85" y="148"/>
                  </a:lnTo>
                  <a:lnTo>
                    <a:pt x="88" y="147"/>
                  </a:lnTo>
                  <a:lnTo>
                    <a:pt x="92" y="146"/>
                  </a:lnTo>
                  <a:lnTo>
                    <a:pt x="94" y="143"/>
                  </a:lnTo>
                  <a:lnTo>
                    <a:pt x="95" y="140"/>
                  </a:lnTo>
                  <a:lnTo>
                    <a:pt x="95" y="136"/>
                  </a:lnTo>
                  <a:lnTo>
                    <a:pt x="95" y="33"/>
                  </a:lnTo>
                  <a:lnTo>
                    <a:pt x="95" y="30"/>
                  </a:lnTo>
                  <a:lnTo>
                    <a:pt x="94" y="26"/>
                  </a:lnTo>
                  <a:lnTo>
                    <a:pt x="92" y="24"/>
                  </a:lnTo>
                  <a:lnTo>
                    <a:pt x="88" y="23"/>
                  </a:lnTo>
                  <a:lnTo>
                    <a:pt x="85" y="22"/>
                  </a:lnTo>
                  <a:lnTo>
                    <a:pt x="33" y="22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7" y="2"/>
                  </a:lnTo>
                  <a:lnTo>
                    <a:pt x="108" y="9"/>
                  </a:lnTo>
                  <a:lnTo>
                    <a:pt x="115" y="20"/>
                  </a:lnTo>
                  <a:lnTo>
                    <a:pt x="118" y="33"/>
                  </a:lnTo>
                  <a:lnTo>
                    <a:pt x="118" y="136"/>
                  </a:lnTo>
                  <a:lnTo>
                    <a:pt x="115" y="149"/>
                  </a:lnTo>
                  <a:lnTo>
                    <a:pt x="108" y="159"/>
                  </a:lnTo>
                  <a:lnTo>
                    <a:pt x="97" y="168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1" y="168"/>
                  </a:lnTo>
                  <a:lnTo>
                    <a:pt x="9" y="159"/>
                  </a:lnTo>
                  <a:lnTo>
                    <a:pt x="2" y="149"/>
                  </a:lnTo>
                  <a:lnTo>
                    <a:pt x="0" y="136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9"/>
                  </a:lnTo>
                  <a:lnTo>
                    <a:pt x="21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6415088" y="3543300"/>
              <a:ext cx="22225" cy="47625"/>
            </a:xfrm>
            <a:custGeom>
              <a:rect b="b" l="l" r="r" t="t"/>
              <a:pathLst>
                <a:path extrusionOk="0" h="182" w="83">
                  <a:moveTo>
                    <a:pt x="72" y="0"/>
                  </a:moveTo>
                  <a:lnTo>
                    <a:pt x="77" y="1"/>
                  </a:lnTo>
                  <a:lnTo>
                    <a:pt x="80" y="5"/>
                  </a:lnTo>
                  <a:lnTo>
                    <a:pt x="81" y="8"/>
                  </a:lnTo>
                  <a:lnTo>
                    <a:pt x="83" y="12"/>
                  </a:lnTo>
                  <a:lnTo>
                    <a:pt x="83" y="170"/>
                  </a:lnTo>
                  <a:lnTo>
                    <a:pt x="81" y="174"/>
                  </a:lnTo>
                  <a:lnTo>
                    <a:pt x="80" y="177"/>
                  </a:lnTo>
                  <a:lnTo>
                    <a:pt x="78" y="180"/>
                  </a:lnTo>
                  <a:lnTo>
                    <a:pt x="75" y="181"/>
                  </a:lnTo>
                  <a:lnTo>
                    <a:pt x="71" y="182"/>
                  </a:lnTo>
                  <a:lnTo>
                    <a:pt x="68" y="181"/>
                  </a:lnTo>
                  <a:lnTo>
                    <a:pt x="65" y="180"/>
                  </a:lnTo>
                  <a:lnTo>
                    <a:pt x="62" y="177"/>
                  </a:lnTo>
                  <a:lnTo>
                    <a:pt x="61" y="174"/>
                  </a:lnTo>
                  <a:lnTo>
                    <a:pt x="61" y="170"/>
                  </a:lnTo>
                  <a:lnTo>
                    <a:pt x="61" y="32"/>
                  </a:lnTo>
                  <a:lnTo>
                    <a:pt x="17" y="63"/>
                  </a:lnTo>
                  <a:lnTo>
                    <a:pt x="14" y="65"/>
                  </a:lnTo>
                  <a:lnTo>
                    <a:pt x="10" y="66"/>
                  </a:lnTo>
                  <a:lnTo>
                    <a:pt x="7" y="65"/>
                  </a:lnTo>
                  <a:lnTo>
                    <a:pt x="4" y="63"/>
                  </a:lnTo>
                  <a:lnTo>
                    <a:pt x="1" y="60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0" y="51"/>
                  </a:lnTo>
                  <a:lnTo>
                    <a:pt x="1" y="47"/>
                  </a:lnTo>
                  <a:lnTo>
                    <a:pt x="5" y="45"/>
                  </a:lnTo>
                  <a:lnTo>
                    <a:pt x="65" y="3"/>
                  </a:lnTo>
                  <a:lnTo>
                    <a:pt x="69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6329363" y="3611563"/>
              <a:ext cx="30163" cy="44450"/>
            </a:xfrm>
            <a:custGeom>
              <a:rect b="b" l="l" r="r" t="t"/>
              <a:pathLst>
                <a:path extrusionOk="0" h="170" w="118">
                  <a:moveTo>
                    <a:pt x="33" y="23"/>
                  </a:moveTo>
                  <a:lnTo>
                    <a:pt x="29" y="23"/>
                  </a:lnTo>
                  <a:lnTo>
                    <a:pt x="27" y="26"/>
                  </a:lnTo>
                  <a:lnTo>
                    <a:pt x="24" y="28"/>
                  </a:lnTo>
                  <a:lnTo>
                    <a:pt x="23" y="30"/>
                  </a:lnTo>
                  <a:lnTo>
                    <a:pt x="23" y="34"/>
                  </a:lnTo>
                  <a:lnTo>
                    <a:pt x="23" y="137"/>
                  </a:lnTo>
                  <a:lnTo>
                    <a:pt x="23" y="140"/>
                  </a:lnTo>
                  <a:lnTo>
                    <a:pt x="24" y="144"/>
                  </a:lnTo>
                  <a:lnTo>
                    <a:pt x="27" y="146"/>
                  </a:lnTo>
                  <a:lnTo>
                    <a:pt x="29" y="148"/>
                  </a:lnTo>
                  <a:lnTo>
                    <a:pt x="33" y="148"/>
                  </a:lnTo>
                  <a:lnTo>
                    <a:pt x="84" y="148"/>
                  </a:lnTo>
                  <a:lnTo>
                    <a:pt x="88" y="148"/>
                  </a:lnTo>
                  <a:lnTo>
                    <a:pt x="91" y="146"/>
                  </a:lnTo>
                  <a:lnTo>
                    <a:pt x="94" y="144"/>
                  </a:lnTo>
                  <a:lnTo>
                    <a:pt x="95" y="140"/>
                  </a:lnTo>
                  <a:lnTo>
                    <a:pt x="96" y="137"/>
                  </a:lnTo>
                  <a:lnTo>
                    <a:pt x="96" y="34"/>
                  </a:lnTo>
                  <a:lnTo>
                    <a:pt x="95" y="30"/>
                  </a:lnTo>
                  <a:lnTo>
                    <a:pt x="92" y="27"/>
                  </a:lnTo>
                  <a:lnTo>
                    <a:pt x="89" y="23"/>
                  </a:lnTo>
                  <a:lnTo>
                    <a:pt x="84" y="23"/>
                  </a:lnTo>
                  <a:lnTo>
                    <a:pt x="33" y="23"/>
                  </a:lnTo>
                  <a:close/>
                  <a:moveTo>
                    <a:pt x="33" y="0"/>
                  </a:moveTo>
                  <a:lnTo>
                    <a:pt x="84" y="0"/>
                  </a:lnTo>
                  <a:lnTo>
                    <a:pt x="98" y="4"/>
                  </a:lnTo>
                  <a:lnTo>
                    <a:pt x="109" y="11"/>
                  </a:lnTo>
                  <a:lnTo>
                    <a:pt x="115" y="21"/>
                  </a:lnTo>
                  <a:lnTo>
                    <a:pt x="118" y="34"/>
                  </a:lnTo>
                  <a:lnTo>
                    <a:pt x="118" y="137"/>
                  </a:lnTo>
                  <a:lnTo>
                    <a:pt x="115" y="151"/>
                  </a:lnTo>
                  <a:lnTo>
                    <a:pt x="109" y="161"/>
                  </a:lnTo>
                  <a:lnTo>
                    <a:pt x="98" y="168"/>
                  </a:lnTo>
                  <a:lnTo>
                    <a:pt x="84" y="170"/>
                  </a:lnTo>
                  <a:lnTo>
                    <a:pt x="33" y="170"/>
                  </a:lnTo>
                  <a:lnTo>
                    <a:pt x="20" y="168"/>
                  </a:lnTo>
                  <a:lnTo>
                    <a:pt x="10" y="161"/>
                  </a:lnTo>
                  <a:lnTo>
                    <a:pt x="3" y="151"/>
                  </a:lnTo>
                  <a:lnTo>
                    <a:pt x="0" y="137"/>
                  </a:lnTo>
                  <a:lnTo>
                    <a:pt x="0" y="34"/>
                  </a:lnTo>
                  <a:lnTo>
                    <a:pt x="3" y="21"/>
                  </a:lnTo>
                  <a:lnTo>
                    <a:pt x="10" y="11"/>
                  </a:lnTo>
                  <a:lnTo>
                    <a:pt x="20" y="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6376988" y="3611563"/>
              <a:ext cx="31750" cy="46038"/>
            </a:xfrm>
            <a:custGeom>
              <a:rect b="b" l="l" r="r" t="t"/>
              <a:pathLst>
                <a:path extrusionOk="0" h="170" w="118">
                  <a:moveTo>
                    <a:pt x="33" y="23"/>
                  </a:moveTo>
                  <a:lnTo>
                    <a:pt x="30" y="23"/>
                  </a:lnTo>
                  <a:lnTo>
                    <a:pt x="27" y="24"/>
                  </a:lnTo>
                  <a:lnTo>
                    <a:pt x="24" y="28"/>
                  </a:lnTo>
                  <a:lnTo>
                    <a:pt x="23" y="30"/>
                  </a:lnTo>
                  <a:lnTo>
                    <a:pt x="23" y="33"/>
                  </a:lnTo>
                  <a:lnTo>
                    <a:pt x="23" y="137"/>
                  </a:lnTo>
                  <a:lnTo>
                    <a:pt x="23" y="140"/>
                  </a:lnTo>
                  <a:lnTo>
                    <a:pt x="24" y="144"/>
                  </a:lnTo>
                  <a:lnTo>
                    <a:pt x="27" y="146"/>
                  </a:lnTo>
                  <a:lnTo>
                    <a:pt x="30" y="147"/>
                  </a:lnTo>
                  <a:lnTo>
                    <a:pt x="33" y="148"/>
                  </a:lnTo>
                  <a:lnTo>
                    <a:pt x="85" y="148"/>
                  </a:lnTo>
                  <a:lnTo>
                    <a:pt x="88" y="147"/>
                  </a:lnTo>
                  <a:lnTo>
                    <a:pt x="91" y="146"/>
                  </a:lnTo>
                  <a:lnTo>
                    <a:pt x="94" y="144"/>
                  </a:lnTo>
                  <a:lnTo>
                    <a:pt x="95" y="140"/>
                  </a:lnTo>
                  <a:lnTo>
                    <a:pt x="96" y="137"/>
                  </a:lnTo>
                  <a:lnTo>
                    <a:pt x="96" y="33"/>
                  </a:lnTo>
                  <a:lnTo>
                    <a:pt x="95" y="30"/>
                  </a:lnTo>
                  <a:lnTo>
                    <a:pt x="94" y="28"/>
                  </a:lnTo>
                  <a:lnTo>
                    <a:pt x="91" y="24"/>
                  </a:lnTo>
                  <a:lnTo>
                    <a:pt x="88" y="23"/>
                  </a:lnTo>
                  <a:lnTo>
                    <a:pt x="85" y="23"/>
                  </a:lnTo>
                  <a:lnTo>
                    <a:pt x="33" y="23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7" y="2"/>
                  </a:lnTo>
                  <a:lnTo>
                    <a:pt x="109" y="10"/>
                  </a:lnTo>
                  <a:lnTo>
                    <a:pt x="116" y="21"/>
                  </a:lnTo>
                  <a:lnTo>
                    <a:pt x="118" y="33"/>
                  </a:lnTo>
                  <a:lnTo>
                    <a:pt x="118" y="137"/>
                  </a:lnTo>
                  <a:lnTo>
                    <a:pt x="116" y="149"/>
                  </a:lnTo>
                  <a:lnTo>
                    <a:pt x="109" y="161"/>
                  </a:lnTo>
                  <a:lnTo>
                    <a:pt x="97" y="168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0" y="168"/>
                  </a:lnTo>
                  <a:lnTo>
                    <a:pt x="10" y="161"/>
                  </a:lnTo>
                  <a:lnTo>
                    <a:pt x="3" y="149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6421438" y="3609975"/>
              <a:ext cx="20638" cy="47625"/>
            </a:xfrm>
            <a:custGeom>
              <a:rect b="b" l="l" r="r" t="t"/>
              <a:pathLst>
                <a:path extrusionOk="0" h="180" w="82">
                  <a:moveTo>
                    <a:pt x="73" y="0"/>
                  </a:moveTo>
                  <a:lnTo>
                    <a:pt x="77" y="1"/>
                  </a:lnTo>
                  <a:lnTo>
                    <a:pt x="80" y="3"/>
                  </a:lnTo>
                  <a:lnTo>
                    <a:pt x="82" y="7"/>
                  </a:lnTo>
                  <a:lnTo>
                    <a:pt x="82" y="10"/>
                  </a:lnTo>
                  <a:lnTo>
                    <a:pt x="82" y="169"/>
                  </a:lnTo>
                  <a:lnTo>
                    <a:pt x="82" y="172"/>
                  </a:lnTo>
                  <a:lnTo>
                    <a:pt x="81" y="175"/>
                  </a:lnTo>
                  <a:lnTo>
                    <a:pt x="78" y="178"/>
                  </a:lnTo>
                  <a:lnTo>
                    <a:pt x="76" y="180"/>
                  </a:lnTo>
                  <a:lnTo>
                    <a:pt x="72" y="180"/>
                  </a:lnTo>
                  <a:lnTo>
                    <a:pt x="69" y="180"/>
                  </a:lnTo>
                  <a:lnTo>
                    <a:pt x="65" y="178"/>
                  </a:lnTo>
                  <a:lnTo>
                    <a:pt x="63" y="175"/>
                  </a:lnTo>
                  <a:lnTo>
                    <a:pt x="62" y="172"/>
                  </a:lnTo>
                  <a:lnTo>
                    <a:pt x="61" y="169"/>
                  </a:lnTo>
                  <a:lnTo>
                    <a:pt x="61" y="32"/>
                  </a:lnTo>
                  <a:lnTo>
                    <a:pt x="17" y="62"/>
                  </a:lnTo>
                  <a:lnTo>
                    <a:pt x="14" y="63"/>
                  </a:lnTo>
                  <a:lnTo>
                    <a:pt x="10" y="64"/>
                  </a:lnTo>
                  <a:lnTo>
                    <a:pt x="7" y="63"/>
                  </a:lnTo>
                  <a:lnTo>
                    <a:pt x="5" y="62"/>
                  </a:lnTo>
                  <a:lnTo>
                    <a:pt x="2" y="59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0" y="49"/>
                  </a:lnTo>
                  <a:lnTo>
                    <a:pt x="2" y="46"/>
                  </a:lnTo>
                  <a:lnTo>
                    <a:pt x="5" y="43"/>
                  </a:lnTo>
                  <a:lnTo>
                    <a:pt x="65" y="1"/>
                  </a:lnTo>
                  <a:lnTo>
                    <a:pt x="69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6321426" y="3673475"/>
              <a:ext cx="31750" cy="46038"/>
            </a:xfrm>
            <a:custGeom>
              <a:rect b="b" l="l" r="r" t="t"/>
              <a:pathLst>
                <a:path extrusionOk="0" h="170" w="117">
                  <a:moveTo>
                    <a:pt x="33" y="22"/>
                  </a:moveTo>
                  <a:lnTo>
                    <a:pt x="29" y="23"/>
                  </a:lnTo>
                  <a:lnTo>
                    <a:pt x="26" y="24"/>
                  </a:lnTo>
                  <a:lnTo>
                    <a:pt x="24" y="27"/>
                  </a:lnTo>
                  <a:lnTo>
                    <a:pt x="22" y="30"/>
                  </a:lnTo>
                  <a:lnTo>
                    <a:pt x="21" y="33"/>
                  </a:lnTo>
                  <a:lnTo>
                    <a:pt x="21" y="137"/>
                  </a:lnTo>
                  <a:lnTo>
                    <a:pt x="22" y="140"/>
                  </a:lnTo>
                  <a:lnTo>
                    <a:pt x="24" y="144"/>
                  </a:lnTo>
                  <a:lnTo>
                    <a:pt x="26" y="146"/>
                  </a:lnTo>
                  <a:lnTo>
                    <a:pt x="29" y="147"/>
                  </a:lnTo>
                  <a:lnTo>
                    <a:pt x="33" y="148"/>
                  </a:lnTo>
                  <a:lnTo>
                    <a:pt x="84" y="148"/>
                  </a:lnTo>
                  <a:lnTo>
                    <a:pt x="89" y="147"/>
                  </a:lnTo>
                  <a:lnTo>
                    <a:pt x="92" y="145"/>
                  </a:lnTo>
                  <a:lnTo>
                    <a:pt x="95" y="141"/>
                  </a:lnTo>
                  <a:lnTo>
                    <a:pt x="96" y="137"/>
                  </a:lnTo>
                  <a:lnTo>
                    <a:pt x="96" y="33"/>
                  </a:lnTo>
                  <a:lnTo>
                    <a:pt x="95" y="29"/>
                  </a:lnTo>
                  <a:lnTo>
                    <a:pt x="92" y="25"/>
                  </a:lnTo>
                  <a:lnTo>
                    <a:pt x="89" y="23"/>
                  </a:lnTo>
                  <a:lnTo>
                    <a:pt x="84" y="22"/>
                  </a:lnTo>
                  <a:lnTo>
                    <a:pt x="33" y="22"/>
                  </a:lnTo>
                  <a:close/>
                  <a:moveTo>
                    <a:pt x="33" y="0"/>
                  </a:moveTo>
                  <a:lnTo>
                    <a:pt x="84" y="0"/>
                  </a:lnTo>
                  <a:lnTo>
                    <a:pt x="97" y="2"/>
                  </a:lnTo>
                  <a:lnTo>
                    <a:pt x="107" y="10"/>
                  </a:lnTo>
                  <a:lnTo>
                    <a:pt x="115" y="21"/>
                  </a:lnTo>
                  <a:lnTo>
                    <a:pt x="117" y="33"/>
                  </a:lnTo>
                  <a:lnTo>
                    <a:pt x="117" y="137"/>
                  </a:lnTo>
                  <a:lnTo>
                    <a:pt x="115" y="150"/>
                  </a:lnTo>
                  <a:lnTo>
                    <a:pt x="107" y="161"/>
                  </a:lnTo>
                  <a:lnTo>
                    <a:pt x="97" y="168"/>
                  </a:lnTo>
                  <a:lnTo>
                    <a:pt x="84" y="170"/>
                  </a:lnTo>
                  <a:lnTo>
                    <a:pt x="33" y="170"/>
                  </a:lnTo>
                  <a:lnTo>
                    <a:pt x="20" y="168"/>
                  </a:lnTo>
                  <a:lnTo>
                    <a:pt x="9" y="161"/>
                  </a:lnTo>
                  <a:lnTo>
                    <a:pt x="2" y="150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2" y="21"/>
                  </a:lnTo>
                  <a:lnTo>
                    <a:pt x="9" y="10"/>
                  </a:lnTo>
                  <a:lnTo>
                    <a:pt x="20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6408738" y="3673475"/>
              <a:ext cx="30163" cy="46038"/>
            </a:xfrm>
            <a:custGeom>
              <a:rect b="b" l="l" r="r" t="t"/>
              <a:pathLst>
                <a:path extrusionOk="0" h="170" w="118">
                  <a:moveTo>
                    <a:pt x="33" y="22"/>
                  </a:moveTo>
                  <a:lnTo>
                    <a:pt x="30" y="23"/>
                  </a:lnTo>
                  <a:lnTo>
                    <a:pt x="26" y="25"/>
                  </a:lnTo>
                  <a:lnTo>
                    <a:pt x="23" y="29"/>
                  </a:lnTo>
                  <a:lnTo>
                    <a:pt x="23" y="33"/>
                  </a:lnTo>
                  <a:lnTo>
                    <a:pt x="23" y="137"/>
                  </a:lnTo>
                  <a:lnTo>
                    <a:pt x="23" y="141"/>
                  </a:lnTo>
                  <a:lnTo>
                    <a:pt x="26" y="145"/>
                  </a:lnTo>
                  <a:lnTo>
                    <a:pt x="30" y="147"/>
                  </a:lnTo>
                  <a:lnTo>
                    <a:pt x="33" y="148"/>
                  </a:lnTo>
                  <a:lnTo>
                    <a:pt x="85" y="148"/>
                  </a:lnTo>
                  <a:lnTo>
                    <a:pt x="88" y="147"/>
                  </a:lnTo>
                  <a:lnTo>
                    <a:pt x="91" y="146"/>
                  </a:lnTo>
                  <a:lnTo>
                    <a:pt x="94" y="144"/>
                  </a:lnTo>
                  <a:lnTo>
                    <a:pt x="95" y="140"/>
                  </a:lnTo>
                  <a:lnTo>
                    <a:pt x="96" y="137"/>
                  </a:lnTo>
                  <a:lnTo>
                    <a:pt x="96" y="33"/>
                  </a:lnTo>
                  <a:lnTo>
                    <a:pt x="95" y="30"/>
                  </a:lnTo>
                  <a:lnTo>
                    <a:pt x="94" y="27"/>
                  </a:lnTo>
                  <a:lnTo>
                    <a:pt x="91" y="24"/>
                  </a:lnTo>
                  <a:lnTo>
                    <a:pt x="88" y="23"/>
                  </a:lnTo>
                  <a:lnTo>
                    <a:pt x="85" y="22"/>
                  </a:lnTo>
                  <a:lnTo>
                    <a:pt x="33" y="22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8" y="2"/>
                  </a:lnTo>
                  <a:lnTo>
                    <a:pt x="109" y="10"/>
                  </a:lnTo>
                  <a:lnTo>
                    <a:pt x="116" y="21"/>
                  </a:lnTo>
                  <a:lnTo>
                    <a:pt x="118" y="33"/>
                  </a:lnTo>
                  <a:lnTo>
                    <a:pt x="118" y="137"/>
                  </a:lnTo>
                  <a:lnTo>
                    <a:pt x="116" y="150"/>
                  </a:lnTo>
                  <a:lnTo>
                    <a:pt x="109" y="161"/>
                  </a:lnTo>
                  <a:lnTo>
                    <a:pt x="98" y="168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0" y="168"/>
                  </a:lnTo>
                  <a:lnTo>
                    <a:pt x="10" y="161"/>
                  </a:lnTo>
                  <a:lnTo>
                    <a:pt x="3" y="150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6365876" y="3670300"/>
              <a:ext cx="22225" cy="49213"/>
            </a:xfrm>
            <a:custGeom>
              <a:rect b="b" l="l" r="r" t="t"/>
              <a:pathLst>
                <a:path extrusionOk="0" h="180" w="82">
                  <a:moveTo>
                    <a:pt x="72" y="0"/>
                  </a:moveTo>
                  <a:lnTo>
                    <a:pt x="76" y="1"/>
                  </a:lnTo>
                  <a:lnTo>
                    <a:pt x="80" y="3"/>
                  </a:lnTo>
                  <a:lnTo>
                    <a:pt x="81" y="7"/>
                  </a:lnTo>
                  <a:lnTo>
                    <a:pt x="82" y="10"/>
                  </a:lnTo>
                  <a:lnTo>
                    <a:pt x="82" y="169"/>
                  </a:lnTo>
                  <a:lnTo>
                    <a:pt x="81" y="172"/>
                  </a:lnTo>
                  <a:lnTo>
                    <a:pt x="80" y="176"/>
                  </a:lnTo>
                  <a:lnTo>
                    <a:pt x="77" y="178"/>
                  </a:lnTo>
                  <a:lnTo>
                    <a:pt x="74" y="180"/>
                  </a:lnTo>
                  <a:lnTo>
                    <a:pt x="71" y="180"/>
                  </a:lnTo>
                  <a:lnTo>
                    <a:pt x="67" y="180"/>
                  </a:lnTo>
                  <a:lnTo>
                    <a:pt x="65" y="178"/>
                  </a:lnTo>
                  <a:lnTo>
                    <a:pt x="63" y="176"/>
                  </a:lnTo>
                  <a:lnTo>
                    <a:pt x="60" y="172"/>
                  </a:lnTo>
                  <a:lnTo>
                    <a:pt x="60" y="169"/>
                  </a:lnTo>
                  <a:lnTo>
                    <a:pt x="60" y="32"/>
                  </a:lnTo>
                  <a:lnTo>
                    <a:pt x="17" y="62"/>
                  </a:lnTo>
                  <a:lnTo>
                    <a:pt x="13" y="63"/>
                  </a:lnTo>
                  <a:lnTo>
                    <a:pt x="10" y="64"/>
                  </a:lnTo>
                  <a:lnTo>
                    <a:pt x="6" y="63"/>
                  </a:lnTo>
                  <a:lnTo>
                    <a:pt x="3" y="62"/>
                  </a:lnTo>
                  <a:lnTo>
                    <a:pt x="1" y="60"/>
                  </a:lnTo>
                  <a:lnTo>
                    <a:pt x="0" y="56"/>
                  </a:lnTo>
                  <a:lnTo>
                    <a:pt x="0" y="53"/>
                  </a:lnTo>
                  <a:lnTo>
                    <a:pt x="0" y="49"/>
                  </a:lnTo>
                  <a:lnTo>
                    <a:pt x="1" y="46"/>
                  </a:lnTo>
                  <a:lnTo>
                    <a:pt x="4" y="43"/>
                  </a:lnTo>
                  <a:lnTo>
                    <a:pt x="65" y="1"/>
                  </a:lnTo>
                  <a:lnTo>
                    <a:pt x="68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6319838" y="3732213"/>
              <a:ext cx="31750" cy="44450"/>
            </a:xfrm>
            <a:custGeom>
              <a:rect b="b" l="l" r="r" t="t"/>
              <a:pathLst>
                <a:path extrusionOk="0" h="169" w="118">
                  <a:moveTo>
                    <a:pt x="33" y="21"/>
                  </a:moveTo>
                  <a:lnTo>
                    <a:pt x="28" y="23"/>
                  </a:lnTo>
                  <a:lnTo>
                    <a:pt x="25" y="25"/>
                  </a:lnTo>
                  <a:lnTo>
                    <a:pt x="23" y="28"/>
                  </a:lnTo>
                  <a:lnTo>
                    <a:pt x="23" y="33"/>
                  </a:lnTo>
                  <a:lnTo>
                    <a:pt x="23" y="136"/>
                  </a:lnTo>
                  <a:lnTo>
                    <a:pt x="23" y="140"/>
                  </a:lnTo>
                  <a:lnTo>
                    <a:pt x="24" y="142"/>
                  </a:lnTo>
                  <a:lnTo>
                    <a:pt x="27" y="144"/>
                  </a:lnTo>
                  <a:lnTo>
                    <a:pt x="29" y="147"/>
                  </a:lnTo>
                  <a:lnTo>
                    <a:pt x="33" y="147"/>
                  </a:lnTo>
                  <a:lnTo>
                    <a:pt x="84" y="147"/>
                  </a:lnTo>
                  <a:lnTo>
                    <a:pt x="88" y="147"/>
                  </a:lnTo>
                  <a:lnTo>
                    <a:pt x="91" y="144"/>
                  </a:lnTo>
                  <a:lnTo>
                    <a:pt x="94" y="142"/>
                  </a:lnTo>
                  <a:lnTo>
                    <a:pt x="95" y="140"/>
                  </a:lnTo>
                  <a:lnTo>
                    <a:pt x="96" y="136"/>
                  </a:lnTo>
                  <a:lnTo>
                    <a:pt x="96" y="33"/>
                  </a:lnTo>
                  <a:lnTo>
                    <a:pt x="95" y="28"/>
                  </a:lnTo>
                  <a:lnTo>
                    <a:pt x="94" y="26"/>
                  </a:lnTo>
                  <a:lnTo>
                    <a:pt x="91" y="24"/>
                  </a:lnTo>
                  <a:lnTo>
                    <a:pt x="88" y="21"/>
                  </a:lnTo>
                  <a:lnTo>
                    <a:pt x="84" y="21"/>
                  </a:lnTo>
                  <a:lnTo>
                    <a:pt x="33" y="21"/>
                  </a:lnTo>
                  <a:close/>
                  <a:moveTo>
                    <a:pt x="33" y="0"/>
                  </a:moveTo>
                  <a:lnTo>
                    <a:pt x="84" y="0"/>
                  </a:lnTo>
                  <a:lnTo>
                    <a:pt x="98" y="2"/>
                  </a:lnTo>
                  <a:lnTo>
                    <a:pt x="108" y="9"/>
                  </a:lnTo>
                  <a:lnTo>
                    <a:pt x="115" y="19"/>
                  </a:lnTo>
                  <a:lnTo>
                    <a:pt x="118" y="33"/>
                  </a:lnTo>
                  <a:lnTo>
                    <a:pt x="118" y="136"/>
                  </a:lnTo>
                  <a:lnTo>
                    <a:pt x="115" y="149"/>
                  </a:lnTo>
                  <a:lnTo>
                    <a:pt x="108" y="159"/>
                  </a:lnTo>
                  <a:lnTo>
                    <a:pt x="98" y="166"/>
                  </a:lnTo>
                  <a:lnTo>
                    <a:pt x="84" y="169"/>
                  </a:lnTo>
                  <a:lnTo>
                    <a:pt x="33" y="169"/>
                  </a:lnTo>
                  <a:lnTo>
                    <a:pt x="20" y="166"/>
                  </a:lnTo>
                  <a:lnTo>
                    <a:pt x="10" y="159"/>
                  </a:lnTo>
                  <a:lnTo>
                    <a:pt x="3" y="149"/>
                  </a:lnTo>
                  <a:lnTo>
                    <a:pt x="0" y="136"/>
                  </a:lnTo>
                  <a:lnTo>
                    <a:pt x="0" y="33"/>
                  </a:lnTo>
                  <a:lnTo>
                    <a:pt x="3" y="19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6278563" y="3729038"/>
              <a:ext cx="20638" cy="47625"/>
            </a:xfrm>
            <a:custGeom>
              <a:rect b="b" l="l" r="r" t="t"/>
              <a:pathLst>
                <a:path extrusionOk="0" h="181" w="84">
                  <a:moveTo>
                    <a:pt x="74" y="0"/>
                  </a:moveTo>
                  <a:lnTo>
                    <a:pt x="78" y="1"/>
                  </a:lnTo>
                  <a:lnTo>
                    <a:pt x="80" y="4"/>
                  </a:lnTo>
                  <a:lnTo>
                    <a:pt x="83" y="7"/>
                  </a:lnTo>
                  <a:lnTo>
                    <a:pt x="84" y="12"/>
                  </a:lnTo>
                  <a:lnTo>
                    <a:pt x="84" y="170"/>
                  </a:lnTo>
                  <a:lnTo>
                    <a:pt x="83" y="174"/>
                  </a:lnTo>
                  <a:lnTo>
                    <a:pt x="82" y="177"/>
                  </a:lnTo>
                  <a:lnTo>
                    <a:pt x="79" y="179"/>
                  </a:lnTo>
                  <a:lnTo>
                    <a:pt x="76" y="181"/>
                  </a:lnTo>
                  <a:lnTo>
                    <a:pt x="72" y="181"/>
                  </a:lnTo>
                  <a:lnTo>
                    <a:pt x="69" y="181"/>
                  </a:lnTo>
                  <a:lnTo>
                    <a:pt x="66" y="179"/>
                  </a:lnTo>
                  <a:lnTo>
                    <a:pt x="63" y="177"/>
                  </a:lnTo>
                  <a:lnTo>
                    <a:pt x="62" y="174"/>
                  </a:lnTo>
                  <a:lnTo>
                    <a:pt x="62" y="170"/>
                  </a:lnTo>
                  <a:lnTo>
                    <a:pt x="62" y="32"/>
                  </a:lnTo>
                  <a:lnTo>
                    <a:pt x="19" y="63"/>
                  </a:lnTo>
                  <a:lnTo>
                    <a:pt x="15" y="64"/>
                  </a:lnTo>
                  <a:lnTo>
                    <a:pt x="12" y="64"/>
                  </a:lnTo>
                  <a:lnTo>
                    <a:pt x="8" y="64"/>
                  </a:lnTo>
                  <a:lnTo>
                    <a:pt x="5" y="62"/>
                  </a:lnTo>
                  <a:lnTo>
                    <a:pt x="3" y="60"/>
                  </a:lnTo>
                  <a:lnTo>
                    <a:pt x="1" y="56"/>
                  </a:lnTo>
                  <a:lnTo>
                    <a:pt x="0" y="53"/>
                  </a:lnTo>
                  <a:lnTo>
                    <a:pt x="1" y="50"/>
                  </a:lnTo>
                  <a:lnTo>
                    <a:pt x="3" y="47"/>
                  </a:lnTo>
                  <a:lnTo>
                    <a:pt x="6" y="45"/>
                  </a:lnTo>
                  <a:lnTo>
                    <a:pt x="67" y="2"/>
                  </a:lnTo>
                  <a:lnTo>
                    <a:pt x="7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6369051" y="3733800"/>
              <a:ext cx="30163" cy="44450"/>
            </a:xfrm>
            <a:custGeom>
              <a:rect b="b" l="l" r="r" t="t"/>
              <a:pathLst>
                <a:path extrusionOk="0" h="170" w="118">
                  <a:moveTo>
                    <a:pt x="33" y="23"/>
                  </a:moveTo>
                  <a:lnTo>
                    <a:pt x="30" y="23"/>
                  </a:lnTo>
                  <a:lnTo>
                    <a:pt x="26" y="25"/>
                  </a:lnTo>
                  <a:lnTo>
                    <a:pt x="24" y="28"/>
                  </a:lnTo>
                  <a:lnTo>
                    <a:pt x="23" y="30"/>
                  </a:lnTo>
                  <a:lnTo>
                    <a:pt x="22" y="34"/>
                  </a:lnTo>
                  <a:lnTo>
                    <a:pt x="22" y="137"/>
                  </a:lnTo>
                  <a:lnTo>
                    <a:pt x="23" y="142"/>
                  </a:lnTo>
                  <a:lnTo>
                    <a:pt x="25" y="145"/>
                  </a:lnTo>
                  <a:lnTo>
                    <a:pt x="28" y="147"/>
                  </a:lnTo>
                  <a:lnTo>
                    <a:pt x="33" y="148"/>
                  </a:lnTo>
                  <a:lnTo>
                    <a:pt x="85" y="148"/>
                  </a:lnTo>
                  <a:lnTo>
                    <a:pt x="88" y="148"/>
                  </a:lnTo>
                  <a:lnTo>
                    <a:pt x="91" y="146"/>
                  </a:lnTo>
                  <a:lnTo>
                    <a:pt x="94" y="144"/>
                  </a:lnTo>
                  <a:lnTo>
                    <a:pt x="95" y="140"/>
                  </a:lnTo>
                  <a:lnTo>
                    <a:pt x="96" y="137"/>
                  </a:lnTo>
                  <a:lnTo>
                    <a:pt x="96" y="34"/>
                  </a:lnTo>
                  <a:lnTo>
                    <a:pt x="95" y="30"/>
                  </a:lnTo>
                  <a:lnTo>
                    <a:pt x="94" y="28"/>
                  </a:lnTo>
                  <a:lnTo>
                    <a:pt x="91" y="25"/>
                  </a:lnTo>
                  <a:lnTo>
                    <a:pt x="88" y="23"/>
                  </a:lnTo>
                  <a:lnTo>
                    <a:pt x="85" y="23"/>
                  </a:lnTo>
                  <a:lnTo>
                    <a:pt x="33" y="23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7" y="4"/>
                  </a:lnTo>
                  <a:lnTo>
                    <a:pt x="109" y="11"/>
                  </a:lnTo>
                  <a:lnTo>
                    <a:pt x="115" y="21"/>
                  </a:lnTo>
                  <a:lnTo>
                    <a:pt x="118" y="34"/>
                  </a:lnTo>
                  <a:lnTo>
                    <a:pt x="118" y="137"/>
                  </a:lnTo>
                  <a:lnTo>
                    <a:pt x="115" y="151"/>
                  </a:lnTo>
                  <a:lnTo>
                    <a:pt x="109" y="161"/>
                  </a:lnTo>
                  <a:lnTo>
                    <a:pt x="97" y="168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0" y="168"/>
                  </a:lnTo>
                  <a:lnTo>
                    <a:pt x="10" y="161"/>
                  </a:lnTo>
                  <a:lnTo>
                    <a:pt x="3" y="151"/>
                  </a:lnTo>
                  <a:lnTo>
                    <a:pt x="0" y="137"/>
                  </a:lnTo>
                  <a:lnTo>
                    <a:pt x="0" y="34"/>
                  </a:lnTo>
                  <a:lnTo>
                    <a:pt x="3" y="21"/>
                  </a:lnTo>
                  <a:lnTo>
                    <a:pt x="10" y="11"/>
                  </a:lnTo>
                  <a:lnTo>
                    <a:pt x="20" y="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6411913" y="3730625"/>
              <a:ext cx="22225" cy="47625"/>
            </a:xfrm>
            <a:custGeom>
              <a:rect b="b" l="l" r="r" t="t"/>
              <a:pathLst>
                <a:path extrusionOk="0" h="180" w="82">
                  <a:moveTo>
                    <a:pt x="73" y="0"/>
                  </a:moveTo>
                  <a:lnTo>
                    <a:pt x="77" y="1"/>
                  </a:lnTo>
                  <a:lnTo>
                    <a:pt x="80" y="3"/>
                  </a:lnTo>
                  <a:lnTo>
                    <a:pt x="82" y="7"/>
                  </a:lnTo>
                  <a:lnTo>
                    <a:pt x="82" y="10"/>
                  </a:lnTo>
                  <a:lnTo>
                    <a:pt x="82" y="170"/>
                  </a:lnTo>
                  <a:lnTo>
                    <a:pt x="82" y="173"/>
                  </a:lnTo>
                  <a:lnTo>
                    <a:pt x="80" y="176"/>
                  </a:lnTo>
                  <a:lnTo>
                    <a:pt x="78" y="178"/>
                  </a:lnTo>
                  <a:lnTo>
                    <a:pt x="75" y="180"/>
                  </a:lnTo>
                  <a:lnTo>
                    <a:pt x="72" y="180"/>
                  </a:lnTo>
                  <a:lnTo>
                    <a:pt x="69" y="180"/>
                  </a:lnTo>
                  <a:lnTo>
                    <a:pt x="65" y="178"/>
                  </a:lnTo>
                  <a:lnTo>
                    <a:pt x="63" y="176"/>
                  </a:lnTo>
                  <a:lnTo>
                    <a:pt x="62" y="173"/>
                  </a:lnTo>
                  <a:lnTo>
                    <a:pt x="61" y="170"/>
                  </a:lnTo>
                  <a:lnTo>
                    <a:pt x="61" y="32"/>
                  </a:lnTo>
                  <a:lnTo>
                    <a:pt x="17" y="62"/>
                  </a:lnTo>
                  <a:lnTo>
                    <a:pt x="14" y="64"/>
                  </a:lnTo>
                  <a:lnTo>
                    <a:pt x="10" y="64"/>
                  </a:lnTo>
                  <a:lnTo>
                    <a:pt x="7" y="64"/>
                  </a:lnTo>
                  <a:lnTo>
                    <a:pt x="4" y="62"/>
                  </a:lnTo>
                  <a:lnTo>
                    <a:pt x="2" y="60"/>
                  </a:lnTo>
                  <a:lnTo>
                    <a:pt x="0" y="56"/>
                  </a:lnTo>
                  <a:lnTo>
                    <a:pt x="0" y="53"/>
                  </a:lnTo>
                  <a:lnTo>
                    <a:pt x="0" y="49"/>
                  </a:lnTo>
                  <a:lnTo>
                    <a:pt x="2" y="47"/>
                  </a:lnTo>
                  <a:lnTo>
                    <a:pt x="4" y="44"/>
                  </a:lnTo>
                  <a:lnTo>
                    <a:pt x="65" y="2"/>
                  </a:lnTo>
                  <a:lnTo>
                    <a:pt x="69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5607051" y="3424238"/>
              <a:ext cx="31750" cy="44450"/>
            </a:xfrm>
            <a:custGeom>
              <a:rect b="b" l="l" r="r" t="t"/>
              <a:pathLst>
                <a:path extrusionOk="0" h="170" w="118">
                  <a:moveTo>
                    <a:pt x="34" y="22"/>
                  </a:moveTo>
                  <a:lnTo>
                    <a:pt x="30" y="23"/>
                  </a:lnTo>
                  <a:lnTo>
                    <a:pt x="27" y="24"/>
                  </a:lnTo>
                  <a:lnTo>
                    <a:pt x="24" y="26"/>
                  </a:lnTo>
                  <a:lnTo>
                    <a:pt x="22" y="30"/>
                  </a:lnTo>
                  <a:lnTo>
                    <a:pt x="22" y="33"/>
                  </a:lnTo>
                  <a:lnTo>
                    <a:pt x="22" y="137"/>
                  </a:lnTo>
                  <a:lnTo>
                    <a:pt x="22" y="140"/>
                  </a:lnTo>
                  <a:lnTo>
                    <a:pt x="24" y="143"/>
                  </a:lnTo>
                  <a:lnTo>
                    <a:pt x="27" y="146"/>
                  </a:lnTo>
                  <a:lnTo>
                    <a:pt x="30" y="147"/>
                  </a:lnTo>
                  <a:lnTo>
                    <a:pt x="34" y="148"/>
                  </a:lnTo>
                  <a:lnTo>
                    <a:pt x="85" y="148"/>
                  </a:lnTo>
                  <a:lnTo>
                    <a:pt x="89" y="147"/>
                  </a:lnTo>
                  <a:lnTo>
                    <a:pt x="91" y="146"/>
                  </a:lnTo>
                  <a:lnTo>
                    <a:pt x="93" y="143"/>
                  </a:lnTo>
                  <a:lnTo>
                    <a:pt x="95" y="140"/>
                  </a:lnTo>
                  <a:lnTo>
                    <a:pt x="95" y="137"/>
                  </a:lnTo>
                  <a:lnTo>
                    <a:pt x="95" y="33"/>
                  </a:lnTo>
                  <a:lnTo>
                    <a:pt x="94" y="28"/>
                  </a:lnTo>
                  <a:lnTo>
                    <a:pt x="92" y="25"/>
                  </a:lnTo>
                  <a:lnTo>
                    <a:pt x="89" y="23"/>
                  </a:lnTo>
                  <a:lnTo>
                    <a:pt x="85" y="22"/>
                  </a:lnTo>
                  <a:lnTo>
                    <a:pt x="34" y="22"/>
                  </a:lnTo>
                  <a:close/>
                  <a:moveTo>
                    <a:pt x="34" y="0"/>
                  </a:moveTo>
                  <a:lnTo>
                    <a:pt x="85" y="0"/>
                  </a:lnTo>
                  <a:lnTo>
                    <a:pt x="98" y="2"/>
                  </a:lnTo>
                  <a:lnTo>
                    <a:pt x="108" y="9"/>
                  </a:lnTo>
                  <a:lnTo>
                    <a:pt x="115" y="20"/>
                  </a:lnTo>
                  <a:lnTo>
                    <a:pt x="118" y="33"/>
                  </a:lnTo>
                  <a:lnTo>
                    <a:pt x="118" y="137"/>
                  </a:lnTo>
                  <a:lnTo>
                    <a:pt x="115" y="149"/>
                  </a:lnTo>
                  <a:lnTo>
                    <a:pt x="108" y="160"/>
                  </a:lnTo>
                  <a:lnTo>
                    <a:pt x="98" y="166"/>
                  </a:lnTo>
                  <a:lnTo>
                    <a:pt x="85" y="170"/>
                  </a:lnTo>
                  <a:lnTo>
                    <a:pt x="34" y="170"/>
                  </a:lnTo>
                  <a:lnTo>
                    <a:pt x="20" y="166"/>
                  </a:lnTo>
                  <a:lnTo>
                    <a:pt x="10" y="160"/>
                  </a:lnTo>
                  <a:lnTo>
                    <a:pt x="3" y="149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5692776" y="3424238"/>
              <a:ext cx="31750" cy="44450"/>
            </a:xfrm>
            <a:custGeom>
              <a:rect b="b" l="l" r="r" t="t"/>
              <a:pathLst>
                <a:path extrusionOk="0" h="170" w="118">
                  <a:moveTo>
                    <a:pt x="33" y="22"/>
                  </a:moveTo>
                  <a:lnTo>
                    <a:pt x="29" y="23"/>
                  </a:lnTo>
                  <a:lnTo>
                    <a:pt x="26" y="24"/>
                  </a:lnTo>
                  <a:lnTo>
                    <a:pt x="24" y="26"/>
                  </a:lnTo>
                  <a:lnTo>
                    <a:pt x="23" y="30"/>
                  </a:lnTo>
                  <a:lnTo>
                    <a:pt x="23" y="33"/>
                  </a:lnTo>
                  <a:lnTo>
                    <a:pt x="23" y="137"/>
                  </a:lnTo>
                  <a:lnTo>
                    <a:pt x="23" y="140"/>
                  </a:lnTo>
                  <a:lnTo>
                    <a:pt x="24" y="143"/>
                  </a:lnTo>
                  <a:lnTo>
                    <a:pt x="26" y="146"/>
                  </a:lnTo>
                  <a:lnTo>
                    <a:pt x="29" y="147"/>
                  </a:lnTo>
                  <a:lnTo>
                    <a:pt x="33" y="148"/>
                  </a:lnTo>
                  <a:lnTo>
                    <a:pt x="84" y="148"/>
                  </a:lnTo>
                  <a:lnTo>
                    <a:pt x="88" y="147"/>
                  </a:lnTo>
                  <a:lnTo>
                    <a:pt x="91" y="146"/>
                  </a:lnTo>
                  <a:lnTo>
                    <a:pt x="94" y="143"/>
                  </a:lnTo>
                  <a:lnTo>
                    <a:pt x="95" y="140"/>
                  </a:lnTo>
                  <a:lnTo>
                    <a:pt x="96" y="137"/>
                  </a:lnTo>
                  <a:lnTo>
                    <a:pt x="96" y="33"/>
                  </a:lnTo>
                  <a:lnTo>
                    <a:pt x="95" y="30"/>
                  </a:lnTo>
                  <a:lnTo>
                    <a:pt x="94" y="26"/>
                  </a:lnTo>
                  <a:lnTo>
                    <a:pt x="91" y="24"/>
                  </a:lnTo>
                  <a:lnTo>
                    <a:pt x="88" y="23"/>
                  </a:lnTo>
                  <a:lnTo>
                    <a:pt x="84" y="22"/>
                  </a:lnTo>
                  <a:lnTo>
                    <a:pt x="33" y="22"/>
                  </a:lnTo>
                  <a:close/>
                  <a:moveTo>
                    <a:pt x="33" y="0"/>
                  </a:moveTo>
                  <a:lnTo>
                    <a:pt x="84" y="0"/>
                  </a:lnTo>
                  <a:lnTo>
                    <a:pt x="97" y="2"/>
                  </a:lnTo>
                  <a:lnTo>
                    <a:pt x="109" y="9"/>
                  </a:lnTo>
                  <a:lnTo>
                    <a:pt x="115" y="20"/>
                  </a:lnTo>
                  <a:lnTo>
                    <a:pt x="118" y="33"/>
                  </a:lnTo>
                  <a:lnTo>
                    <a:pt x="118" y="137"/>
                  </a:lnTo>
                  <a:lnTo>
                    <a:pt x="115" y="149"/>
                  </a:lnTo>
                  <a:lnTo>
                    <a:pt x="109" y="160"/>
                  </a:lnTo>
                  <a:lnTo>
                    <a:pt x="97" y="166"/>
                  </a:lnTo>
                  <a:lnTo>
                    <a:pt x="84" y="170"/>
                  </a:lnTo>
                  <a:lnTo>
                    <a:pt x="33" y="170"/>
                  </a:lnTo>
                  <a:lnTo>
                    <a:pt x="20" y="166"/>
                  </a:lnTo>
                  <a:lnTo>
                    <a:pt x="10" y="160"/>
                  </a:lnTo>
                  <a:lnTo>
                    <a:pt x="2" y="149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5651501" y="3421063"/>
              <a:ext cx="20638" cy="47625"/>
            </a:xfrm>
            <a:custGeom>
              <a:rect b="b" l="l" r="r" t="t"/>
              <a:pathLst>
                <a:path extrusionOk="0" h="182" w="84">
                  <a:moveTo>
                    <a:pt x="74" y="0"/>
                  </a:moveTo>
                  <a:lnTo>
                    <a:pt x="78" y="1"/>
                  </a:lnTo>
                  <a:lnTo>
                    <a:pt x="81" y="5"/>
                  </a:lnTo>
                  <a:lnTo>
                    <a:pt x="83" y="7"/>
                  </a:lnTo>
                  <a:lnTo>
                    <a:pt x="84" y="12"/>
                  </a:lnTo>
                  <a:lnTo>
                    <a:pt x="84" y="170"/>
                  </a:lnTo>
                  <a:lnTo>
                    <a:pt x="83" y="174"/>
                  </a:lnTo>
                  <a:lnTo>
                    <a:pt x="82" y="177"/>
                  </a:lnTo>
                  <a:lnTo>
                    <a:pt x="79" y="180"/>
                  </a:lnTo>
                  <a:lnTo>
                    <a:pt x="76" y="181"/>
                  </a:lnTo>
                  <a:lnTo>
                    <a:pt x="72" y="182"/>
                  </a:lnTo>
                  <a:lnTo>
                    <a:pt x="69" y="181"/>
                  </a:lnTo>
                  <a:lnTo>
                    <a:pt x="66" y="180"/>
                  </a:lnTo>
                  <a:lnTo>
                    <a:pt x="63" y="177"/>
                  </a:lnTo>
                  <a:lnTo>
                    <a:pt x="62" y="174"/>
                  </a:lnTo>
                  <a:lnTo>
                    <a:pt x="61" y="170"/>
                  </a:lnTo>
                  <a:lnTo>
                    <a:pt x="61" y="32"/>
                  </a:lnTo>
                  <a:lnTo>
                    <a:pt x="18" y="63"/>
                  </a:lnTo>
                  <a:lnTo>
                    <a:pt x="15" y="65"/>
                  </a:lnTo>
                  <a:lnTo>
                    <a:pt x="12" y="65"/>
                  </a:lnTo>
                  <a:lnTo>
                    <a:pt x="8" y="65"/>
                  </a:lnTo>
                  <a:lnTo>
                    <a:pt x="5" y="63"/>
                  </a:lnTo>
                  <a:lnTo>
                    <a:pt x="3" y="60"/>
                  </a:lnTo>
                  <a:lnTo>
                    <a:pt x="1" y="58"/>
                  </a:lnTo>
                  <a:lnTo>
                    <a:pt x="0" y="54"/>
                  </a:lnTo>
                  <a:lnTo>
                    <a:pt x="1" y="51"/>
                  </a:lnTo>
                  <a:lnTo>
                    <a:pt x="3" y="47"/>
                  </a:lnTo>
                  <a:lnTo>
                    <a:pt x="5" y="45"/>
                  </a:lnTo>
                  <a:lnTo>
                    <a:pt x="67" y="3"/>
                  </a:lnTo>
                  <a:lnTo>
                    <a:pt x="70" y="1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5638801" y="3486150"/>
              <a:ext cx="30163" cy="44450"/>
            </a:xfrm>
            <a:custGeom>
              <a:rect b="b" l="l" r="r" t="t"/>
              <a:pathLst>
                <a:path extrusionOk="0" h="170" w="118">
                  <a:moveTo>
                    <a:pt x="34" y="22"/>
                  </a:moveTo>
                  <a:lnTo>
                    <a:pt x="30" y="23"/>
                  </a:lnTo>
                  <a:lnTo>
                    <a:pt x="27" y="24"/>
                  </a:lnTo>
                  <a:lnTo>
                    <a:pt x="24" y="26"/>
                  </a:lnTo>
                  <a:lnTo>
                    <a:pt x="23" y="30"/>
                  </a:lnTo>
                  <a:lnTo>
                    <a:pt x="22" y="33"/>
                  </a:lnTo>
                  <a:lnTo>
                    <a:pt x="22" y="137"/>
                  </a:lnTo>
                  <a:lnTo>
                    <a:pt x="23" y="140"/>
                  </a:lnTo>
                  <a:lnTo>
                    <a:pt x="24" y="142"/>
                  </a:lnTo>
                  <a:lnTo>
                    <a:pt x="27" y="146"/>
                  </a:lnTo>
                  <a:lnTo>
                    <a:pt x="30" y="147"/>
                  </a:lnTo>
                  <a:lnTo>
                    <a:pt x="34" y="147"/>
                  </a:lnTo>
                  <a:lnTo>
                    <a:pt x="85" y="147"/>
                  </a:lnTo>
                  <a:lnTo>
                    <a:pt x="89" y="147"/>
                  </a:lnTo>
                  <a:lnTo>
                    <a:pt x="91" y="146"/>
                  </a:lnTo>
                  <a:lnTo>
                    <a:pt x="94" y="142"/>
                  </a:lnTo>
                  <a:lnTo>
                    <a:pt x="95" y="140"/>
                  </a:lnTo>
                  <a:lnTo>
                    <a:pt x="95" y="137"/>
                  </a:lnTo>
                  <a:lnTo>
                    <a:pt x="95" y="33"/>
                  </a:lnTo>
                  <a:lnTo>
                    <a:pt x="95" y="30"/>
                  </a:lnTo>
                  <a:lnTo>
                    <a:pt x="94" y="26"/>
                  </a:lnTo>
                  <a:lnTo>
                    <a:pt x="91" y="24"/>
                  </a:lnTo>
                  <a:lnTo>
                    <a:pt x="89" y="23"/>
                  </a:lnTo>
                  <a:lnTo>
                    <a:pt x="85" y="22"/>
                  </a:lnTo>
                  <a:lnTo>
                    <a:pt x="34" y="22"/>
                  </a:lnTo>
                  <a:close/>
                  <a:moveTo>
                    <a:pt x="34" y="0"/>
                  </a:moveTo>
                  <a:lnTo>
                    <a:pt x="85" y="0"/>
                  </a:lnTo>
                  <a:lnTo>
                    <a:pt x="98" y="2"/>
                  </a:lnTo>
                  <a:lnTo>
                    <a:pt x="108" y="9"/>
                  </a:lnTo>
                  <a:lnTo>
                    <a:pt x="115" y="21"/>
                  </a:lnTo>
                  <a:lnTo>
                    <a:pt x="118" y="33"/>
                  </a:lnTo>
                  <a:lnTo>
                    <a:pt x="118" y="137"/>
                  </a:lnTo>
                  <a:lnTo>
                    <a:pt x="115" y="149"/>
                  </a:lnTo>
                  <a:lnTo>
                    <a:pt x="108" y="160"/>
                  </a:lnTo>
                  <a:lnTo>
                    <a:pt x="98" y="167"/>
                  </a:lnTo>
                  <a:lnTo>
                    <a:pt x="85" y="170"/>
                  </a:lnTo>
                  <a:lnTo>
                    <a:pt x="34" y="170"/>
                  </a:lnTo>
                  <a:lnTo>
                    <a:pt x="20" y="167"/>
                  </a:lnTo>
                  <a:lnTo>
                    <a:pt x="10" y="160"/>
                  </a:lnTo>
                  <a:lnTo>
                    <a:pt x="3" y="149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3" y="21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686426" y="3487738"/>
              <a:ext cx="31750" cy="44450"/>
            </a:xfrm>
            <a:custGeom>
              <a:rect b="b" l="l" r="r" t="t"/>
              <a:pathLst>
                <a:path extrusionOk="0" h="170" w="118">
                  <a:moveTo>
                    <a:pt x="34" y="21"/>
                  </a:moveTo>
                  <a:lnTo>
                    <a:pt x="29" y="23"/>
                  </a:lnTo>
                  <a:lnTo>
                    <a:pt x="26" y="25"/>
                  </a:lnTo>
                  <a:lnTo>
                    <a:pt x="23" y="28"/>
                  </a:lnTo>
                  <a:lnTo>
                    <a:pt x="22" y="33"/>
                  </a:lnTo>
                  <a:lnTo>
                    <a:pt x="22" y="136"/>
                  </a:lnTo>
                  <a:lnTo>
                    <a:pt x="23" y="140"/>
                  </a:lnTo>
                  <a:lnTo>
                    <a:pt x="26" y="143"/>
                  </a:lnTo>
                  <a:lnTo>
                    <a:pt x="29" y="146"/>
                  </a:lnTo>
                  <a:lnTo>
                    <a:pt x="34" y="147"/>
                  </a:lnTo>
                  <a:lnTo>
                    <a:pt x="85" y="147"/>
                  </a:lnTo>
                  <a:lnTo>
                    <a:pt x="89" y="146"/>
                  </a:lnTo>
                  <a:lnTo>
                    <a:pt x="92" y="143"/>
                  </a:lnTo>
                  <a:lnTo>
                    <a:pt x="96" y="140"/>
                  </a:lnTo>
                  <a:lnTo>
                    <a:pt x="96" y="136"/>
                  </a:lnTo>
                  <a:lnTo>
                    <a:pt x="96" y="33"/>
                  </a:lnTo>
                  <a:lnTo>
                    <a:pt x="96" y="28"/>
                  </a:lnTo>
                  <a:lnTo>
                    <a:pt x="92" y="25"/>
                  </a:lnTo>
                  <a:lnTo>
                    <a:pt x="89" y="23"/>
                  </a:lnTo>
                  <a:lnTo>
                    <a:pt x="85" y="21"/>
                  </a:lnTo>
                  <a:lnTo>
                    <a:pt x="34" y="21"/>
                  </a:lnTo>
                  <a:close/>
                  <a:moveTo>
                    <a:pt x="34" y="0"/>
                  </a:moveTo>
                  <a:lnTo>
                    <a:pt x="85" y="0"/>
                  </a:lnTo>
                  <a:lnTo>
                    <a:pt x="98" y="2"/>
                  </a:lnTo>
                  <a:lnTo>
                    <a:pt x="108" y="9"/>
                  </a:lnTo>
                  <a:lnTo>
                    <a:pt x="115" y="19"/>
                  </a:lnTo>
                  <a:lnTo>
                    <a:pt x="118" y="33"/>
                  </a:lnTo>
                  <a:lnTo>
                    <a:pt x="118" y="136"/>
                  </a:lnTo>
                  <a:lnTo>
                    <a:pt x="115" y="149"/>
                  </a:lnTo>
                  <a:lnTo>
                    <a:pt x="108" y="159"/>
                  </a:lnTo>
                  <a:lnTo>
                    <a:pt x="98" y="166"/>
                  </a:lnTo>
                  <a:lnTo>
                    <a:pt x="85" y="170"/>
                  </a:lnTo>
                  <a:lnTo>
                    <a:pt x="34" y="170"/>
                  </a:lnTo>
                  <a:lnTo>
                    <a:pt x="20" y="166"/>
                  </a:lnTo>
                  <a:lnTo>
                    <a:pt x="10" y="159"/>
                  </a:lnTo>
                  <a:lnTo>
                    <a:pt x="3" y="149"/>
                  </a:lnTo>
                  <a:lnTo>
                    <a:pt x="0" y="136"/>
                  </a:lnTo>
                  <a:lnTo>
                    <a:pt x="0" y="33"/>
                  </a:lnTo>
                  <a:lnTo>
                    <a:pt x="3" y="19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5599113" y="3544888"/>
              <a:ext cx="30163" cy="46038"/>
            </a:xfrm>
            <a:custGeom>
              <a:rect b="b" l="l" r="r" t="t"/>
              <a:pathLst>
                <a:path extrusionOk="0" h="170" w="117">
                  <a:moveTo>
                    <a:pt x="34" y="22"/>
                  </a:moveTo>
                  <a:lnTo>
                    <a:pt x="29" y="23"/>
                  </a:lnTo>
                  <a:lnTo>
                    <a:pt x="26" y="25"/>
                  </a:lnTo>
                  <a:lnTo>
                    <a:pt x="23" y="29"/>
                  </a:lnTo>
                  <a:lnTo>
                    <a:pt x="22" y="33"/>
                  </a:lnTo>
                  <a:lnTo>
                    <a:pt x="22" y="137"/>
                  </a:lnTo>
                  <a:lnTo>
                    <a:pt x="22" y="140"/>
                  </a:lnTo>
                  <a:lnTo>
                    <a:pt x="24" y="144"/>
                  </a:lnTo>
                  <a:lnTo>
                    <a:pt x="27" y="146"/>
                  </a:lnTo>
                  <a:lnTo>
                    <a:pt x="30" y="147"/>
                  </a:lnTo>
                  <a:lnTo>
                    <a:pt x="34" y="148"/>
                  </a:lnTo>
                  <a:lnTo>
                    <a:pt x="85" y="148"/>
                  </a:lnTo>
                  <a:lnTo>
                    <a:pt x="89" y="147"/>
                  </a:lnTo>
                  <a:lnTo>
                    <a:pt x="91" y="146"/>
                  </a:lnTo>
                  <a:lnTo>
                    <a:pt x="93" y="144"/>
                  </a:lnTo>
                  <a:lnTo>
                    <a:pt x="95" y="140"/>
                  </a:lnTo>
                  <a:lnTo>
                    <a:pt x="95" y="137"/>
                  </a:lnTo>
                  <a:lnTo>
                    <a:pt x="95" y="33"/>
                  </a:lnTo>
                  <a:lnTo>
                    <a:pt x="95" y="30"/>
                  </a:lnTo>
                  <a:lnTo>
                    <a:pt x="93" y="26"/>
                  </a:lnTo>
                  <a:lnTo>
                    <a:pt x="91" y="24"/>
                  </a:lnTo>
                  <a:lnTo>
                    <a:pt x="89" y="23"/>
                  </a:lnTo>
                  <a:lnTo>
                    <a:pt x="85" y="22"/>
                  </a:lnTo>
                  <a:lnTo>
                    <a:pt x="34" y="22"/>
                  </a:lnTo>
                  <a:close/>
                  <a:moveTo>
                    <a:pt x="34" y="0"/>
                  </a:moveTo>
                  <a:lnTo>
                    <a:pt x="85" y="0"/>
                  </a:lnTo>
                  <a:lnTo>
                    <a:pt x="98" y="2"/>
                  </a:lnTo>
                  <a:lnTo>
                    <a:pt x="108" y="10"/>
                  </a:lnTo>
                  <a:lnTo>
                    <a:pt x="115" y="21"/>
                  </a:lnTo>
                  <a:lnTo>
                    <a:pt x="117" y="33"/>
                  </a:lnTo>
                  <a:lnTo>
                    <a:pt x="117" y="137"/>
                  </a:lnTo>
                  <a:lnTo>
                    <a:pt x="115" y="149"/>
                  </a:lnTo>
                  <a:lnTo>
                    <a:pt x="108" y="160"/>
                  </a:lnTo>
                  <a:lnTo>
                    <a:pt x="98" y="168"/>
                  </a:lnTo>
                  <a:lnTo>
                    <a:pt x="85" y="170"/>
                  </a:lnTo>
                  <a:lnTo>
                    <a:pt x="34" y="170"/>
                  </a:lnTo>
                  <a:lnTo>
                    <a:pt x="20" y="168"/>
                  </a:lnTo>
                  <a:lnTo>
                    <a:pt x="9" y="160"/>
                  </a:lnTo>
                  <a:lnTo>
                    <a:pt x="3" y="149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3" y="21"/>
                  </a:lnTo>
                  <a:lnTo>
                    <a:pt x="9" y="10"/>
                  </a:lnTo>
                  <a:lnTo>
                    <a:pt x="20" y="2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5684838" y="3544888"/>
              <a:ext cx="31750" cy="46038"/>
            </a:xfrm>
            <a:custGeom>
              <a:rect b="b" l="l" r="r" t="t"/>
              <a:pathLst>
                <a:path extrusionOk="0" h="170" w="118">
                  <a:moveTo>
                    <a:pt x="33" y="22"/>
                  </a:moveTo>
                  <a:lnTo>
                    <a:pt x="29" y="23"/>
                  </a:lnTo>
                  <a:lnTo>
                    <a:pt x="26" y="24"/>
                  </a:lnTo>
                  <a:lnTo>
                    <a:pt x="24" y="26"/>
                  </a:lnTo>
                  <a:lnTo>
                    <a:pt x="23" y="30"/>
                  </a:lnTo>
                  <a:lnTo>
                    <a:pt x="21" y="33"/>
                  </a:lnTo>
                  <a:lnTo>
                    <a:pt x="21" y="137"/>
                  </a:lnTo>
                  <a:lnTo>
                    <a:pt x="23" y="140"/>
                  </a:lnTo>
                  <a:lnTo>
                    <a:pt x="24" y="144"/>
                  </a:lnTo>
                  <a:lnTo>
                    <a:pt x="26" y="146"/>
                  </a:lnTo>
                  <a:lnTo>
                    <a:pt x="29" y="147"/>
                  </a:lnTo>
                  <a:lnTo>
                    <a:pt x="33" y="148"/>
                  </a:lnTo>
                  <a:lnTo>
                    <a:pt x="84" y="148"/>
                  </a:lnTo>
                  <a:lnTo>
                    <a:pt x="88" y="147"/>
                  </a:lnTo>
                  <a:lnTo>
                    <a:pt x="91" y="146"/>
                  </a:lnTo>
                  <a:lnTo>
                    <a:pt x="94" y="144"/>
                  </a:lnTo>
                  <a:lnTo>
                    <a:pt x="95" y="140"/>
                  </a:lnTo>
                  <a:lnTo>
                    <a:pt x="96" y="137"/>
                  </a:lnTo>
                  <a:lnTo>
                    <a:pt x="96" y="33"/>
                  </a:lnTo>
                  <a:lnTo>
                    <a:pt x="95" y="29"/>
                  </a:lnTo>
                  <a:lnTo>
                    <a:pt x="92" y="25"/>
                  </a:lnTo>
                  <a:lnTo>
                    <a:pt x="89" y="23"/>
                  </a:lnTo>
                  <a:lnTo>
                    <a:pt x="84" y="22"/>
                  </a:lnTo>
                  <a:lnTo>
                    <a:pt x="33" y="22"/>
                  </a:lnTo>
                  <a:close/>
                  <a:moveTo>
                    <a:pt x="33" y="0"/>
                  </a:moveTo>
                  <a:lnTo>
                    <a:pt x="84" y="0"/>
                  </a:lnTo>
                  <a:lnTo>
                    <a:pt x="97" y="2"/>
                  </a:lnTo>
                  <a:lnTo>
                    <a:pt x="108" y="10"/>
                  </a:lnTo>
                  <a:lnTo>
                    <a:pt x="115" y="21"/>
                  </a:lnTo>
                  <a:lnTo>
                    <a:pt x="118" y="33"/>
                  </a:lnTo>
                  <a:lnTo>
                    <a:pt x="118" y="137"/>
                  </a:lnTo>
                  <a:lnTo>
                    <a:pt x="115" y="149"/>
                  </a:lnTo>
                  <a:lnTo>
                    <a:pt x="108" y="160"/>
                  </a:lnTo>
                  <a:lnTo>
                    <a:pt x="97" y="168"/>
                  </a:lnTo>
                  <a:lnTo>
                    <a:pt x="84" y="170"/>
                  </a:lnTo>
                  <a:lnTo>
                    <a:pt x="33" y="170"/>
                  </a:lnTo>
                  <a:lnTo>
                    <a:pt x="20" y="168"/>
                  </a:lnTo>
                  <a:lnTo>
                    <a:pt x="10" y="160"/>
                  </a:lnTo>
                  <a:lnTo>
                    <a:pt x="3" y="149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5641976" y="3541713"/>
              <a:ext cx="22225" cy="49213"/>
            </a:xfrm>
            <a:custGeom>
              <a:rect b="b" l="l" r="r" t="t"/>
              <a:pathLst>
                <a:path extrusionOk="0" h="180" w="84">
                  <a:moveTo>
                    <a:pt x="74" y="0"/>
                  </a:moveTo>
                  <a:lnTo>
                    <a:pt x="77" y="1"/>
                  </a:lnTo>
                  <a:lnTo>
                    <a:pt x="80" y="3"/>
                  </a:lnTo>
                  <a:lnTo>
                    <a:pt x="83" y="7"/>
                  </a:lnTo>
                  <a:lnTo>
                    <a:pt x="84" y="10"/>
                  </a:lnTo>
                  <a:lnTo>
                    <a:pt x="84" y="169"/>
                  </a:lnTo>
                  <a:lnTo>
                    <a:pt x="83" y="172"/>
                  </a:lnTo>
                  <a:lnTo>
                    <a:pt x="82" y="175"/>
                  </a:lnTo>
                  <a:lnTo>
                    <a:pt x="79" y="178"/>
                  </a:lnTo>
                  <a:lnTo>
                    <a:pt x="76" y="179"/>
                  </a:lnTo>
                  <a:lnTo>
                    <a:pt x="72" y="180"/>
                  </a:lnTo>
                  <a:lnTo>
                    <a:pt x="69" y="179"/>
                  </a:lnTo>
                  <a:lnTo>
                    <a:pt x="66" y="178"/>
                  </a:lnTo>
                  <a:lnTo>
                    <a:pt x="63" y="175"/>
                  </a:lnTo>
                  <a:lnTo>
                    <a:pt x="62" y="172"/>
                  </a:lnTo>
                  <a:lnTo>
                    <a:pt x="61" y="169"/>
                  </a:lnTo>
                  <a:lnTo>
                    <a:pt x="61" y="32"/>
                  </a:lnTo>
                  <a:lnTo>
                    <a:pt x="17" y="62"/>
                  </a:lnTo>
                  <a:lnTo>
                    <a:pt x="15" y="63"/>
                  </a:lnTo>
                  <a:lnTo>
                    <a:pt x="12" y="64"/>
                  </a:lnTo>
                  <a:lnTo>
                    <a:pt x="8" y="63"/>
                  </a:lnTo>
                  <a:lnTo>
                    <a:pt x="5" y="62"/>
                  </a:lnTo>
                  <a:lnTo>
                    <a:pt x="3" y="59"/>
                  </a:lnTo>
                  <a:lnTo>
                    <a:pt x="1" y="56"/>
                  </a:lnTo>
                  <a:lnTo>
                    <a:pt x="0" y="53"/>
                  </a:lnTo>
                  <a:lnTo>
                    <a:pt x="1" y="49"/>
                  </a:lnTo>
                  <a:lnTo>
                    <a:pt x="3" y="46"/>
                  </a:lnTo>
                  <a:lnTo>
                    <a:pt x="5" y="43"/>
                  </a:lnTo>
                  <a:lnTo>
                    <a:pt x="66" y="1"/>
                  </a:lnTo>
                  <a:lnTo>
                    <a:pt x="7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5603876" y="3611563"/>
              <a:ext cx="31750" cy="44450"/>
            </a:xfrm>
            <a:custGeom>
              <a:rect b="b" l="l" r="r" t="t"/>
              <a:pathLst>
                <a:path extrusionOk="0" h="170" w="118">
                  <a:moveTo>
                    <a:pt x="33" y="23"/>
                  </a:moveTo>
                  <a:lnTo>
                    <a:pt x="30" y="23"/>
                  </a:lnTo>
                  <a:lnTo>
                    <a:pt x="26" y="26"/>
                  </a:lnTo>
                  <a:lnTo>
                    <a:pt x="24" y="28"/>
                  </a:lnTo>
                  <a:lnTo>
                    <a:pt x="23" y="30"/>
                  </a:lnTo>
                  <a:lnTo>
                    <a:pt x="22" y="34"/>
                  </a:lnTo>
                  <a:lnTo>
                    <a:pt x="22" y="137"/>
                  </a:lnTo>
                  <a:lnTo>
                    <a:pt x="23" y="140"/>
                  </a:lnTo>
                  <a:lnTo>
                    <a:pt x="24" y="144"/>
                  </a:lnTo>
                  <a:lnTo>
                    <a:pt x="26" y="146"/>
                  </a:lnTo>
                  <a:lnTo>
                    <a:pt x="30" y="148"/>
                  </a:lnTo>
                  <a:lnTo>
                    <a:pt x="33" y="148"/>
                  </a:lnTo>
                  <a:lnTo>
                    <a:pt x="85" y="148"/>
                  </a:lnTo>
                  <a:lnTo>
                    <a:pt x="89" y="147"/>
                  </a:lnTo>
                  <a:lnTo>
                    <a:pt x="93" y="145"/>
                  </a:lnTo>
                  <a:lnTo>
                    <a:pt x="95" y="142"/>
                  </a:lnTo>
                  <a:lnTo>
                    <a:pt x="96" y="137"/>
                  </a:lnTo>
                  <a:lnTo>
                    <a:pt x="96" y="34"/>
                  </a:lnTo>
                  <a:lnTo>
                    <a:pt x="95" y="30"/>
                  </a:lnTo>
                  <a:lnTo>
                    <a:pt x="93" y="27"/>
                  </a:lnTo>
                  <a:lnTo>
                    <a:pt x="89" y="23"/>
                  </a:lnTo>
                  <a:lnTo>
                    <a:pt x="85" y="23"/>
                  </a:lnTo>
                  <a:lnTo>
                    <a:pt x="33" y="23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7" y="4"/>
                  </a:lnTo>
                  <a:lnTo>
                    <a:pt x="108" y="11"/>
                  </a:lnTo>
                  <a:lnTo>
                    <a:pt x="116" y="21"/>
                  </a:lnTo>
                  <a:lnTo>
                    <a:pt x="118" y="34"/>
                  </a:lnTo>
                  <a:lnTo>
                    <a:pt x="118" y="137"/>
                  </a:lnTo>
                  <a:lnTo>
                    <a:pt x="116" y="151"/>
                  </a:lnTo>
                  <a:lnTo>
                    <a:pt x="108" y="161"/>
                  </a:lnTo>
                  <a:lnTo>
                    <a:pt x="97" y="168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1" y="168"/>
                  </a:lnTo>
                  <a:lnTo>
                    <a:pt x="10" y="161"/>
                  </a:lnTo>
                  <a:lnTo>
                    <a:pt x="2" y="151"/>
                  </a:lnTo>
                  <a:lnTo>
                    <a:pt x="0" y="137"/>
                  </a:lnTo>
                  <a:lnTo>
                    <a:pt x="0" y="34"/>
                  </a:lnTo>
                  <a:lnTo>
                    <a:pt x="2" y="21"/>
                  </a:lnTo>
                  <a:lnTo>
                    <a:pt x="10" y="11"/>
                  </a:lnTo>
                  <a:lnTo>
                    <a:pt x="21" y="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5691188" y="3611563"/>
              <a:ext cx="30163" cy="44450"/>
            </a:xfrm>
            <a:custGeom>
              <a:rect b="b" l="l" r="r" t="t"/>
              <a:pathLst>
                <a:path extrusionOk="0" h="170" w="118">
                  <a:moveTo>
                    <a:pt x="35" y="23"/>
                  </a:moveTo>
                  <a:lnTo>
                    <a:pt x="30" y="23"/>
                  </a:lnTo>
                  <a:lnTo>
                    <a:pt x="28" y="26"/>
                  </a:lnTo>
                  <a:lnTo>
                    <a:pt x="26" y="28"/>
                  </a:lnTo>
                  <a:lnTo>
                    <a:pt x="23" y="30"/>
                  </a:lnTo>
                  <a:lnTo>
                    <a:pt x="23" y="34"/>
                  </a:lnTo>
                  <a:lnTo>
                    <a:pt x="23" y="137"/>
                  </a:lnTo>
                  <a:lnTo>
                    <a:pt x="23" y="140"/>
                  </a:lnTo>
                  <a:lnTo>
                    <a:pt x="26" y="144"/>
                  </a:lnTo>
                  <a:lnTo>
                    <a:pt x="28" y="146"/>
                  </a:lnTo>
                  <a:lnTo>
                    <a:pt x="30" y="148"/>
                  </a:lnTo>
                  <a:lnTo>
                    <a:pt x="35" y="148"/>
                  </a:lnTo>
                  <a:lnTo>
                    <a:pt x="86" y="148"/>
                  </a:lnTo>
                  <a:lnTo>
                    <a:pt x="90" y="147"/>
                  </a:lnTo>
                  <a:lnTo>
                    <a:pt x="93" y="145"/>
                  </a:lnTo>
                  <a:lnTo>
                    <a:pt x="95" y="142"/>
                  </a:lnTo>
                  <a:lnTo>
                    <a:pt x="97" y="137"/>
                  </a:lnTo>
                  <a:lnTo>
                    <a:pt x="97" y="34"/>
                  </a:lnTo>
                  <a:lnTo>
                    <a:pt x="95" y="30"/>
                  </a:lnTo>
                  <a:lnTo>
                    <a:pt x="93" y="27"/>
                  </a:lnTo>
                  <a:lnTo>
                    <a:pt x="90" y="23"/>
                  </a:lnTo>
                  <a:lnTo>
                    <a:pt x="86" y="23"/>
                  </a:lnTo>
                  <a:lnTo>
                    <a:pt x="35" y="23"/>
                  </a:lnTo>
                  <a:close/>
                  <a:moveTo>
                    <a:pt x="35" y="0"/>
                  </a:moveTo>
                  <a:lnTo>
                    <a:pt x="86" y="0"/>
                  </a:lnTo>
                  <a:lnTo>
                    <a:pt x="99" y="4"/>
                  </a:lnTo>
                  <a:lnTo>
                    <a:pt x="109" y="11"/>
                  </a:lnTo>
                  <a:lnTo>
                    <a:pt x="116" y="21"/>
                  </a:lnTo>
                  <a:lnTo>
                    <a:pt x="118" y="34"/>
                  </a:lnTo>
                  <a:lnTo>
                    <a:pt x="118" y="137"/>
                  </a:lnTo>
                  <a:lnTo>
                    <a:pt x="116" y="151"/>
                  </a:lnTo>
                  <a:lnTo>
                    <a:pt x="109" y="161"/>
                  </a:lnTo>
                  <a:lnTo>
                    <a:pt x="99" y="168"/>
                  </a:lnTo>
                  <a:lnTo>
                    <a:pt x="86" y="170"/>
                  </a:lnTo>
                  <a:lnTo>
                    <a:pt x="35" y="170"/>
                  </a:lnTo>
                  <a:lnTo>
                    <a:pt x="21" y="168"/>
                  </a:lnTo>
                  <a:lnTo>
                    <a:pt x="11" y="161"/>
                  </a:lnTo>
                  <a:lnTo>
                    <a:pt x="4" y="151"/>
                  </a:lnTo>
                  <a:lnTo>
                    <a:pt x="0" y="137"/>
                  </a:lnTo>
                  <a:lnTo>
                    <a:pt x="0" y="34"/>
                  </a:lnTo>
                  <a:lnTo>
                    <a:pt x="4" y="21"/>
                  </a:lnTo>
                  <a:lnTo>
                    <a:pt x="11" y="11"/>
                  </a:lnTo>
                  <a:lnTo>
                    <a:pt x="21" y="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5648326" y="3608388"/>
              <a:ext cx="22225" cy="47625"/>
            </a:xfrm>
            <a:custGeom>
              <a:rect b="b" l="l" r="r" t="t"/>
              <a:pathLst>
                <a:path extrusionOk="0" h="180" w="83">
                  <a:moveTo>
                    <a:pt x="72" y="0"/>
                  </a:moveTo>
                  <a:lnTo>
                    <a:pt x="77" y="1"/>
                  </a:lnTo>
                  <a:lnTo>
                    <a:pt x="80" y="3"/>
                  </a:lnTo>
                  <a:lnTo>
                    <a:pt x="81" y="7"/>
                  </a:lnTo>
                  <a:lnTo>
                    <a:pt x="83" y="10"/>
                  </a:lnTo>
                  <a:lnTo>
                    <a:pt x="83" y="170"/>
                  </a:lnTo>
                  <a:lnTo>
                    <a:pt x="83" y="173"/>
                  </a:lnTo>
                  <a:lnTo>
                    <a:pt x="80" y="176"/>
                  </a:lnTo>
                  <a:lnTo>
                    <a:pt x="78" y="178"/>
                  </a:lnTo>
                  <a:lnTo>
                    <a:pt x="75" y="180"/>
                  </a:lnTo>
                  <a:lnTo>
                    <a:pt x="71" y="180"/>
                  </a:lnTo>
                  <a:lnTo>
                    <a:pt x="68" y="180"/>
                  </a:lnTo>
                  <a:lnTo>
                    <a:pt x="65" y="178"/>
                  </a:lnTo>
                  <a:lnTo>
                    <a:pt x="63" y="176"/>
                  </a:lnTo>
                  <a:lnTo>
                    <a:pt x="61" y="173"/>
                  </a:lnTo>
                  <a:lnTo>
                    <a:pt x="61" y="170"/>
                  </a:lnTo>
                  <a:lnTo>
                    <a:pt x="61" y="32"/>
                  </a:lnTo>
                  <a:lnTo>
                    <a:pt x="17" y="62"/>
                  </a:lnTo>
                  <a:lnTo>
                    <a:pt x="14" y="64"/>
                  </a:lnTo>
                  <a:lnTo>
                    <a:pt x="10" y="64"/>
                  </a:lnTo>
                  <a:lnTo>
                    <a:pt x="7" y="63"/>
                  </a:lnTo>
                  <a:lnTo>
                    <a:pt x="5" y="62"/>
                  </a:lnTo>
                  <a:lnTo>
                    <a:pt x="1" y="60"/>
                  </a:lnTo>
                  <a:lnTo>
                    <a:pt x="0" y="56"/>
                  </a:lnTo>
                  <a:lnTo>
                    <a:pt x="0" y="53"/>
                  </a:lnTo>
                  <a:lnTo>
                    <a:pt x="0" y="49"/>
                  </a:lnTo>
                  <a:lnTo>
                    <a:pt x="2" y="47"/>
                  </a:lnTo>
                  <a:lnTo>
                    <a:pt x="5" y="45"/>
                  </a:lnTo>
                  <a:lnTo>
                    <a:pt x="65" y="1"/>
                  </a:lnTo>
                  <a:lnTo>
                    <a:pt x="69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5635626" y="3671888"/>
              <a:ext cx="31750" cy="46038"/>
            </a:xfrm>
            <a:custGeom>
              <a:rect b="b" l="l" r="r" t="t"/>
              <a:pathLst>
                <a:path extrusionOk="0" h="170" w="118">
                  <a:moveTo>
                    <a:pt x="33" y="23"/>
                  </a:moveTo>
                  <a:lnTo>
                    <a:pt x="30" y="23"/>
                  </a:lnTo>
                  <a:lnTo>
                    <a:pt x="26" y="24"/>
                  </a:lnTo>
                  <a:lnTo>
                    <a:pt x="24" y="28"/>
                  </a:lnTo>
                  <a:lnTo>
                    <a:pt x="23" y="30"/>
                  </a:lnTo>
                  <a:lnTo>
                    <a:pt x="22" y="34"/>
                  </a:lnTo>
                  <a:lnTo>
                    <a:pt x="22" y="137"/>
                  </a:lnTo>
                  <a:lnTo>
                    <a:pt x="23" y="141"/>
                  </a:lnTo>
                  <a:lnTo>
                    <a:pt x="24" y="144"/>
                  </a:lnTo>
                  <a:lnTo>
                    <a:pt x="26" y="146"/>
                  </a:lnTo>
                  <a:lnTo>
                    <a:pt x="30" y="147"/>
                  </a:lnTo>
                  <a:lnTo>
                    <a:pt x="33" y="149"/>
                  </a:lnTo>
                  <a:lnTo>
                    <a:pt x="85" y="149"/>
                  </a:lnTo>
                  <a:lnTo>
                    <a:pt x="88" y="147"/>
                  </a:lnTo>
                  <a:lnTo>
                    <a:pt x="92" y="146"/>
                  </a:lnTo>
                  <a:lnTo>
                    <a:pt x="94" y="144"/>
                  </a:lnTo>
                  <a:lnTo>
                    <a:pt x="95" y="141"/>
                  </a:lnTo>
                  <a:lnTo>
                    <a:pt x="96" y="137"/>
                  </a:lnTo>
                  <a:lnTo>
                    <a:pt x="96" y="34"/>
                  </a:lnTo>
                  <a:lnTo>
                    <a:pt x="95" y="29"/>
                  </a:lnTo>
                  <a:lnTo>
                    <a:pt x="93" y="26"/>
                  </a:lnTo>
                  <a:lnTo>
                    <a:pt x="89" y="23"/>
                  </a:lnTo>
                  <a:lnTo>
                    <a:pt x="85" y="23"/>
                  </a:lnTo>
                  <a:lnTo>
                    <a:pt x="33" y="23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7" y="4"/>
                  </a:lnTo>
                  <a:lnTo>
                    <a:pt x="109" y="11"/>
                  </a:lnTo>
                  <a:lnTo>
                    <a:pt x="116" y="21"/>
                  </a:lnTo>
                  <a:lnTo>
                    <a:pt x="118" y="34"/>
                  </a:lnTo>
                  <a:lnTo>
                    <a:pt x="118" y="137"/>
                  </a:lnTo>
                  <a:lnTo>
                    <a:pt x="116" y="150"/>
                  </a:lnTo>
                  <a:lnTo>
                    <a:pt x="109" y="161"/>
                  </a:lnTo>
                  <a:lnTo>
                    <a:pt x="97" y="168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1" y="168"/>
                  </a:lnTo>
                  <a:lnTo>
                    <a:pt x="10" y="161"/>
                  </a:lnTo>
                  <a:lnTo>
                    <a:pt x="2" y="151"/>
                  </a:lnTo>
                  <a:lnTo>
                    <a:pt x="0" y="137"/>
                  </a:lnTo>
                  <a:lnTo>
                    <a:pt x="0" y="34"/>
                  </a:lnTo>
                  <a:lnTo>
                    <a:pt x="2" y="21"/>
                  </a:lnTo>
                  <a:lnTo>
                    <a:pt x="10" y="11"/>
                  </a:lnTo>
                  <a:lnTo>
                    <a:pt x="21" y="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5683251" y="3673475"/>
              <a:ext cx="31750" cy="46038"/>
            </a:xfrm>
            <a:custGeom>
              <a:rect b="b" l="l" r="r" t="t"/>
              <a:pathLst>
                <a:path extrusionOk="0" h="170" w="118">
                  <a:moveTo>
                    <a:pt x="33" y="22"/>
                  </a:moveTo>
                  <a:lnTo>
                    <a:pt x="29" y="23"/>
                  </a:lnTo>
                  <a:lnTo>
                    <a:pt x="25" y="25"/>
                  </a:lnTo>
                  <a:lnTo>
                    <a:pt x="23" y="29"/>
                  </a:lnTo>
                  <a:lnTo>
                    <a:pt x="22" y="33"/>
                  </a:lnTo>
                  <a:lnTo>
                    <a:pt x="22" y="137"/>
                  </a:lnTo>
                  <a:lnTo>
                    <a:pt x="23" y="141"/>
                  </a:lnTo>
                  <a:lnTo>
                    <a:pt x="25" y="145"/>
                  </a:lnTo>
                  <a:lnTo>
                    <a:pt x="29" y="147"/>
                  </a:lnTo>
                  <a:lnTo>
                    <a:pt x="33" y="148"/>
                  </a:lnTo>
                  <a:lnTo>
                    <a:pt x="85" y="148"/>
                  </a:lnTo>
                  <a:lnTo>
                    <a:pt x="88" y="147"/>
                  </a:lnTo>
                  <a:lnTo>
                    <a:pt x="92" y="146"/>
                  </a:lnTo>
                  <a:lnTo>
                    <a:pt x="94" y="144"/>
                  </a:lnTo>
                  <a:lnTo>
                    <a:pt x="95" y="140"/>
                  </a:lnTo>
                  <a:lnTo>
                    <a:pt x="96" y="137"/>
                  </a:lnTo>
                  <a:lnTo>
                    <a:pt x="96" y="33"/>
                  </a:lnTo>
                  <a:lnTo>
                    <a:pt x="95" y="30"/>
                  </a:lnTo>
                  <a:lnTo>
                    <a:pt x="94" y="27"/>
                  </a:lnTo>
                  <a:lnTo>
                    <a:pt x="92" y="24"/>
                  </a:lnTo>
                  <a:lnTo>
                    <a:pt x="88" y="23"/>
                  </a:lnTo>
                  <a:lnTo>
                    <a:pt x="85" y="22"/>
                  </a:lnTo>
                  <a:lnTo>
                    <a:pt x="33" y="22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8" y="2"/>
                  </a:lnTo>
                  <a:lnTo>
                    <a:pt x="108" y="10"/>
                  </a:lnTo>
                  <a:lnTo>
                    <a:pt x="116" y="21"/>
                  </a:lnTo>
                  <a:lnTo>
                    <a:pt x="118" y="33"/>
                  </a:lnTo>
                  <a:lnTo>
                    <a:pt x="118" y="137"/>
                  </a:lnTo>
                  <a:lnTo>
                    <a:pt x="116" y="150"/>
                  </a:lnTo>
                  <a:lnTo>
                    <a:pt x="108" y="161"/>
                  </a:lnTo>
                  <a:lnTo>
                    <a:pt x="98" y="168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1" y="168"/>
                  </a:lnTo>
                  <a:lnTo>
                    <a:pt x="10" y="161"/>
                  </a:lnTo>
                  <a:lnTo>
                    <a:pt x="2" y="150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2" y="21"/>
                  </a:lnTo>
                  <a:lnTo>
                    <a:pt x="10" y="10"/>
                  </a:lnTo>
                  <a:lnTo>
                    <a:pt x="21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5727701" y="3670300"/>
              <a:ext cx="22225" cy="49213"/>
            </a:xfrm>
            <a:custGeom>
              <a:rect b="b" l="l" r="r" t="t"/>
              <a:pathLst>
                <a:path extrusionOk="0" h="180" w="83">
                  <a:moveTo>
                    <a:pt x="74" y="0"/>
                  </a:moveTo>
                  <a:lnTo>
                    <a:pt x="77" y="1"/>
                  </a:lnTo>
                  <a:lnTo>
                    <a:pt x="79" y="2"/>
                  </a:lnTo>
                  <a:lnTo>
                    <a:pt x="82" y="4"/>
                  </a:lnTo>
                  <a:lnTo>
                    <a:pt x="83" y="8"/>
                  </a:lnTo>
                  <a:lnTo>
                    <a:pt x="83" y="10"/>
                  </a:lnTo>
                  <a:lnTo>
                    <a:pt x="83" y="169"/>
                  </a:lnTo>
                  <a:lnTo>
                    <a:pt x="83" y="172"/>
                  </a:lnTo>
                  <a:lnTo>
                    <a:pt x="80" y="176"/>
                  </a:lnTo>
                  <a:lnTo>
                    <a:pt x="78" y="178"/>
                  </a:lnTo>
                  <a:lnTo>
                    <a:pt x="76" y="180"/>
                  </a:lnTo>
                  <a:lnTo>
                    <a:pt x="72" y="180"/>
                  </a:lnTo>
                  <a:lnTo>
                    <a:pt x="68" y="180"/>
                  </a:lnTo>
                  <a:lnTo>
                    <a:pt x="66" y="178"/>
                  </a:lnTo>
                  <a:lnTo>
                    <a:pt x="63" y="176"/>
                  </a:lnTo>
                  <a:lnTo>
                    <a:pt x="61" y="172"/>
                  </a:lnTo>
                  <a:lnTo>
                    <a:pt x="61" y="169"/>
                  </a:lnTo>
                  <a:lnTo>
                    <a:pt x="61" y="32"/>
                  </a:lnTo>
                  <a:lnTo>
                    <a:pt x="17" y="62"/>
                  </a:lnTo>
                  <a:lnTo>
                    <a:pt x="14" y="63"/>
                  </a:lnTo>
                  <a:lnTo>
                    <a:pt x="11" y="64"/>
                  </a:lnTo>
                  <a:lnTo>
                    <a:pt x="7" y="63"/>
                  </a:lnTo>
                  <a:lnTo>
                    <a:pt x="5" y="62"/>
                  </a:lnTo>
                  <a:lnTo>
                    <a:pt x="1" y="60"/>
                  </a:lnTo>
                  <a:lnTo>
                    <a:pt x="0" y="56"/>
                  </a:lnTo>
                  <a:lnTo>
                    <a:pt x="0" y="53"/>
                  </a:lnTo>
                  <a:lnTo>
                    <a:pt x="0" y="49"/>
                  </a:lnTo>
                  <a:lnTo>
                    <a:pt x="3" y="46"/>
                  </a:lnTo>
                  <a:lnTo>
                    <a:pt x="5" y="43"/>
                  </a:lnTo>
                  <a:lnTo>
                    <a:pt x="66" y="1"/>
                  </a:lnTo>
                  <a:lnTo>
                    <a:pt x="69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5595938" y="3732213"/>
              <a:ext cx="31750" cy="44450"/>
            </a:xfrm>
            <a:custGeom>
              <a:rect b="b" l="l" r="r" t="t"/>
              <a:pathLst>
                <a:path extrusionOk="0" h="169" w="118">
                  <a:moveTo>
                    <a:pt x="33" y="21"/>
                  </a:moveTo>
                  <a:lnTo>
                    <a:pt x="29" y="23"/>
                  </a:lnTo>
                  <a:lnTo>
                    <a:pt x="25" y="25"/>
                  </a:lnTo>
                  <a:lnTo>
                    <a:pt x="23" y="28"/>
                  </a:lnTo>
                  <a:lnTo>
                    <a:pt x="22" y="33"/>
                  </a:lnTo>
                  <a:lnTo>
                    <a:pt x="22" y="136"/>
                  </a:lnTo>
                  <a:lnTo>
                    <a:pt x="23" y="140"/>
                  </a:lnTo>
                  <a:lnTo>
                    <a:pt x="24" y="142"/>
                  </a:lnTo>
                  <a:lnTo>
                    <a:pt x="26" y="144"/>
                  </a:lnTo>
                  <a:lnTo>
                    <a:pt x="30" y="147"/>
                  </a:lnTo>
                  <a:lnTo>
                    <a:pt x="33" y="147"/>
                  </a:lnTo>
                  <a:lnTo>
                    <a:pt x="85" y="147"/>
                  </a:lnTo>
                  <a:lnTo>
                    <a:pt x="88" y="147"/>
                  </a:lnTo>
                  <a:lnTo>
                    <a:pt x="92" y="144"/>
                  </a:lnTo>
                  <a:lnTo>
                    <a:pt x="94" y="142"/>
                  </a:lnTo>
                  <a:lnTo>
                    <a:pt x="95" y="140"/>
                  </a:lnTo>
                  <a:lnTo>
                    <a:pt x="96" y="136"/>
                  </a:lnTo>
                  <a:lnTo>
                    <a:pt x="96" y="33"/>
                  </a:lnTo>
                  <a:lnTo>
                    <a:pt x="95" y="28"/>
                  </a:lnTo>
                  <a:lnTo>
                    <a:pt x="94" y="26"/>
                  </a:lnTo>
                  <a:lnTo>
                    <a:pt x="92" y="24"/>
                  </a:lnTo>
                  <a:lnTo>
                    <a:pt x="88" y="21"/>
                  </a:lnTo>
                  <a:lnTo>
                    <a:pt x="85" y="21"/>
                  </a:lnTo>
                  <a:lnTo>
                    <a:pt x="33" y="21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7" y="2"/>
                  </a:lnTo>
                  <a:lnTo>
                    <a:pt x="108" y="9"/>
                  </a:lnTo>
                  <a:lnTo>
                    <a:pt x="116" y="19"/>
                  </a:lnTo>
                  <a:lnTo>
                    <a:pt x="118" y="33"/>
                  </a:lnTo>
                  <a:lnTo>
                    <a:pt x="118" y="136"/>
                  </a:lnTo>
                  <a:lnTo>
                    <a:pt x="116" y="149"/>
                  </a:lnTo>
                  <a:lnTo>
                    <a:pt x="108" y="159"/>
                  </a:lnTo>
                  <a:lnTo>
                    <a:pt x="97" y="166"/>
                  </a:lnTo>
                  <a:lnTo>
                    <a:pt x="85" y="169"/>
                  </a:lnTo>
                  <a:lnTo>
                    <a:pt x="33" y="169"/>
                  </a:lnTo>
                  <a:lnTo>
                    <a:pt x="21" y="166"/>
                  </a:lnTo>
                  <a:lnTo>
                    <a:pt x="9" y="159"/>
                  </a:lnTo>
                  <a:lnTo>
                    <a:pt x="2" y="149"/>
                  </a:lnTo>
                  <a:lnTo>
                    <a:pt x="0" y="136"/>
                  </a:lnTo>
                  <a:lnTo>
                    <a:pt x="0" y="33"/>
                  </a:lnTo>
                  <a:lnTo>
                    <a:pt x="2" y="19"/>
                  </a:lnTo>
                  <a:lnTo>
                    <a:pt x="9" y="9"/>
                  </a:lnTo>
                  <a:lnTo>
                    <a:pt x="21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5681663" y="3732213"/>
              <a:ext cx="31750" cy="44450"/>
            </a:xfrm>
            <a:custGeom>
              <a:rect b="b" l="l" r="r" t="t"/>
              <a:pathLst>
                <a:path extrusionOk="0" h="169" w="117">
                  <a:moveTo>
                    <a:pt x="33" y="21"/>
                  </a:moveTo>
                  <a:lnTo>
                    <a:pt x="29" y="21"/>
                  </a:lnTo>
                  <a:lnTo>
                    <a:pt x="27" y="24"/>
                  </a:lnTo>
                  <a:lnTo>
                    <a:pt x="25" y="26"/>
                  </a:lnTo>
                  <a:lnTo>
                    <a:pt x="22" y="28"/>
                  </a:lnTo>
                  <a:lnTo>
                    <a:pt x="22" y="33"/>
                  </a:lnTo>
                  <a:lnTo>
                    <a:pt x="22" y="136"/>
                  </a:lnTo>
                  <a:lnTo>
                    <a:pt x="22" y="140"/>
                  </a:lnTo>
                  <a:lnTo>
                    <a:pt x="25" y="142"/>
                  </a:lnTo>
                  <a:lnTo>
                    <a:pt x="27" y="144"/>
                  </a:lnTo>
                  <a:lnTo>
                    <a:pt x="29" y="147"/>
                  </a:lnTo>
                  <a:lnTo>
                    <a:pt x="33" y="147"/>
                  </a:lnTo>
                  <a:lnTo>
                    <a:pt x="84" y="147"/>
                  </a:lnTo>
                  <a:lnTo>
                    <a:pt x="88" y="147"/>
                  </a:lnTo>
                  <a:lnTo>
                    <a:pt x="91" y="144"/>
                  </a:lnTo>
                  <a:lnTo>
                    <a:pt x="93" y="142"/>
                  </a:lnTo>
                  <a:lnTo>
                    <a:pt x="96" y="140"/>
                  </a:lnTo>
                  <a:lnTo>
                    <a:pt x="96" y="136"/>
                  </a:lnTo>
                  <a:lnTo>
                    <a:pt x="96" y="33"/>
                  </a:lnTo>
                  <a:lnTo>
                    <a:pt x="94" y="28"/>
                  </a:lnTo>
                  <a:lnTo>
                    <a:pt x="92" y="25"/>
                  </a:lnTo>
                  <a:lnTo>
                    <a:pt x="89" y="23"/>
                  </a:lnTo>
                  <a:lnTo>
                    <a:pt x="84" y="21"/>
                  </a:lnTo>
                  <a:lnTo>
                    <a:pt x="33" y="21"/>
                  </a:lnTo>
                  <a:close/>
                  <a:moveTo>
                    <a:pt x="33" y="0"/>
                  </a:moveTo>
                  <a:lnTo>
                    <a:pt x="84" y="0"/>
                  </a:lnTo>
                  <a:lnTo>
                    <a:pt x="98" y="2"/>
                  </a:lnTo>
                  <a:lnTo>
                    <a:pt x="108" y="9"/>
                  </a:lnTo>
                  <a:lnTo>
                    <a:pt x="115" y="19"/>
                  </a:lnTo>
                  <a:lnTo>
                    <a:pt x="117" y="33"/>
                  </a:lnTo>
                  <a:lnTo>
                    <a:pt x="117" y="136"/>
                  </a:lnTo>
                  <a:lnTo>
                    <a:pt x="115" y="149"/>
                  </a:lnTo>
                  <a:lnTo>
                    <a:pt x="108" y="159"/>
                  </a:lnTo>
                  <a:lnTo>
                    <a:pt x="98" y="166"/>
                  </a:lnTo>
                  <a:lnTo>
                    <a:pt x="84" y="169"/>
                  </a:lnTo>
                  <a:lnTo>
                    <a:pt x="33" y="169"/>
                  </a:lnTo>
                  <a:lnTo>
                    <a:pt x="20" y="166"/>
                  </a:lnTo>
                  <a:lnTo>
                    <a:pt x="10" y="159"/>
                  </a:lnTo>
                  <a:lnTo>
                    <a:pt x="3" y="149"/>
                  </a:lnTo>
                  <a:lnTo>
                    <a:pt x="0" y="136"/>
                  </a:lnTo>
                  <a:lnTo>
                    <a:pt x="0" y="33"/>
                  </a:lnTo>
                  <a:lnTo>
                    <a:pt x="3" y="19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5640388" y="3729038"/>
              <a:ext cx="20638" cy="47625"/>
            </a:xfrm>
            <a:custGeom>
              <a:rect b="b" l="l" r="r" t="t"/>
              <a:pathLst>
                <a:path extrusionOk="0" h="181" w="83">
                  <a:moveTo>
                    <a:pt x="72" y="0"/>
                  </a:moveTo>
                  <a:lnTo>
                    <a:pt x="77" y="1"/>
                  </a:lnTo>
                  <a:lnTo>
                    <a:pt x="80" y="4"/>
                  </a:lnTo>
                  <a:lnTo>
                    <a:pt x="81" y="7"/>
                  </a:lnTo>
                  <a:lnTo>
                    <a:pt x="83" y="12"/>
                  </a:lnTo>
                  <a:lnTo>
                    <a:pt x="83" y="170"/>
                  </a:lnTo>
                  <a:lnTo>
                    <a:pt x="83" y="174"/>
                  </a:lnTo>
                  <a:lnTo>
                    <a:pt x="80" y="177"/>
                  </a:lnTo>
                  <a:lnTo>
                    <a:pt x="78" y="179"/>
                  </a:lnTo>
                  <a:lnTo>
                    <a:pt x="75" y="181"/>
                  </a:lnTo>
                  <a:lnTo>
                    <a:pt x="71" y="181"/>
                  </a:lnTo>
                  <a:lnTo>
                    <a:pt x="68" y="181"/>
                  </a:lnTo>
                  <a:lnTo>
                    <a:pt x="65" y="179"/>
                  </a:lnTo>
                  <a:lnTo>
                    <a:pt x="63" y="177"/>
                  </a:lnTo>
                  <a:lnTo>
                    <a:pt x="61" y="174"/>
                  </a:lnTo>
                  <a:lnTo>
                    <a:pt x="61" y="170"/>
                  </a:lnTo>
                  <a:lnTo>
                    <a:pt x="61" y="32"/>
                  </a:lnTo>
                  <a:lnTo>
                    <a:pt x="17" y="63"/>
                  </a:lnTo>
                  <a:lnTo>
                    <a:pt x="14" y="64"/>
                  </a:lnTo>
                  <a:lnTo>
                    <a:pt x="10" y="64"/>
                  </a:lnTo>
                  <a:lnTo>
                    <a:pt x="7" y="64"/>
                  </a:lnTo>
                  <a:lnTo>
                    <a:pt x="5" y="62"/>
                  </a:lnTo>
                  <a:lnTo>
                    <a:pt x="1" y="60"/>
                  </a:lnTo>
                  <a:lnTo>
                    <a:pt x="0" y="56"/>
                  </a:lnTo>
                  <a:lnTo>
                    <a:pt x="0" y="53"/>
                  </a:lnTo>
                  <a:lnTo>
                    <a:pt x="0" y="50"/>
                  </a:lnTo>
                  <a:lnTo>
                    <a:pt x="2" y="47"/>
                  </a:lnTo>
                  <a:lnTo>
                    <a:pt x="5" y="45"/>
                  </a:lnTo>
                  <a:lnTo>
                    <a:pt x="65" y="2"/>
                  </a:lnTo>
                  <a:lnTo>
                    <a:pt x="69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5730876" y="3733800"/>
              <a:ext cx="30163" cy="44450"/>
            </a:xfrm>
            <a:custGeom>
              <a:rect b="b" l="l" r="r" t="t"/>
              <a:pathLst>
                <a:path extrusionOk="0" h="170" w="118">
                  <a:moveTo>
                    <a:pt x="34" y="23"/>
                  </a:moveTo>
                  <a:lnTo>
                    <a:pt x="30" y="23"/>
                  </a:lnTo>
                  <a:lnTo>
                    <a:pt x="28" y="25"/>
                  </a:lnTo>
                  <a:lnTo>
                    <a:pt x="26" y="28"/>
                  </a:lnTo>
                  <a:lnTo>
                    <a:pt x="23" y="30"/>
                  </a:lnTo>
                  <a:lnTo>
                    <a:pt x="23" y="34"/>
                  </a:lnTo>
                  <a:lnTo>
                    <a:pt x="23" y="137"/>
                  </a:lnTo>
                  <a:lnTo>
                    <a:pt x="23" y="140"/>
                  </a:lnTo>
                  <a:lnTo>
                    <a:pt x="26" y="144"/>
                  </a:lnTo>
                  <a:lnTo>
                    <a:pt x="28" y="146"/>
                  </a:lnTo>
                  <a:lnTo>
                    <a:pt x="30" y="148"/>
                  </a:lnTo>
                  <a:lnTo>
                    <a:pt x="34" y="148"/>
                  </a:lnTo>
                  <a:lnTo>
                    <a:pt x="85" y="148"/>
                  </a:lnTo>
                  <a:lnTo>
                    <a:pt x="90" y="147"/>
                  </a:lnTo>
                  <a:lnTo>
                    <a:pt x="93" y="145"/>
                  </a:lnTo>
                  <a:lnTo>
                    <a:pt x="96" y="142"/>
                  </a:lnTo>
                  <a:lnTo>
                    <a:pt x="97" y="137"/>
                  </a:lnTo>
                  <a:lnTo>
                    <a:pt x="97" y="34"/>
                  </a:lnTo>
                  <a:lnTo>
                    <a:pt x="97" y="30"/>
                  </a:lnTo>
                  <a:lnTo>
                    <a:pt x="94" y="28"/>
                  </a:lnTo>
                  <a:lnTo>
                    <a:pt x="92" y="25"/>
                  </a:lnTo>
                  <a:lnTo>
                    <a:pt x="89" y="23"/>
                  </a:lnTo>
                  <a:lnTo>
                    <a:pt x="85" y="23"/>
                  </a:lnTo>
                  <a:lnTo>
                    <a:pt x="34" y="23"/>
                  </a:lnTo>
                  <a:close/>
                  <a:moveTo>
                    <a:pt x="34" y="0"/>
                  </a:moveTo>
                  <a:lnTo>
                    <a:pt x="85" y="0"/>
                  </a:lnTo>
                  <a:lnTo>
                    <a:pt x="99" y="4"/>
                  </a:lnTo>
                  <a:lnTo>
                    <a:pt x="109" y="11"/>
                  </a:lnTo>
                  <a:lnTo>
                    <a:pt x="116" y="21"/>
                  </a:lnTo>
                  <a:lnTo>
                    <a:pt x="118" y="34"/>
                  </a:lnTo>
                  <a:lnTo>
                    <a:pt x="118" y="137"/>
                  </a:lnTo>
                  <a:lnTo>
                    <a:pt x="116" y="151"/>
                  </a:lnTo>
                  <a:lnTo>
                    <a:pt x="109" y="161"/>
                  </a:lnTo>
                  <a:lnTo>
                    <a:pt x="99" y="168"/>
                  </a:lnTo>
                  <a:lnTo>
                    <a:pt x="85" y="170"/>
                  </a:lnTo>
                  <a:lnTo>
                    <a:pt x="34" y="170"/>
                  </a:lnTo>
                  <a:lnTo>
                    <a:pt x="21" y="168"/>
                  </a:lnTo>
                  <a:lnTo>
                    <a:pt x="11" y="161"/>
                  </a:lnTo>
                  <a:lnTo>
                    <a:pt x="4" y="151"/>
                  </a:lnTo>
                  <a:lnTo>
                    <a:pt x="0" y="137"/>
                  </a:lnTo>
                  <a:lnTo>
                    <a:pt x="0" y="34"/>
                  </a:lnTo>
                  <a:lnTo>
                    <a:pt x="4" y="21"/>
                  </a:lnTo>
                  <a:lnTo>
                    <a:pt x="11" y="11"/>
                  </a:lnTo>
                  <a:lnTo>
                    <a:pt x="21" y="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" name="Google Shape;151;p8"/>
          <p:cNvGrpSpPr/>
          <p:nvPr/>
        </p:nvGrpSpPr>
        <p:grpSpPr>
          <a:xfrm>
            <a:off x="7465565" y="1777691"/>
            <a:ext cx="543147" cy="538815"/>
            <a:chOff x="5349875" y="4229101"/>
            <a:chExt cx="442915" cy="377824"/>
          </a:xfrm>
        </p:grpSpPr>
        <p:sp>
          <p:nvSpPr>
            <p:cNvPr id="152" name="Google Shape;152;p8"/>
            <p:cNvSpPr/>
            <p:nvPr/>
          </p:nvSpPr>
          <p:spPr>
            <a:xfrm>
              <a:off x="5464175" y="4292601"/>
              <a:ext cx="328615" cy="247649"/>
            </a:xfrm>
            <a:custGeom>
              <a:rect b="b" l="l" r="r" t="t"/>
              <a:pathLst>
                <a:path extrusionOk="0" h="1870" w="2474">
                  <a:moveTo>
                    <a:pt x="2227" y="0"/>
                  </a:moveTo>
                  <a:lnTo>
                    <a:pt x="2250" y="1"/>
                  </a:lnTo>
                  <a:lnTo>
                    <a:pt x="2271" y="8"/>
                  </a:lnTo>
                  <a:lnTo>
                    <a:pt x="2291" y="17"/>
                  </a:lnTo>
                  <a:lnTo>
                    <a:pt x="2311" y="31"/>
                  </a:lnTo>
                  <a:lnTo>
                    <a:pt x="2437" y="150"/>
                  </a:lnTo>
                  <a:lnTo>
                    <a:pt x="2453" y="167"/>
                  </a:lnTo>
                  <a:lnTo>
                    <a:pt x="2464" y="186"/>
                  </a:lnTo>
                  <a:lnTo>
                    <a:pt x="2471" y="208"/>
                  </a:lnTo>
                  <a:lnTo>
                    <a:pt x="2474" y="230"/>
                  </a:lnTo>
                  <a:lnTo>
                    <a:pt x="2473" y="252"/>
                  </a:lnTo>
                  <a:lnTo>
                    <a:pt x="2467" y="273"/>
                  </a:lnTo>
                  <a:lnTo>
                    <a:pt x="2458" y="294"/>
                  </a:lnTo>
                  <a:lnTo>
                    <a:pt x="2443" y="313"/>
                  </a:lnTo>
                  <a:lnTo>
                    <a:pt x="1030" y="1830"/>
                  </a:lnTo>
                  <a:lnTo>
                    <a:pt x="1013" y="1846"/>
                  </a:lnTo>
                  <a:lnTo>
                    <a:pt x="993" y="1858"/>
                  </a:lnTo>
                  <a:lnTo>
                    <a:pt x="970" y="1865"/>
                  </a:lnTo>
                  <a:lnTo>
                    <a:pt x="947" y="1870"/>
                  </a:lnTo>
                  <a:lnTo>
                    <a:pt x="924" y="1870"/>
                  </a:lnTo>
                  <a:lnTo>
                    <a:pt x="901" y="1866"/>
                  </a:lnTo>
                  <a:lnTo>
                    <a:pt x="879" y="1858"/>
                  </a:lnTo>
                  <a:lnTo>
                    <a:pt x="859" y="1846"/>
                  </a:lnTo>
                  <a:lnTo>
                    <a:pt x="46" y="1245"/>
                  </a:lnTo>
                  <a:lnTo>
                    <a:pt x="29" y="1230"/>
                  </a:lnTo>
                  <a:lnTo>
                    <a:pt x="16" y="1211"/>
                  </a:lnTo>
                  <a:lnTo>
                    <a:pt x="7" y="1191"/>
                  </a:lnTo>
                  <a:lnTo>
                    <a:pt x="1" y="1170"/>
                  </a:lnTo>
                  <a:lnTo>
                    <a:pt x="0" y="1148"/>
                  </a:lnTo>
                  <a:lnTo>
                    <a:pt x="4" y="1125"/>
                  </a:lnTo>
                  <a:lnTo>
                    <a:pt x="11" y="1104"/>
                  </a:lnTo>
                  <a:lnTo>
                    <a:pt x="23" y="1085"/>
                  </a:lnTo>
                  <a:lnTo>
                    <a:pt x="127" y="946"/>
                  </a:lnTo>
                  <a:lnTo>
                    <a:pt x="144" y="928"/>
                  </a:lnTo>
                  <a:lnTo>
                    <a:pt x="162" y="915"/>
                  </a:lnTo>
                  <a:lnTo>
                    <a:pt x="182" y="906"/>
                  </a:lnTo>
                  <a:lnTo>
                    <a:pt x="203" y="901"/>
                  </a:lnTo>
                  <a:lnTo>
                    <a:pt x="226" y="900"/>
                  </a:lnTo>
                  <a:lnTo>
                    <a:pt x="248" y="903"/>
                  </a:lnTo>
                  <a:lnTo>
                    <a:pt x="269" y="910"/>
                  </a:lnTo>
                  <a:lnTo>
                    <a:pt x="290" y="922"/>
                  </a:lnTo>
                  <a:lnTo>
                    <a:pt x="811" y="1304"/>
                  </a:lnTo>
                  <a:lnTo>
                    <a:pt x="831" y="1316"/>
                  </a:lnTo>
                  <a:lnTo>
                    <a:pt x="853" y="1324"/>
                  </a:lnTo>
                  <a:lnTo>
                    <a:pt x="876" y="1328"/>
                  </a:lnTo>
                  <a:lnTo>
                    <a:pt x="899" y="1327"/>
                  </a:lnTo>
                  <a:lnTo>
                    <a:pt x="923" y="1323"/>
                  </a:lnTo>
                  <a:lnTo>
                    <a:pt x="945" y="1315"/>
                  </a:lnTo>
                  <a:lnTo>
                    <a:pt x="964" y="1304"/>
                  </a:lnTo>
                  <a:lnTo>
                    <a:pt x="983" y="1288"/>
                  </a:lnTo>
                  <a:lnTo>
                    <a:pt x="2147" y="37"/>
                  </a:lnTo>
                  <a:lnTo>
                    <a:pt x="2164" y="22"/>
                  </a:lnTo>
                  <a:lnTo>
                    <a:pt x="2185" y="11"/>
                  </a:lnTo>
                  <a:lnTo>
                    <a:pt x="2205" y="3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5349875" y="4229101"/>
              <a:ext cx="388939" cy="377824"/>
            </a:xfrm>
            <a:custGeom>
              <a:rect b="b" l="l" r="r" t="t"/>
              <a:pathLst>
                <a:path extrusionOk="0" h="2859" w="2936">
                  <a:moveTo>
                    <a:pt x="178" y="0"/>
                  </a:moveTo>
                  <a:lnTo>
                    <a:pt x="2759" y="0"/>
                  </a:lnTo>
                  <a:lnTo>
                    <a:pt x="2791" y="3"/>
                  </a:lnTo>
                  <a:lnTo>
                    <a:pt x="2820" y="11"/>
                  </a:lnTo>
                  <a:lnTo>
                    <a:pt x="2849" y="25"/>
                  </a:lnTo>
                  <a:lnTo>
                    <a:pt x="2873" y="43"/>
                  </a:lnTo>
                  <a:lnTo>
                    <a:pt x="2894" y="64"/>
                  </a:lnTo>
                  <a:lnTo>
                    <a:pt x="2912" y="88"/>
                  </a:lnTo>
                  <a:lnTo>
                    <a:pt x="2925" y="117"/>
                  </a:lnTo>
                  <a:lnTo>
                    <a:pt x="2934" y="146"/>
                  </a:lnTo>
                  <a:lnTo>
                    <a:pt x="2936" y="178"/>
                  </a:lnTo>
                  <a:lnTo>
                    <a:pt x="2936" y="317"/>
                  </a:lnTo>
                  <a:lnTo>
                    <a:pt x="2935" y="333"/>
                  </a:lnTo>
                  <a:lnTo>
                    <a:pt x="2931" y="347"/>
                  </a:lnTo>
                  <a:lnTo>
                    <a:pt x="2925" y="360"/>
                  </a:lnTo>
                  <a:lnTo>
                    <a:pt x="2919" y="369"/>
                  </a:lnTo>
                  <a:lnTo>
                    <a:pt x="2912" y="376"/>
                  </a:lnTo>
                  <a:lnTo>
                    <a:pt x="2907" y="381"/>
                  </a:lnTo>
                  <a:lnTo>
                    <a:pt x="2900" y="388"/>
                  </a:lnTo>
                  <a:lnTo>
                    <a:pt x="2890" y="396"/>
                  </a:lnTo>
                  <a:lnTo>
                    <a:pt x="2879" y="407"/>
                  </a:lnTo>
                  <a:lnTo>
                    <a:pt x="2867" y="418"/>
                  </a:lnTo>
                  <a:lnTo>
                    <a:pt x="2855" y="431"/>
                  </a:lnTo>
                  <a:lnTo>
                    <a:pt x="2842" y="442"/>
                  </a:lnTo>
                  <a:lnTo>
                    <a:pt x="2830" y="454"/>
                  </a:lnTo>
                  <a:lnTo>
                    <a:pt x="2818" y="464"/>
                  </a:lnTo>
                  <a:lnTo>
                    <a:pt x="2809" y="473"/>
                  </a:lnTo>
                  <a:lnTo>
                    <a:pt x="2801" y="480"/>
                  </a:lnTo>
                  <a:lnTo>
                    <a:pt x="2796" y="484"/>
                  </a:lnTo>
                  <a:lnTo>
                    <a:pt x="2795" y="486"/>
                  </a:lnTo>
                  <a:lnTo>
                    <a:pt x="2794" y="487"/>
                  </a:lnTo>
                  <a:lnTo>
                    <a:pt x="2791" y="490"/>
                  </a:lnTo>
                  <a:lnTo>
                    <a:pt x="2786" y="495"/>
                  </a:lnTo>
                  <a:lnTo>
                    <a:pt x="2781" y="499"/>
                  </a:lnTo>
                  <a:lnTo>
                    <a:pt x="2775" y="502"/>
                  </a:lnTo>
                  <a:lnTo>
                    <a:pt x="2769" y="504"/>
                  </a:lnTo>
                  <a:lnTo>
                    <a:pt x="2763" y="505"/>
                  </a:lnTo>
                  <a:lnTo>
                    <a:pt x="2757" y="503"/>
                  </a:lnTo>
                  <a:lnTo>
                    <a:pt x="2752" y="497"/>
                  </a:lnTo>
                  <a:lnTo>
                    <a:pt x="2749" y="486"/>
                  </a:lnTo>
                  <a:lnTo>
                    <a:pt x="2748" y="472"/>
                  </a:lnTo>
                  <a:lnTo>
                    <a:pt x="2748" y="367"/>
                  </a:lnTo>
                  <a:lnTo>
                    <a:pt x="2745" y="334"/>
                  </a:lnTo>
                  <a:lnTo>
                    <a:pt x="2737" y="305"/>
                  </a:lnTo>
                  <a:lnTo>
                    <a:pt x="2724" y="277"/>
                  </a:lnTo>
                  <a:lnTo>
                    <a:pt x="2707" y="252"/>
                  </a:lnTo>
                  <a:lnTo>
                    <a:pt x="2686" y="231"/>
                  </a:lnTo>
                  <a:lnTo>
                    <a:pt x="2660" y="213"/>
                  </a:lnTo>
                  <a:lnTo>
                    <a:pt x="2633" y="200"/>
                  </a:lnTo>
                  <a:lnTo>
                    <a:pt x="2602" y="192"/>
                  </a:lnTo>
                  <a:lnTo>
                    <a:pt x="2571" y="189"/>
                  </a:lnTo>
                  <a:lnTo>
                    <a:pt x="365" y="189"/>
                  </a:lnTo>
                  <a:lnTo>
                    <a:pt x="334" y="192"/>
                  </a:lnTo>
                  <a:lnTo>
                    <a:pt x="303" y="200"/>
                  </a:lnTo>
                  <a:lnTo>
                    <a:pt x="276" y="213"/>
                  </a:lnTo>
                  <a:lnTo>
                    <a:pt x="252" y="231"/>
                  </a:lnTo>
                  <a:lnTo>
                    <a:pt x="230" y="252"/>
                  </a:lnTo>
                  <a:lnTo>
                    <a:pt x="212" y="277"/>
                  </a:lnTo>
                  <a:lnTo>
                    <a:pt x="199" y="305"/>
                  </a:lnTo>
                  <a:lnTo>
                    <a:pt x="191" y="334"/>
                  </a:lnTo>
                  <a:lnTo>
                    <a:pt x="188" y="367"/>
                  </a:lnTo>
                  <a:lnTo>
                    <a:pt x="188" y="2492"/>
                  </a:lnTo>
                  <a:lnTo>
                    <a:pt x="191" y="2525"/>
                  </a:lnTo>
                  <a:lnTo>
                    <a:pt x="199" y="2554"/>
                  </a:lnTo>
                  <a:lnTo>
                    <a:pt x="212" y="2582"/>
                  </a:lnTo>
                  <a:lnTo>
                    <a:pt x="230" y="2607"/>
                  </a:lnTo>
                  <a:lnTo>
                    <a:pt x="252" y="2628"/>
                  </a:lnTo>
                  <a:lnTo>
                    <a:pt x="276" y="2646"/>
                  </a:lnTo>
                  <a:lnTo>
                    <a:pt x="303" y="2659"/>
                  </a:lnTo>
                  <a:lnTo>
                    <a:pt x="334" y="2667"/>
                  </a:lnTo>
                  <a:lnTo>
                    <a:pt x="365" y="2670"/>
                  </a:lnTo>
                  <a:lnTo>
                    <a:pt x="2571" y="2670"/>
                  </a:lnTo>
                  <a:lnTo>
                    <a:pt x="2602" y="2667"/>
                  </a:lnTo>
                  <a:lnTo>
                    <a:pt x="2633" y="2659"/>
                  </a:lnTo>
                  <a:lnTo>
                    <a:pt x="2660" y="2646"/>
                  </a:lnTo>
                  <a:lnTo>
                    <a:pt x="2686" y="2628"/>
                  </a:lnTo>
                  <a:lnTo>
                    <a:pt x="2707" y="2607"/>
                  </a:lnTo>
                  <a:lnTo>
                    <a:pt x="2724" y="2582"/>
                  </a:lnTo>
                  <a:lnTo>
                    <a:pt x="2737" y="2554"/>
                  </a:lnTo>
                  <a:lnTo>
                    <a:pt x="2745" y="2525"/>
                  </a:lnTo>
                  <a:lnTo>
                    <a:pt x="2748" y="2492"/>
                  </a:lnTo>
                  <a:lnTo>
                    <a:pt x="2748" y="1812"/>
                  </a:lnTo>
                  <a:lnTo>
                    <a:pt x="2749" y="1791"/>
                  </a:lnTo>
                  <a:lnTo>
                    <a:pt x="2752" y="1774"/>
                  </a:lnTo>
                  <a:lnTo>
                    <a:pt x="2757" y="1759"/>
                  </a:lnTo>
                  <a:lnTo>
                    <a:pt x="2763" y="1748"/>
                  </a:lnTo>
                  <a:lnTo>
                    <a:pt x="2770" y="1739"/>
                  </a:lnTo>
                  <a:lnTo>
                    <a:pt x="2777" y="1731"/>
                  </a:lnTo>
                  <a:lnTo>
                    <a:pt x="2788" y="1721"/>
                  </a:lnTo>
                  <a:lnTo>
                    <a:pt x="2799" y="1709"/>
                  </a:lnTo>
                  <a:lnTo>
                    <a:pt x="2812" y="1695"/>
                  </a:lnTo>
                  <a:lnTo>
                    <a:pt x="2826" y="1681"/>
                  </a:lnTo>
                  <a:lnTo>
                    <a:pt x="2839" y="1667"/>
                  </a:lnTo>
                  <a:lnTo>
                    <a:pt x="2851" y="1654"/>
                  </a:lnTo>
                  <a:lnTo>
                    <a:pt x="2863" y="1641"/>
                  </a:lnTo>
                  <a:lnTo>
                    <a:pt x="2874" y="1628"/>
                  </a:lnTo>
                  <a:lnTo>
                    <a:pt x="2883" y="1618"/>
                  </a:lnTo>
                  <a:lnTo>
                    <a:pt x="2889" y="1611"/>
                  </a:lnTo>
                  <a:lnTo>
                    <a:pt x="2894" y="1606"/>
                  </a:lnTo>
                  <a:lnTo>
                    <a:pt x="2896" y="1604"/>
                  </a:lnTo>
                  <a:lnTo>
                    <a:pt x="2898" y="1603"/>
                  </a:lnTo>
                  <a:lnTo>
                    <a:pt x="2901" y="1600"/>
                  </a:lnTo>
                  <a:lnTo>
                    <a:pt x="2905" y="1596"/>
                  </a:lnTo>
                  <a:lnTo>
                    <a:pt x="2910" y="1592"/>
                  </a:lnTo>
                  <a:lnTo>
                    <a:pt x="2916" y="1589"/>
                  </a:lnTo>
                  <a:lnTo>
                    <a:pt x="2922" y="1587"/>
                  </a:lnTo>
                  <a:lnTo>
                    <a:pt x="2928" y="1587"/>
                  </a:lnTo>
                  <a:lnTo>
                    <a:pt x="2932" y="1590"/>
                  </a:lnTo>
                  <a:lnTo>
                    <a:pt x="2935" y="1598"/>
                  </a:lnTo>
                  <a:lnTo>
                    <a:pt x="2936" y="1610"/>
                  </a:lnTo>
                  <a:lnTo>
                    <a:pt x="2936" y="2681"/>
                  </a:lnTo>
                  <a:lnTo>
                    <a:pt x="2934" y="2713"/>
                  </a:lnTo>
                  <a:lnTo>
                    <a:pt x="2925" y="2743"/>
                  </a:lnTo>
                  <a:lnTo>
                    <a:pt x="2912" y="2770"/>
                  </a:lnTo>
                  <a:lnTo>
                    <a:pt x="2894" y="2795"/>
                  </a:lnTo>
                  <a:lnTo>
                    <a:pt x="2873" y="2816"/>
                  </a:lnTo>
                  <a:lnTo>
                    <a:pt x="2849" y="2834"/>
                  </a:lnTo>
                  <a:lnTo>
                    <a:pt x="2820" y="2848"/>
                  </a:lnTo>
                  <a:lnTo>
                    <a:pt x="2791" y="2856"/>
                  </a:lnTo>
                  <a:lnTo>
                    <a:pt x="2759" y="2859"/>
                  </a:lnTo>
                  <a:lnTo>
                    <a:pt x="178" y="2859"/>
                  </a:lnTo>
                  <a:lnTo>
                    <a:pt x="146" y="2856"/>
                  </a:lnTo>
                  <a:lnTo>
                    <a:pt x="116" y="2848"/>
                  </a:lnTo>
                  <a:lnTo>
                    <a:pt x="88" y="2834"/>
                  </a:lnTo>
                  <a:lnTo>
                    <a:pt x="63" y="2816"/>
                  </a:lnTo>
                  <a:lnTo>
                    <a:pt x="42" y="2795"/>
                  </a:lnTo>
                  <a:lnTo>
                    <a:pt x="24" y="2770"/>
                  </a:lnTo>
                  <a:lnTo>
                    <a:pt x="11" y="2743"/>
                  </a:lnTo>
                  <a:lnTo>
                    <a:pt x="3" y="2713"/>
                  </a:lnTo>
                  <a:lnTo>
                    <a:pt x="0" y="2681"/>
                  </a:lnTo>
                  <a:lnTo>
                    <a:pt x="0" y="178"/>
                  </a:lnTo>
                  <a:lnTo>
                    <a:pt x="3" y="146"/>
                  </a:lnTo>
                  <a:lnTo>
                    <a:pt x="11" y="117"/>
                  </a:lnTo>
                  <a:lnTo>
                    <a:pt x="24" y="88"/>
                  </a:lnTo>
                  <a:lnTo>
                    <a:pt x="42" y="64"/>
                  </a:lnTo>
                  <a:lnTo>
                    <a:pt x="63" y="43"/>
                  </a:lnTo>
                  <a:lnTo>
                    <a:pt x="88" y="25"/>
                  </a:lnTo>
                  <a:lnTo>
                    <a:pt x="116" y="11"/>
                  </a:lnTo>
                  <a:lnTo>
                    <a:pt x="146" y="3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1102991" y="1799204"/>
            <a:ext cx="607754" cy="538830"/>
            <a:chOff x="-1463675" y="3616325"/>
            <a:chExt cx="1011239" cy="927099"/>
          </a:xfrm>
        </p:grpSpPr>
        <p:sp>
          <p:nvSpPr>
            <p:cNvPr id="155" name="Google Shape;155;p8"/>
            <p:cNvSpPr/>
            <p:nvPr/>
          </p:nvSpPr>
          <p:spPr>
            <a:xfrm>
              <a:off x="-1449388" y="3616325"/>
              <a:ext cx="341311" cy="341314"/>
            </a:xfrm>
            <a:custGeom>
              <a:rect b="b" l="l" r="r" t="t"/>
              <a:pathLst>
                <a:path extrusionOk="0" h="1292" w="1290">
                  <a:moveTo>
                    <a:pt x="115" y="357"/>
                  </a:moveTo>
                  <a:lnTo>
                    <a:pt x="115" y="1175"/>
                  </a:lnTo>
                  <a:lnTo>
                    <a:pt x="1175" y="1175"/>
                  </a:lnTo>
                  <a:lnTo>
                    <a:pt x="1175" y="357"/>
                  </a:lnTo>
                  <a:lnTo>
                    <a:pt x="115" y="357"/>
                  </a:lnTo>
                  <a:close/>
                  <a:moveTo>
                    <a:pt x="1050" y="107"/>
                  </a:moveTo>
                  <a:lnTo>
                    <a:pt x="1030" y="109"/>
                  </a:lnTo>
                  <a:lnTo>
                    <a:pt x="1014" y="116"/>
                  </a:lnTo>
                  <a:lnTo>
                    <a:pt x="998" y="128"/>
                  </a:lnTo>
                  <a:lnTo>
                    <a:pt x="987" y="142"/>
                  </a:lnTo>
                  <a:lnTo>
                    <a:pt x="980" y="159"/>
                  </a:lnTo>
                  <a:lnTo>
                    <a:pt x="977" y="179"/>
                  </a:lnTo>
                  <a:lnTo>
                    <a:pt x="980" y="198"/>
                  </a:lnTo>
                  <a:lnTo>
                    <a:pt x="987" y="215"/>
                  </a:lnTo>
                  <a:lnTo>
                    <a:pt x="998" y="229"/>
                  </a:lnTo>
                  <a:lnTo>
                    <a:pt x="1014" y="241"/>
                  </a:lnTo>
                  <a:lnTo>
                    <a:pt x="1030" y="248"/>
                  </a:lnTo>
                  <a:lnTo>
                    <a:pt x="1050" y="250"/>
                  </a:lnTo>
                  <a:lnTo>
                    <a:pt x="1068" y="248"/>
                  </a:lnTo>
                  <a:lnTo>
                    <a:pt x="1086" y="241"/>
                  </a:lnTo>
                  <a:lnTo>
                    <a:pt x="1101" y="229"/>
                  </a:lnTo>
                  <a:lnTo>
                    <a:pt x="1112" y="215"/>
                  </a:lnTo>
                  <a:lnTo>
                    <a:pt x="1119" y="198"/>
                  </a:lnTo>
                  <a:lnTo>
                    <a:pt x="1122" y="179"/>
                  </a:lnTo>
                  <a:lnTo>
                    <a:pt x="1119" y="159"/>
                  </a:lnTo>
                  <a:lnTo>
                    <a:pt x="1112" y="142"/>
                  </a:lnTo>
                  <a:lnTo>
                    <a:pt x="1101" y="128"/>
                  </a:lnTo>
                  <a:lnTo>
                    <a:pt x="1086" y="116"/>
                  </a:lnTo>
                  <a:lnTo>
                    <a:pt x="1068" y="109"/>
                  </a:lnTo>
                  <a:lnTo>
                    <a:pt x="1050" y="107"/>
                  </a:lnTo>
                  <a:close/>
                  <a:moveTo>
                    <a:pt x="775" y="107"/>
                  </a:moveTo>
                  <a:lnTo>
                    <a:pt x="756" y="109"/>
                  </a:lnTo>
                  <a:lnTo>
                    <a:pt x="738" y="116"/>
                  </a:lnTo>
                  <a:lnTo>
                    <a:pt x="724" y="128"/>
                  </a:lnTo>
                  <a:lnTo>
                    <a:pt x="712" y="142"/>
                  </a:lnTo>
                  <a:lnTo>
                    <a:pt x="705" y="159"/>
                  </a:lnTo>
                  <a:lnTo>
                    <a:pt x="703" y="179"/>
                  </a:lnTo>
                  <a:lnTo>
                    <a:pt x="705" y="198"/>
                  </a:lnTo>
                  <a:lnTo>
                    <a:pt x="712" y="215"/>
                  </a:lnTo>
                  <a:lnTo>
                    <a:pt x="724" y="229"/>
                  </a:lnTo>
                  <a:lnTo>
                    <a:pt x="738" y="241"/>
                  </a:lnTo>
                  <a:lnTo>
                    <a:pt x="756" y="248"/>
                  </a:lnTo>
                  <a:lnTo>
                    <a:pt x="775" y="250"/>
                  </a:lnTo>
                  <a:lnTo>
                    <a:pt x="794" y="248"/>
                  </a:lnTo>
                  <a:lnTo>
                    <a:pt x="812" y="241"/>
                  </a:lnTo>
                  <a:lnTo>
                    <a:pt x="826" y="229"/>
                  </a:lnTo>
                  <a:lnTo>
                    <a:pt x="837" y="215"/>
                  </a:lnTo>
                  <a:lnTo>
                    <a:pt x="844" y="198"/>
                  </a:lnTo>
                  <a:lnTo>
                    <a:pt x="848" y="179"/>
                  </a:lnTo>
                  <a:lnTo>
                    <a:pt x="844" y="159"/>
                  </a:lnTo>
                  <a:lnTo>
                    <a:pt x="837" y="142"/>
                  </a:lnTo>
                  <a:lnTo>
                    <a:pt x="826" y="128"/>
                  </a:lnTo>
                  <a:lnTo>
                    <a:pt x="812" y="116"/>
                  </a:lnTo>
                  <a:lnTo>
                    <a:pt x="794" y="109"/>
                  </a:lnTo>
                  <a:lnTo>
                    <a:pt x="775" y="107"/>
                  </a:lnTo>
                  <a:close/>
                  <a:moveTo>
                    <a:pt x="58" y="0"/>
                  </a:moveTo>
                  <a:lnTo>
                    <a:pt x="1233" y="0"/>
                  </a:lnTo>
                  <a:lnTo>
                    <a:pt x="1251" y="4"/>
                  </a:lnTo>
                  <a:lnTo>
                    <a:pt x="1267" y="12"/>
                  </a:lnTo>
                  <a:lnTo>
                    <a:pt x="1279" y="24"/>
                  </a:lnTo>
                  <a:lnTo>
                    <a:pt x="1287" y="40"/>
                  </a:lnTo>
                  <a:lnTo>
                    <a:pt x="1290" y="58"/>
                  </a:lnTo>
                  <a:lnTo>
                    <a:pt x="1290" y="1233"/>
                  </a:lnTo>
                  <a:lnTo>
                    <a:pt x="1287" y="1252"/>
                  </a:lnTo>
                  <a:lnTo>
                    <a:pt x="1279" y="1267"/>
                  </a:lnTo>
                  <a:lnTo>
                    <a:pt x="1267" y="1280"/>
                  </a:lnTo>
                  <a:lnTo>
                    <a:pt x="1251" y="1288"/>
                  </a:lnTo>
                  <a:lnTo>
                    <a:pt x="1233" y="1292"/>
                  </a:lnTo>
                  <a:lnTo>
                    <a:pt x="58" y="1292"/>
                  </a:lnTo>
                  <a:lnTo>
                    <a:pt x="39" y="1288"/>
                  </a:lnTo>
                  <a:lnTo>
                    <a:pt x="24" y="1280"/>
                  </a:lnTo>
                  <a:lnTo>
                    <a:pt x="11" y="1267"/>
                  </a:lnTo>
                  <a:lnTo>
                    <a:pt x="3" y="1252"/>
                  </a:lnTo>
                  <a:lnTo>
                    <a:pt x="0" y="1233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39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-1403350" y="3767138"/>
              <a:ext cx="84138" cy="95250"/>
            </a:xfrm>
            <a:custGeom>
              <a:rect b="b" l="l" r="r" t="t"/>
              <a:pathLst>
                <a:path extrusionOk="0" h="362" w="322">
                  <a:moveTo>
                    <a:pt x="298" y="0"/>
                  </a:moveTo>
                  <a:lnTo>
                    <a:pt x="310" y="3"/>
                  </a:lnTo>
                  <a:lnTo>
                    <a:pt x="317" y="9"/>
                  </a:lnTo>
                  <a:lnTo>
                    <a:pt x="320" y="16"/>
                  </a:lnTo>
                  <a:lnTo>
                    <a:pt x="322" y="24"/>
                  </a:lnTo>
                  <a:lnTo>
                    <a:pt x="322" y="65"/>
                  </a:lnTo>
                  <a:lnTo>
                    <a:pt x="320" y="73"/>
                  </a:lnTo>
                  <a:lnTo>
                    <a:pt x="315" y="81"/>
                  </a:lnTo>
                  <a:lnTo>
                    <a:pt x="308" y="86"/>
                  </a:lnTo>
                  <a:lnTo>
                    <a:pt x="122" y="181"/>
                  </a:lnTo>
                  <a:lnTo>
                    <a:pt x="308" y="274"/>
                  </a:lnTo>
                  <a:lnTo>
                    <a:pt x="315" y="280"/>
                  </a:lnTo>
                  <a:lnTo>
                    <a:pt x="320" y="287"/>
                  </a:lnTo>
                  <a:lnTo>
                    <a:pt x="322" y="296"/>
                  </a:lnTo>
                  <a:lnTo>
                    <a:pt x="322" y="337"/>
                  </a:lnTo>
                  <a:lnTo>
                    <a:pt x="320" y="345"/>
                  </a:lnTo>
                  <a:lnTo>
                    <a:pt x="317" y="352"/>
                  </a:lnTo>
                  <a:lnTo>
                    <a:pt x="310" y="358"/>
                  </a:lnTo>
                  <a:lnTo>
                    <a:pt x="306" y="359"/>
                  </a:lnTo>
                  <a:lnTo>
                    <a:pt x="301" y="360"/>
                  </a:lnTo>
                  <a:lnTo>
                    <a:pt x="298" y="362"/>
                  </a:lnTo>
                  <a:lnTo>
                    <a:pt x="292" y="360"/>
                  </a:lnTo>
                  <a:lnTo>
                    <a:pt x="286" y="358"/>
                  </a:lnTo>
                  <a:lnTo>
                    <a:pt x="13" y="218"/>
                  </a:lnTo>
                  <a:lnTo>
                    <a:pt x="6" y="212"/>
                  </a:lnTo>
                  <a:lnTo>
                    <a:pt x="1" y="205"/>
                  </a:lnTo>
                  <a:lnTo>
                    <a:pt x="0" y="196"/>
                  </a:lnTo>
                  <a:lnTo>
                    <a:pt x="0" y="164"/>
                  </a:lnTo>
                  <a:lnTo>
                    <a:pt x="1" y="156"/>
                  </a:lnTo>
                  <a:lnTo>
                    <a:pt x="6" y="148"/>
                  </a:lnTo>
                  <a:lnTo>
                    <a:pt x="13" y="143"/>
                  </a:lnTo>
                  <a:lnTo>
                    <a:pt x="286" y="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-1311275" y="3743325"/>
              <a:ext cx="66675" cy="125413"/>
            </a:xfrm>
            <a:custGeom>
              <a:rect b="b" l="l" r="r" t="t"/>
              <a:pathLst>
                <a:path extrusionOk="0" h="475" w="253">
                  <a:moveTo>
                    <a:pt x="188" y="0"/>
                  </a:moveTo>
                  <a:lnTo>
                    <a:pt x="228" y="0"/>
                  </a:lnTo>
                  <a:lnTo>
                    <a:pt x="240" y="2"/>
                  </a:lnTo>
                  <a:lnTo>
                    <a:pt x="248" y="10"/>
                  </a:lnTo>
                  <a:lnTo>
                    <a:pt x="253" y="21"/>
                  </a:lnTo>
                  <a:lnTo>
                    <a:pt x="251" y="32"/>
                  </a:lnTo>
                  <a:lnTo>
                    <a:pt x="87" y="459"/>
                  </a:lnTo>
                  <a:lnTo>
                    <a:pt x="81" y="468"/>
                  </a:lnTo>
                  <a:lnTo>
                    <a:pt x="73" y="473"/>
                  </a:lnTo>
                  <a:lnTo>
                    <a:pt x="63" y="475"/>
                  </a:lnTo>
                  <a:lnTo>
                    <a:pt x="24" y="475"/>
                  </a:lnTo>
                  <a:lnTo>
                    <a:pt x="13" y="471"/>
                  </a:lnTo>
                  <a:lnTo>
                    <a:pt x="4" y="464"/>
                  </a:lnTo>
                  <a:lnTo>
                    <a:pt x="0" y="453"/>
                  </a:lnTo>
                  <a:lnTo>
                    <a:pt x="2" y="441"/>
                  </a:lnTo>
                  <a:lnTo>
                    <a:pt x="165" y="15"/>
                  </a:lnTo>
                  <a:lnTo>
                    <a:pt x="171" y="7"/>
                  </a:lnTo>
                  <a:lnTo>
                    <a:pt x="179" y="2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-1238250" y="3767138"/>
              <a:ext cx="85725" cy="95250"/>
            </a:xfrm>
            <a:custGeom>
              <a:rect b="b" l="l" r="r" t="t"/>
              <a:pathLst>
                <a:path extrusionOk="0" h="362" w="323">
                  <a:moveTo>
                    <a:pt x="24" y="0"/>
                  </a:moveTo>
                  <a:lnTo>
                    <a:pt x="37" y="2"/>
                  </a:lnTo>
                  <a:lnTo>
                    <a:pt x="309" y="142"/>
                  </a:lnTo>
                  <a:lnTo>
                    <a:pt x="316" y="148"/>
                  </a:lnTo>
                  <a:lnTo>
                    <a:pt x="320" y="155"/>
                  </a:lnTo>
                  <a:lnTo>
                    <a:pt x="323" y="164"/>
                  </a:lnTo>
                  <a:lnTo>
                    <a:pt x="323" y="197"/>
                  </a:lnTo>
                  <a:lnTo>
                    <a:pt x="320" y="205"/>
                  </a:lnTo>
                  <a:lnTo>
                    <a:pt x="316" y="213"/>
                  </a:lnTo>
                  <a:lnTo>
                    <a:pt x="309" y="219"/>
                  </a:lnTo>
                  <a:lnTo>
                    <a:pt x="37" y="358"/>
                  </a:lnTo>
                  <a:lnTo>
                    <a:pt x="31" y="360"/>
                  </a:lnTo>
                  <a:lnTo>
                    <a:pt x="25" y="362"/>
                  </a:lnTo>
                  <a:lnTo>
                    <a:pt x="18" y="360"/>
                  </a:lnTo>
                  <a:lnTo>
                    <a:pt x="12" y="358"/>
                  </a:lnTo>
                  <a:lnTo>
                    <a:pt x="6" y="352"/>
                  </a:lnTo>
                  <a:lnTo>
                    <a:pt x="2" y="345"/>
                  </a:lnTo>
                  <a:lnTo>
                    <a:pt x="0" y="337"/>
                  </a:lnTo>
                  <a:lnTo>
                    <a:pt x="0" y="296"/>
                  </a:lnTo>
                  <a:lnTo>
                    <a:pt x="2" y="287"/>
                  </a:lnTo>
                  <a:lnTo>
                    <a:pt x="6" y="280"/>
                  </a:lnTo>
                  <a:lnTo>
                    <a:pt x="14" y="274"/>
                  </a:lnTo>
                  <a:lnTo>
                    <a:pt x="202" y="181"/>
                  </a:lnTo>
                  <a:lnTo>
                    <a:pt x="14" y="86"/>
                  </a:lnTo>
                  <a:lnTo>
                    <a:pt x="6" y="81"/>
                  </a:lnTo>
                  <a:lnTo>
                    <a:pt x="2" y="73"/>
                  </a:lnTo>
                  <a:lnTo>
                    <a:pt x="0" y="65"/>
                  </a:lnTo>
                  <a:lnTo>
                    <a:pt x="0" y="24"/>
                  </a:lnTo>
                  <a:lnTo>
                    <a:pt x="2" y="16"/>
                  </a:lnTo>
                  <a:lnTo>
                    <a:pt x="6" y="9"/>
                  </a:lnTo>
                  <a:lnTo>
                    <a:pt x="12" y="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-827088" y="3616325"/>
              <a:ext cx="341311" cy="341314"/>
            </a:xfrm>
            <a:custGeom>
              <a:rect b="b" l="l" r="r" t="t"/>
              <a:pathLst>
                <a:path extrusionOk="0" h="1292" w="1290">
                  <a:moveTo>
                    <a:pt x="115" y="357"/>
                  </a:moveTo>
                  <a:lnTo>
                    <a:pt x="115" y="1175"/>
                  </a:lnTo>
                  <a:lnTo>
                    <a:pt x="1174" y="1175"/>
                  </a:lnTo>
                  <a:lnTo>
                    <a:pt x="1174" y="357"/>
                  </a:lnTo>
                  <a:lnTo>
                    <a:pt x="115" y="357"/>
                  </a:lnTo>
                  <a:close/>
                  <a:moveTo>
                    <a:pt x="1049" y="107"/>
                  </a:moveTo>
                  <a:lnTo>
                    <a:pt x="1029" y="109"/>
                  </a:lnTo>
                  <a:lnTo>
                    <a:pt x="1013" y="116"/>
                  </a:lnTo>
                  <a:lnTo>
                    <a:pt x="998" y="128"/>
                  </a:lnTo>
                  <a:lnTo>
                    <a:pt x="986" y="142"/>
                  </a:lnTo>
                  <a:lnTo>
                    <a:pt x="979" y="159"/>
                  </a:lnTo>
                  <a:lnTo>
                    <a:pt x="977" y="179"/>
                  </a:lnTo>
                  <a:lnTo>
                    <a:pt x="979" y="198"/>
                  </a:lnTo>
                  <a:lnTo>
                    <a:pt x="986" y="215"/>
                  </a:lnTo>
                  <a:lnTo>
                    <a:pt x="998" y="229"/>
                  </a:lnTo>
                  <a:lnTo>
                    <a:pt x="1013" y="241"/>
                  </a:lnTo>
                  <a:lnTo>
                    <a:pt x="1029" y="248"/>
                  </a:lnTo>
                  <a:lnTo>
                    <a:pt x="1049" y="250"/>
                  </a:lnTo>
                  <a:lnTo>
                    <a:pt x="1068" y="248"/>
                  </a:lnTo>
                  <a:lnTo>
                    <a:pt x="1085" y="241"/>
                  </a:lnTo>
                  <a:lnTo>
                    <a:pt x="1101" y="229"/>
                  </a:lnTo>
                  <a:lnTo>
                    <a:pt x="1111" y="215"/>
                  </a:lnTo>
                  <a:lnTo>
                    <a:pt x="1118" y="198"/>
                  </a:lnTo>
                  <a:lnTo>
                    <a:pt x="1122" y="179"/>
                  </a:lnTo>
                  <a:lnTo>
                    <a:pt x="1118" y="159"/>
                  </a:lnTo>
                  <a:lnTo>
                    <a:pt x="1111" y="142"/>
                  </a:lnTo>
                  <a:lnTo>
                    <a:pt x="1101" y="128"/>
                  </a:lnTo>
                  <a:lnTo>
                    <a:pt x="1085" y="116"/>
                  </a:lnTo>
                  <a:lnTo>
                    <a:pt x="1068" y="109"/>
                  </a:lnTo>
                  <a:lnTo>
                    <a:pt x="1049" y="107"/>
                  </a:lnTo>
                  <a:close/>
                  <a:moveTo>
                    <a:pt x="775" y="107"/>
                  </a:moveTo>
                  <a:lnTo>
                    <a:pt x="755" y="109"/>
                  </a:lnTo>
                  <a:lnTo>
                    <a:pt x="738" y="116"/>
                  </a:lnTo>
                  <a:lnTo>
                    <a:pt x="724" y="128"/>
                  </a:lnTo>
                  <a:lnTo>
                    <a:pt x="712" y="142"/>
                  </a:lnTo>
                  <a:lnTo>
                    <a:pt x="705" y="159"/>
                  </a:lnTo>
                  <a:lnTo>
                    <a:pt x="703" y="179"/>
                  </a:lnTo>
                  <a:lnTo>
                    <a:pt x="705" y="198"/>
                  </a:lnTo>
                  <a:lnTo>
                    <a:pt x="712" y="215"/>
                  </a:lnTo>
                  <a:lnTo>
                    <a:pt x="724" y="229"/>
                  </a:lnTo>
                  <a:lnTo>
                    <a:pt x="738" y="241"/>
                  </a:lnTo>
                  <a:lnTo>
                    <a:pt x="755" y="248"/>
                  </a:lnTo>
                  <a:lnTo>
                    <a:pt x="775" y="250"/>
                  </a:lnTo>
                  <a:lnTo>
                    <a:pt x="794" y="248"/>
                  </a:lnTo>
                  <a:lnTo>
                    <a:pt x="811" y="241"/>
                  </a:lnTo>
                  <a:lnTo>
                    <a:pt x="825" y="229"/>
                  </a:lnTo>
                  <a:lnTo>
                    <a:pt x="837" y="215"/>
                  </a:lnTo>
                  <a:lnTo>
                    <a:pt x="844" y="198"/>
                  </a:lnTo>
                  <a:lnTo>
                    <a:pt x="847" y="179"/>
                  </a:lnTo>
                  <a:lnTo>
                    <a:pt x="844" y="159"/>
                  </a:lnTo>
                  <a:lnTo>
                    <a:pt x="837" y="142"/>
                  </a:lnTo>
                  <a:lnTo>
                    <a:pt x="825" y="128"/>
                  </a:lnTo>
                  <a:lnTo>
                    <a:pt x="811" y="116"/>
                  </a:lnTo>
                  <a:lnTo>
                    <a:pt x="794" y="109"/>
                  </a:lnTo>
                  <a:lnTo>
                    <a:pt x="775" y="107"/>
                  </a:lnTo>
                  <a:close/>
                  <a:moveTo>
                    <a:pt x="57" y="0"/>
                  </a:moveTo>
                  <a:lnTo>
                    <a:pt x="1233" y="0"/>
                  </a:lnTo>
                  <a:lnTo>
                    <a:pt x="1250" y="4"/>
                  </a:lnTo>
                  <a:lnTo>
                    <a:pt x="1266" y="12"/>
                  </a:lnTo>
                  <a:lnTo>
                    <a:pt x="1278" y="24"/>
                  </a:lnTo>
                  <a:lnTo>
                    <a:pt x="1287" y="40"/>
                  </a:lnTo>
                  <a:lnTo>
                    <a:pt x="1290" y="58"/>
                  </a:lnTo>
                  <a:lnTo>
                    <a:pt x="1290" y="1233"/>
                  </a:lnTo>
                  <a:lnTo>
                    <a:pt x="1287" y="1252"/>
                  </a:lnTo>
                  <a:lnTo>
                    <a:pt x="1278" y="1267"/>
                  </a:lnTo>
                  <a:lnTo>
                    <a:pt x="1266" y="1280"/>
                  </a:lnTo>
                  <a:lnTo>
                    <a:pt x="1250" y="1288"/>
                  </a:lnTo>
                  <a:lnTo>
                    <a:pt x="1233" y="1292"/>
                  </a:lnTo>
                  <a:lnTo>
                    <a:pt x="57" y="1292"/>
                  </a:lnTo>
                  <a:lnTo>
                    <a:pt x="38" y="1288"/>
                  </a:lnTo>
                  <a:lnTo>
                    <a:pt x="23" y="1280"/>
                  </a:lnTo>
                  <a:lnTo>
                    <a:pt x="10" y="1267"/>
                  </a:lnTo>
                  <a:lnTo>
                    <a:pt x="2" y="1252"/>
                  </a:lnTo>
                  <a:lnTo>
                    <a:pt x="0" y="1233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3" y="12"/>
                  </a:lnTo>
                  <a:lnTo>
                    <a:pt x="38" y="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-698500" y="3740150"/>
              <a:ext cx="111125" cy="158750"/>
            </a:xfrm>
            <a:custGeom>
              <a:rect b="b" l="l" r="r" t="t"/>
              <a:pathLst>
                <a:path extrusionOk="0" h="599" w="421">
                  <a:moveTo>
                    <a:pt x="67" y="0"/>
                  </a:moveTo>
                  <a:lnTo>
                    <a:pt x="83" y="4"/>
                  </a:lnTo>
                  <a:lnTo>
                    <a:pt x="98" y="13"/>
                  </a:lnTo>
                  <a:lnTo>
                    <a:pt x="399" y="252"/>
                  </a:lnTo>
                  <a:lnTo>
                    <a:pt x="411" y="266"/>
                  </a:lnTo>
                  <a:lnTo>
                    <a:pt x="419" y="281"/>
                  </a:lnTo>
                  <a:lnTo>
                    <a:pt x="421" y="300"/>
                  </a:lnTo>
                  <a:lnTo>
                    <a:pt x="419" y="317"/>
                  </a:lnTo>
                  <a:lnTo>
                    <a:pt x="411" y="334"/>
                  </a:lnTo>
                  <a:lnTo>
                    <a:pt x="399" y="347"/>
                  </a:lnTo>
                  <a:lnTo>
                    <a:pt x="98" y="586"/>
                  </a:lnTo>
                  <a:lnTo>
                    <a:pt x="86" y="593"/>
                  </a:lnTo>
                  <a:lnTo>
                    <a:pt x="74" y="598"/>
                  </a:lnTo>
                  <a:lnTo>
                    <a:pt x="61" y="599"/>
                  </a:lnTo>
                  <a:lnTo>
                    <a:pt x="47" y="598"/>
                  </a:lnTo>
                  <a:lnTo>
                    <a:pt x="34" y="593"/>
                  </a:lnTo>
                  <a:lnTo>
                    <a:pt x="20" y="584"/>
                  </a:lnTo>
                  <a:lnTo>
                    <a:pt x="9" y="571"/>
                  </a:lnTo>
                  <a:lnTo>
                    <a:pt x="2" y="556"/>
                  </a:lnTo>
                  <a:lnTo>
                    <a:pt x="0" y="539"/>
                  </a:lnTo>
                  <a:lnTo>
                    <a:pt x="0" y="61"/>
                  </a:lnTo>
                  <a:lnTo>
                    <a:pt x="2" y="43"/>
                  </a:lnTo>
                  <a:lnTo>
                    <a:pt x="9" y="28"/>
                  </a:lnTo>
                  <a:lnTo>
                    <a:pt x="20" y="15"/>
                  </a:lnTo>
                  <a:lnTo>
                    <a:pt x="34" y="6"/>
                  </a:lnTo>
                  <a:lnTo>
                    <a:pt x="50" y="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-1463675" y="4175125"/>
              <a:ext cx="368299" cy="368299"/>
            </a:xfrm>
            <a:custGeom>
              <a:rect b="b" l="l" r="r" t="t"/>
              <a:pathLst>
                <a:path extrusionOk="0" h="1392" w="1391">
                  <a:moveTo>
                    <a:pt x="686" y="389"/>
                  </a:moveTo>
                  <a:lnTo>
                    <a:pt x="647" y="393"/>
                  </a:lnTo>
                  <a:lnTo>
                    <a:pt x="607" y="402"/>
                  </a:lnTo>
                  <a:lnTo>
                    <a:pt x="567" y="417"/>
                  </a:lnTo>
                  <a:lnTo>
                    <a:pt x="531" y="437"/>
                  </a:lnTo>
                  <a:lnTo>
                    <a:pt x="498" y="461"/>
                  </a:lnTo>
                  <a:lnTo>
                    <a:pt x="469" y="489"/>
                  </a:lnTo>
                  <a:lnTo>
                    <a:pt x="445" y="520"/>
                  </a:lnTo>
                  <a:lnTo>
                    <a:pt x="424" y="554"/>
                  </a:lnTo>
                  <a:lnTo>
                    <a:pt x="409" y="590"/>
                  </a:lnTo>
                  <a:lnTo>
                    <a:pt x="397" y="627"/>
                  </a:lnTo>
                  <a:lnTo>
                    <a:pt x="391" y="666"/>
                  </a:lnTo>
                  <a:lnTo>
                    <a:pt x="390" y="705"/>
                  </a:lnTo>
                  <a:lnTo>
                    <a:pt x="393" y="745"/>
                  </a:lnTo>
                  <a:lnTo>
                    <a:pt x="403" y="785"/>
                  </a:lnTo>
                  <a:lnTo>
                    <a:pt x="418" y="825"/>
                  </a:lnTo>
                  <a:lnTo>
                    <a:pt x="438" y="861"/>
                  </a:lnTo>
                  <a:lnTo>
                    <a:pt x="461" y="893"/>
                  </a:lnTo>
                  <a:lnTo>
                    <a:pt x="489" y="923"/>
                  </a:lnTo>
                  <a:lnTo>
                    <a:pt x="521" y="947"/>
                  </a:lnTo>
                  <a:lnTo>
                    <a:pt x="554" y="967"/>
                  </a:lnTo>
                  <a:lnTo>
                    <a:pt x="589" y="983"/>
                  </a:lnTo>
                  <a:lnTo>
                    <a:pt x="628" y="995"/>
                  </a:lnTo>
                  <a:lnTo>
                    <a:pt x="667" y="1001"/>
                  </a:lnTo>
                  <a:lnTo>
                    <a:pt x="706" y="1002"/>
                  </a:lnTo>
                  <a:lnTo>
                    <a:pt x="746" y="999"/>
                  </a:lnTo>
                  <a:lnTo>
                    <a:pt x="786" y="989"/>
                  </a:lnTo>
                  <a:lnTo>
                    <a:pt x="824" y="974"/>
                  </a:lnTo>
                  <a:lnTo>
                    <a:pt x="861" y="954"/>
                  </a:lnTo>
                  <a:lnTo>
                    <a:pt x="894" y="930"/>
                  </a:lnTo>
                  <a:lnTo>
                    <a:pt x="922" y="903"/>
                  </a:lnTo>
                  <a:lnTo>
                    <a:pt x="948" y="871"/>
                  </a:lnTo>
                  <a:lnTo>
                    <a:pt x="968" y="837"/>
                  </a:lnTo>
                  <a:lnTo>
                    <a:pt x="984" y="802"/>
                  </a:lnTo>
                  <a:lnTo>
                    <a:pt x="995" y="764"/>
                  </a:lnTo>
                  <a:lnTo>
                    <a:pt x="1002" y="725"/>
                  </a:lnTo>
                  <a:lnTo>
                    <a:pt x="1003" y="686"/>
                  </a:lnTo>
                  <a:lnTo>
                    <a:pt x="999" y="646"/>
                  </a:lnTo>
                  <a:lnTo>
                    <a:pt x="990" y="606"/>
                  </a:lnTo>
                  <a:lnTo>
                    <a:pt x="975" y="568"/>
                  </a:lnTo>
                  <a:lnTo>
                    <a:pt x="955" y="530"/>
                  </a:lnTo>
                  <a:lnTo>
                    <a:pt x="930" y="498"/>
                  </a:lnTo>
                  <a:lnTo>
                    <a:pt x="902" y="468"/>
                  </a:lnTo>
                  <a:lnTo>
                    <a:pt x="872" y="444"/>
                  </a:lnTo>
                  <a:lnTo>
                    <a:pt x="838" y="424"/>
                  </a:lnTo>
                  <a:lnTo>
                    <a:pt x="802" y="408"/>
                  </a:lnTo>
                  <a:lnTo>
                    <a:pt x="765" y="397"/>
                  </a:lnTo>
                  <a:lnTo>
                    <a:pt x="726" y="390"/>
                  </a:lnTo>
                  <a:lnTo>
                    <a:pt x="686" y="389"/>
                  </a:lnTo>
                  <a:close/>
                  <a:moveTo>
                    <a:pt x="878" y="0"/>
                  </a:moveTo>
                  <a:lnTo>
                    <a:pt x="898" y="5"/>
                  </a:lnTo>
                  <a:lnTo>
                    <a:pt x="991" y="40"/>
                  </a:lnTo>
                  <a:lnTo>
                    <a:pt x="1010" y="49"/>
                  </a:lnTo>
                  <a:lnTo>
                    <a:pt x="1025" y="62"/>
                  </a:lnTo>
                  <a:lnTo>
                    <a:pt x="1037" y="77"/>
                  </a:lnTo>
                  <a:lnTo>
                    <a:pt x="1045" y="95"/>
                  </a:lnTo>
                  <a:lnTo>
                    <a:pt x="1049" y="115"/>
                  </a:lnTo>
                  <a:lnTo>
                    <a:pt x="1049" y="134"/>
                  </a:lnTo>
                  <a:lnTo>
                    <a:pt x="1045" y="154"/>
                  </a:lnTo>
                  <a:lnTo>
                    <a:pt x="1017" y="228"/>
                  </a:lnTo>
                  <a:lnTo>
                    <a:pt x="1060" y="261"/>
                  </a:lnTo>
                  <a:lnTo>
                    <a:pt x="1101" y="298"/>
                  </a:lnTo>
                  <a:lnTo>
                    <a:pt x="1137" y="339"/>
                  </a:lnTo>
                  <a:lnTo>
                    <a:pt x="1209" y="306"/>
                  </a:lnTo>
                  <a:lnTo>
                    <a:pt x="1228" y="300"/>
                  </a:lnTo>
                  <a:lnTo>
                    <a:pt x="1248" y="298"/>
                  </a:lnTo>
                  <a:lnTo>
                    <a:pt x="1268" y="300"/>
                  </a:lnTo>
                  <a:lnTo>
                    <a:pt x="1286" y="307"/>
                  </a:lnTo>
                  <a:lnTo>
                    <a:pt x="1303" y="318"/>
                  </a:lnTo>
                  <a:lnTo>
                    <a:pt x="1317" y="333"/>
                  </a:lnTo>
                  <a:lnTo>
                    <a:pt x="1327" y="350"/>
                  </a:lnTo>
                  <a:lnTo>
                    <a:pt x="1369" y="440"/>
                  </a:lnTo>
                  <a:lnTo>
                    <a:pt x="1375" y="460"/>
                  </a:lnTo>
                  <a:lnTo>
                    <a:pt x="1377" y="480"/>
                  </a:lnTo>
                  <a:lnTo>
                    <a:pt x="1374" y="500"/>
                  </a:lnTo>
                  <a:lnTo>
                    <a:pt x="1368" y="517"/>
                  </a:lnTo>
                  <a:lnTo>
                    <a:pt x="1356" y="534"/>
                  </a:lnTo>
                  <a:lnTo>
                    <a:pt x="1342" y="548"/>
                  </a:lnTo>
                  <a:lnTo>
                    <a:pt x="1325" y="560"/>
                  </a:lnTo>
                  <a:lnTo>
                    <a:pt x="1254" y="592"/>
                  </a:lnTo>
                  <a:lnTo>
                    <a:pt x="1261" y="647"/>
                  </a:lnTo>
                  <a:lnTo>
                    <a:pt x="1263" y="702"/>
                  </a:lnTo>
                  <a:lnTo>
                    <a:pt x="1259" y="756"/>
                  </a:lnTo>
                  <a:lnTo>
                    <a:pt x="1334" y="783"/>
                  </a:lnTo>
                  <a:lnTo>
                    <a:pt x="1352" y="792"/>
                  </a:lnTo>
                  <a:lnTo>
                    <a:pt x="1367" y="805"/>
                  </a:lnTo>
                  <a:lnTo>
                    <a:pt x="1380" y="821"/>
                  </a:lnTo>
                  <a:lnTo>
                    <a:pt x="1388" y="839"/>
                  </a:lnTo>
                  <a:lnTo>
                    <a:pt x="1391" y="857"/>
                  </a:lnTo>
                  <a:lnTo>
                    <a:pt x="1391" y="877"/>
                  </a:lnTo>
                  <a:lnTo>
                    <a:pt x="1387" y="898"/>
                  </a:lnTo>
                  <a:lnTo>
                    <a:pt x="1352" y="992"/>
                  </a:lnTo>
                  <a:lnTo>
                    <a:pt x="1341" y="1013"/>
                  </a:lnTo>
                  <a:lnTo>
                    <a:pt x="1326" y="1029"/>
                  </a:lnTo>
                  <a:lnTo>
                    <a:pt x="1306" y="1042"/>
                  </a:lnTo>
                  <a:lnTo>
                    <a:pt x="1283" y="1049"/>
                  </a:lnTo>
                  <a:lnTo>
                    <a:pt x="1261" y="1049"/>
                  </a:lnTo>
                  <a:lnTo>
                    <a:pt x="1237" y="1044"/>
                  </a:lnTo>
                  <a:lnTo>
                    <a:pt x="1164" y="1017"/>
                  </a:lnTo>
                  <a:lnTo>
                    <a:pt x="1131" y="1060"/>
                  </a:lnTo>
                  <a:lnTo>
                    <a:pt x="1094" y="1100"/>
                  </a:lnTo>
                  <a:lnTo>
                    <a:pt x="1053" y="1138"/>
                  </a:lnTo>
                  <a:lnTo>
                    <a:pt x="1086" y="1209"/>
                  </a:lnTo>
                  <a:lnTo>
                    <a:pt x="1091" y="1229"/>
                  </a:lnTo>
                  <a:lnTo>
                    <a:pt x="1094" y="1248"/>
                  </a:lnTo>
                  <a:lnTo>
                    <a:pt x="1090" y="1267"/>
                  </a:lnTo>
                  <a:lnTo>
                    <a:pt x="1084" y="1286"/>
                  </a:lnTo>
                  <a:lnTo>
                    <a:pt x="1074" y="1302"/>
                  </a:lnTo>
                  <a:lnTo>
                    <a:pt x="1059" y="1316"/>
                  </a:lnTo>
                  <a:lnTo>
                    <a:pt x="1041" y="1327"/>
                  </a:lnTo>
                  <a:lnTo>
                    <a:pt x="951" y="1369"/>
                  </a:lnTo>
                  <a:lnTo>
                    <a:pt x="931" y="1376"/>
                  </a:lnTo>
                  <a:lnTo>
                    <a:pt x="912" y="1377"/>
                  </a:lnTo>
                  <a:lnTo>
                    <a:pt x="892" y="1375"/>
                  </a:lnTo>
                  <a:lnTo>
                    <a:pt x="874" y="1368"/>
                  </a:lnTo>
                  <a:lnTo>
                    <a:pt x="858" y="1357"/>
                  </a:lnTo>
                  <a:lnTo>
                    <a:pt x="844" y="1343"/>
                  </a:lnTo>
                  <a:lnTo>
                    <a:pt x="832" y="1326"/>
                  </a:lnTo>
                  <a:lnTo>
                    <a:pt x="800" y="1253"/>
                  </a:lnTo>
                  <a:lnTo>
                    <a:pt x="745" y="1261"/>
                  </a:lnTo>
                  <a:lnTo>
                    <a:pt x="690" y="1263"/>
                  </a:lnTo>
                  <a:lnTo>
                    <a:pt x="636" y="1260"/>
                  </a:lnTo>
                  <a:lnTo>
                    <a:pt x="608" y="1334"/>
                  </a:lnTo>
                  <a:lnTo>
                    <a:pt x="598" y="1355"/>
                  </a:lnTo>
                  <a:lnTo>
                    <a:pt x="582" y="1371"/>
                  </a:lnTo>
                  <a:lnTo>
                    <a:pt x="563" y="1384"/>
                  </a:lnTo>
                  <a:lnTo>
                    <a:pt x="540" y="1391"/>
                  </a:lnTo>
                  <a:lnTo>
                    <a:pt x="517" y="1392"/>
                  </a:lnTo>
                  <a:lnTo>
                    <a:pt x="494" y="1386"/>
                  </a:lnTo>
                  <a:lnTo>
                    <a:pt x="400" y="1352"/>
                  </a:lnTo>
                  <a:lnTo>
                    <a:pt x="379" y="1341"/>
                  </a:lnTo>
                  <a:lnTo>
                    <a:pt x="363" y="1326"/>
                  </a:lnTo>
                  <a:lnTo>
                    <a:pt x="350" y="1306"/>
                  </a:lnTo>
                  <a:lnTo>
                    <a:pt x="343" y="1284"/>
                  </a:lnTo>
                  <a:lnTo>
                    <a:pt x="343" y="1260"/>
                  </a:lnTo>
                  <a:lnTo>
                    <a:pt x="348" y="1238"/>
                  </a:lnTo>
                  <a:lnTo>
                    <a:pt x="375" y="1163"/>
                  </a:lnTo>
                  <a:lnTo>
                    <a:pt x="332" y="1131"/>
                  </a:lnTo>
                  <a:lnTo>
                    <a:pt x="292" y="1093"/>
                  </a:lnTo>
                  <a:lnTo>
                    <a:pt x="254" y="1052"/>
                  </a:lnTo>
                  <a:lnTo>
                    <a:pt x="183" y="1085"/>
                  </a:lnTo>
                  <a:lnTo>
                    <a:pt x="163" y="1092"/>
                  </a:lnTo>
                  <a:lnTo>
                    <a:pt x="144" y="1093"/>
                  </a:lnTo>
                  <a:lnTo>
                    <a:pt x="125" y="1091"/>
                  </a:lnTo>
                  <a:lnTo>
                    <a:pt x="106" y="1084"/>
                  </a:lnTo>
                  <a:lnTo>
                    <a:pt x="90" y="1073"/>
                  </a:lnTo>
                  <a:lnTo>
                    <a:pt x="76" y="1059"/>
                  </a:lnTo>
                  <a:lnTo>
                    <a:pt x="65" y="1042"/>
                  </a:lnTo>
                  <a:lnTo>
                    <a:pt x="23" y="951"/>
                  </a:lnTo>
                  <a:lnTo>
                    <a:pt x="18" y="931"/>
                  </a:lnTo>
                  <a:lnTo>
                    <a:pt x="15" y="911"/>
                  </a:lnTo>
                  <a:lnTo>
                    <a:pt x="18" y="892"/>
                  </a:lnTo>
                  <a:lnTo>
                    <a:pt x="25" y="874"/>
                  </a:lnTo>
                  <a:lnTo>
                    <a:pt x="35" y="857"/>
                  </a:lnTo>
                  <a:lnTo>
                    <a:pt x="49" y="843"/>
                  </a:lnTo>
                  <a:lnTo>
                    <a:pt x="67" y="833"/>
                  </a:lnTo>
                  <a:lnTo>
                    <a:pt x="139" y="799"/>
                  </a:lnTo>
                  <a:lnTo>
                    <a:pt x="131" y="745"/>
                  </a:lnTo>
                  <a:lnTo>
                    <a:pt x="130" y="690"/>
                  </a:lnTo>
                  <a:lnTo>
                    <a:pt x="132" y="635"/>
                  </a:lnTo>
                  <a:lnTo>
                    <a:pt x="58" y="609"/>
                  </a:lnTo>
                  <a:lnTo>
                    <a:pt x="37" y="598"/>
                  </a:lnTo>
                  <a:lnTo>
                    <a:pt x="21" y="582"/>
                  </a:lnTo>
                  <a:lnTo>
                    <a:pt x="8" y="562"/>
                  </a:lnTo>
                  <a:lnTo>
                    <a:pt x="1" y="540"/>
                  </a:lnTo>
                  <a:lnTo>
                    <a:pt x="0" y="516"/>
                  </a:lnTo>
                  <a:lnTo>
                    <a:pt x="6" y="494"/>
                  </a:lnTo>
                  <a:lnTo>
                    <a:pt x="40" y="401"/>
                  </a:lnTo>
                  <a:lnTo>
                    <a:pt x="49" y="382"/>
                  </a:lnTo>
                  <a:lnTo>
                    <a:pt x="62" y="367"/>
                  </a:lnTo>
                  <a:lnTo>
                    <a:pt x="78" y="355"/>
                  </a:lnTo>
                  <a:lnTo>
                    <a:pt x="96" y="347"/>
                  </a:lnTo>
                  <a:lnTo>
                    <a:pt x="116" y="342"/>
                  </a:lnTo>
                  <a:lnTo>
                    <a:pt x="135" y="342"/>
                  </a:lnTo>
                  <a:lnTo>
                    <a:pt x="154" y="347"/>
                  </a:lnTo>
                  <a:lnTo>
                    <a:pt x="229" y="375"/>
                  </a:lnTo>
                  <a:lnTo>
                    <a:pt x="261" y="332"/>
                  </a:lnTo>
                  <a:lnTo>
                    <a:pt x="299" y="291"/>
                  </a:lnTo>
                  <a:lnTo>
                    <a:pt x="340" y="255"/>
                  </a:lnTo>
                  <a:lnTo>
                    <a:pt x="307" y="182"/>
                  </a:lnTo>
                  <a:lnTo>
                    <a:pt x="300" y="164"/>
                  </a:lnTo>
                  <a:lnTo>
                    <a:pt x="299" y="144"/>
                  </a:lnTo>
                  <a:lnTo>
                    <a:pt x="301" y="124"/>
                  </a:lnTo>
                  <a:lnTo>
                    <a:pt x="308" y="105"/>
                  </a:lnTo>
                  <a:lnTo>
                    <a:pt x="319" y="89"/>
                  </a:lnTo>
                  <a:lnTo>
                    <a:pt x="333" y="75"/>
                  </a:lnTo>
                  <a:lnTo>
                    <a:pt x="350" y="64"/>
                  </a:lnTo>
                  <a:lnTo>
                    <a:pt x="441" y="22"/>
                  </a:lnTo>
                  <a:lnTo>
                    <a:pt x="461" y="17"/>
                  </a:lnTo>
                  <a:lnTo>
                    <a:pt x="481" y="14"/>
                  </a:lnTo>
                  <a:lnTo>
                    <a:pt x="500" y="18"/>
                  </a:lnTo>
                  <a:lnTo>
                    <a:pt x="518" y="24"/>
                  </a:lnTo>
                  <a:lnTo>
                    <a:pt x="535" y="34"/>
                  </a:lnTo>
                  <a:lnTo>
                    <a:pt x="549" y="49"/>
                  </a:lnTo>
                  <a:lnTo>
                    <a:pt x="559" y="67"/>
                  </a:lnTo>
                  <a:lnTo>
                    <a:pt x="592" y="138"/>
                  </a:lnTo>
                  <a:lnTo>
                    <a:pt x="647" y="131"/>
                  </a:lnTo>
                  <a:lnTo>
                    <a:pt x="702" y="129"/>
                  </a:lnTo>
                  <a:lnTo>
                    <a:pt x="756" y="132"/>
                  </a:lnTo>
                  <a:lnTo>
                    <a:pt x="783" y="57"/>
                  </a:lnTo>
                  <a:lnTo>
                    <a:pt x="793" y="40"/>
                  </a:lnTo>
                  <a:lnTo>
                    <a:pt x="805" y="25"/>
                  </a:lnTo>
                  <a:lnTo>
                    <a:pt x="822" y="13"/>
                  </a:lnTo>
                  <a:lnTo>
                    <a:pt x="839" y="5"/>
                  </a:lnTo>
                  <a:lnTo>
                    <a:pt x="858" y="0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-1327150" y="4311650"/>
              <a:ext cx="95250" cy="95250"/>
            </a:xfrm>
            <a:custGeom>
              <a:rect b="b" l="l" r="r" t="t"/>
              <a:pathLst>
                <a:path extrusionOk="0" h="360" w="359">
                  <a:moveTo>
                    <a:pt x="180" y="61"/>
                  </a:moveTo>
                  <a:lnTo>
                    <a:pt x="153" y="65"/>
                  </a:lnTo>
                  <a:lnTo>
                    <a:pt x="128" y="74"/>
                  </a:lnTo>
                  <a:lnTo>
                    <a:pt x="106" y="88"/>
                  </a:lnTo>
                  <a:lnTo>
                    <a:pt x="87" y="105"/>
                  </a:lnTo>
                  <a:lnTo>
                    <a:pt x="73" y="128"/>
                  </a:lnTo>
                  <a:lnTo>
                    <a:pt x="64" y="153"/>
                  </a:lnTo>
                  <a:lnTo>
                    <a:pt x="62" y="180"/>
                  </a:lnTo>
                  <a:lnTo>
                    <a:pt x="64" y="207"/>
                  </a:lnTo>
                  <a:lnTo>
                    <a:pt x="73" y="232"/>
                  </a:lnTo>
                  <a:lnTo>
                    <a:pt x="87" y="254"/>
                  </a:lnTo>
                  <a:lnTo>
                    <a:pt x="106" y="272"/>
                  </a:lnTo>
                  <a:lnTo>
                    <a:pt x="128" y="286"/>
                  </a:lnTo>
                  <a:lnTo>
                    <a:pt x="153" y="296"/>
                  </a:lnTo>
                  <a:lnTo>
                    <a:pt x="180" y="299"/>
                  </a:lnTo>
                  <a:lnTo>
                    <a:pt x="207" y="296"/>
                  </a:lnTo>
                  <a:lnTo>
                    <a:pt x="232" y="286"/>
                  </a:lnTo>
                  <a:lnTo>
                    <a:pt x="254" y="272"/>
                  </a:lnTo>
                  <a:lnTo>
                    <a:pt x="272" y="254"/>
                  </a:lnTo>
                  <a:lnTo>
                    <a:pt x="287" y="232"/>
                  </a:lnTo>
                  <a:lnTo>
                    <a:pt x="295" y="207"/>
                  </a:lnTo>
                  <a:lnTo>
                    <a:pt x="299" y="180"/>
                  </a:lnTo>
                  <a:lnTo>
                    <a:pt x="295" y="153"/>
                  </a:lnTo>
                  <a:lnTo>
                    <a:pt x="287" y="128"/>
                  </a:lnTo>
                  <a:lnTo>
                    <a:pt x="272" y="105"/>
                  </a:lnTo>
                  <a:lnTo>
                    <a:pt x="254" y="88"/>
                  </a:lnTo>
                  <a:lnTo>
                    <a:pt x="232" y="74"/>
                  </a:lnTo>
                  <a:lnTo>
                    <a:pt x="207" y="65"/>
                  </a:lnTo>
                  <a:lnTo>
                    <a:pt x="180" y="61"/>
                  </a:lnTo>
                  <a:close/>
                  <a:moveTo>
                    <a:pt x="180" y="0"/>
                  </a:moveTo>
                  <a:lnTo>
                    <a:pt x="216" y="4"/>
                  </a:lnTo>
                  <a:lnTo>
                    <a:pt x="250" y="14"/>
                  </a:lnTo>
                  <a:lnTo>
                    <a:pt x="280" y="31"/>
                  </a:lnTo>
                  <a:lnTo>
                    <a:pt x="307" y="53"/>
                  </a:lnTo>
                  <a:lnTo>
                    <a:pt x="329" y="80"/>
                  </a:lnTo>
                  <a:lnTo>
                    <a:pt x="345" y="110"/>
                  </a:lnTo>
                  <a:lnTo>
                    <a:pt x="356" y="144"/>
                  </a:lnTo>
                  <a:lnTo>
                    <a:pt x="359" y="180"/>
                  </a:lnTo>
                  <a:lnTo>
                    <a:pt x="356" y="216"/>
                  </a:lnTo>
                  <a:lnTo>
                    <a:pt x="345" y="250"/>
                  </a:lnTo>
                  <a:lnTo>
                    <a:pt x="329" y="281"/>
                  </a:lnTo>
                  <a:lnTo>
                    <a:pt x="307" y="307"/>
                  </a:lnTo>
                  <a:lnTo>
                    <a:pt x="280" y="330"/>
                  </a:lnTo>
                  <a:lnTo>
                    <a:pt x="250" y="346"/>
                  </a:lnTo>
                  <a:lnTo>
                    <a:pt x="216" y="356"/>
                  </a:lnTo>
                  <a:lnTo>
                    <a:pt x="180" y="360"/>
                  </a:lnTo>
                  <a:lnTo>
                    <a:pt x="144" y="356"/>
                  </a:lnTo>
                  <a:lnTo>
                    <a:pt x="110" y="346"/>
                  </a:lnTo>
                  <a:lnTo>
                    <a:pt x="79" y="330"/>
                  </a:lnTo>
                  <a:lnTo>
                    <a:pt x="52" y="307"/>
                  </a:lnTo>
                  <a:lnTo>
                    <a:pt x="31" y="281"/>
                  </a:lnTo>
                  <a:lnTo>
                    <a:pt x="14" y="250"/>
                  </a:lnTo>
                  <a:lnTo>
                    <a:pt x="3" y="216"/>
                  </a:lnTo>
                  <a:lnTo>
                    <a:pt x="0" y="180"/>
                  </a:lnTo>
                  <a:lnTo>
                    <a:pt x="3" y="144"/>
                  </a:lnTo>
                  <a:lnTo>
                    <a:pt x="14" y="110"/>
                  </a:lnTo>
                  <a:lnTo>
                    <a:pt x="31" y="80"/>
                  </a:lnTo>
                  <a:lnTo>
                    <a:pt x="52" y="53"/>
                  </a:lnTo>
                  <a:lnTo>
                    <a:pt x="79" y="31"/>
                  </a:lnTo>
                  <a:lnTo>
                    <a:pt x="110" y="14"/>
                  </a:lnTo>
                  <a:lnTo>
                    <a:pt x="144" y="4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-833438" y="4178300"/>
              <a:ext cx="381002" cy="361951"/>
            </a:xfrm>
            <a:custGeom>
              <a:rect b="b" l="l" r="r" t="t"/>
              <a:pathLst>
                <a:path extrusionOk="0" h="1371" w="1438">
                  <a:moveTo>
                    <a:pt x="411" y="77"/>
                  </a:moveTo>
                  <a:lnTo>
                    <a:pt x="411" y="856"/>
                  </a:lnTo>
                  <a:lnTo>
                    <a:pt x="1027" y="856"/>
                  </a:lnTo>
                  <a:lnTo>
                    <a:pt x="1027" y="77"/>
                  </a:lnTo>
                  <a:lnTo>
                    <a:pt x="411" y="77"/>
                  </a:lnTo>
                  <a:close/>
                  <a:moveTo>
                    <a:pt x="334" y="0"/>
                  </a:moveTo>
                  <a:lnTo>
                    <a:pt x="1104" y="0"/>
                  </a:lnTo>
                  <a:lnTo>
                    <a:pt x="1104" y="851"/>
                  </a:lnTo>
                  <a:lnTo>
                    <a:pt x="1121" y="842"/>
                  </a:lnTo>
                  <a:lnTo>
                    <a:pt x="1135" y="830"/>
                  </a:lnTo>
                  <a:lnTo>
                    <a:pt x="1145" y="815"/>
                  </a:lnTo>
                  <a:lnTo>
                    <a:pt x="1152" y="797"/>
                  </a:lnTo>
                  <a:lnTo>
                    <a:pt x="1156" y="779"/>
                  </a:lnTo>
                  <a:lnTo>
                    <a:pt x="1156" y="497"/>
                  </a:lnTo>
                  <a:lnTo>
                    <a:pt x="1438" y="497"/>
                  </a:lnTo>
                  <a:lnTo>
                    <a:pt x="1438" y="1371"/>
                  </a:lnTo>
                  <a:lnTo>
                    <a:pt x="0" y="1371"/>
                  </a:lnTo>
                  <a:lnTo>
                    <a:pt x="0" y="497"/>
                  </a:lnTo>
                  <a:lnTo>
                    <a:pt x="283" y="497"/>
                  </a:lnTo>
                  <a:lnTo>
                    <a:pt x="283" y="779"/>
                  </a:lnTo>
                  <a:lnTo>
                    <a:pt x="285" y="797"/>
                  </a:lnTo>
                  <a:lnTo>
                    <a:pt x="292" y="815"/>
                  </a:lnTo>
                  <a:lnTo>
                    <a:pt x="303" y="830"/>
                  </a:lnTo>
                  <a:lnTo>
                    <a:pt x="317" y="842"/>
                  </a:lnTo>
                  <a:lnTo>
                    <a:pt x="334" y="85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-719138" y="4232275"/>
              <a:ext cx="147638" cy="127000"/>
            </a:xfrm>
            <a:custGeom>
              <a:rect b="b" l="l" r="r" t="t"/>
              <a:pathLst>
                <a:path extrusionOk="0" h="479" w="560">
                  <a:moveTo>
                    <a:pt x="494" y="0"/>
                  </a:moveTo>
                  <a:lnTo>
                    <a:pt x="560" y="39"/>
                  </a:lnTo>
                  <a:lnTo>
                    <a:pt x="440" y="246"/>
                  </a:lnTo>
                  <a:lnTo>
                    <a:pt x="348" y="193"/>
                  </a:lnTo>
                  <a:lnTo>
                    <a:pt x="264" y="465"/>
                  </a:lnTo>
                  <a:lnTo>
                    <a:pt x="129" y="302"/>
                  </a:lnTo>
                  <a:lnTo>
                    <a:pt x="74" y="479"/>
                  </a:lnTo>
                  <a:lnTo>
                    <a:pt x="0" y="456"/>
                  </a:lnTo>
                  <a:lnTo>
                    <a:pt x="98" y="143"/>
                  </a:lnTo>
                  <a:lnTo>
                    <a:pt x="232" y="306"/>
                  </a:lnTo>
                  <a:lnTo>
                    <a:pt x="302" y="77"/>
                  </a:lnTo>
                  <a:lnTo>
                    <a:pt x="412" y="140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-671513" y="3984625"/>
              <a:ext cx="30300" cy="166800"/>
            </a:xfrm>
            <a:prstGeom prst="rect">
              <a:avLst/>
            </a:pr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-1293813" y="3984625"/>
              <a:ext cx="30300" cy="166800"/>
            </a:xfrm>
            <a:prstGeom prst="rect">
              <a:avLst/>
            </a:pr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-1081088" y="3790950"/>
              <a:ext cx="230100" cy="30300"/>
            </a:xfrm>
            <a:prstGeom prst="rect">
              <a:avLst/>
            </a:pr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8"/>
          <p:cNvGrpSpPr/>
          <p:nvPr/>
        </p:nvGrpSpPr>
        <p:grpSpPr>
          <a:xfrm>
            <a:off x="3245417" y="1756376"/>
            <a:ext cx="543095" cy="581446"/>
            <a:chOff x="5413375" y="4217988"/>
            <a:chExt cx="1023934" cy="962022"/>
          </a:xfrm>
        </p:grpSpPr>
        <p:sp>
          <p:nvSpPr>
            <p:cNvPr id="169" name="Google Shape;169;p8"/>
            <p:cNvSpPr/>
            <p:nvPr/>
          </p:nvSpPr>
          <p:spPr>
            <a:xfrm>
              <a:off x="5413375" y="4217988"/>
              <a:ext cx="1023934" cy="962022"/>
            </a:xfrm>
            <a:custGeom>
              <a:rect b="b" l="l" r="r" t="t"/>
              <a:pathLst>
                <a:path extrusionOk="0" h="3636" w="3870">
                  <a:moveTo>
                    <a:pt x="58" y="0"/>
                  </a:moveTo>
                  <a:lnTo>
                    <a:pt x="75" y="2"/>
                  </a:lnTo>
                  <a:lnTo>
                    <a:pt x="92" y="11"/>
                  </a:lnTo>
                  <a:lnTo>
                    <a:pt x="104" y="23"/>
                  </a:lnTo>
                  <a:lnTo>
                    <a:pt x="112" y="39"/>
                  </a:lnTo>
                  <a:lnTo>
                    <a:pt x="115" y="58"/>
                  </a:lnTo>
                  <a:lnTo>
                    <a:pt x="115" y="370"/>
                  </a:lnTo>
                  <a:lnTo>
                    <a:pt x="270" y="370"/>
                  </a:lnTo>
                  <a:lnTo>
                    <a:pt x="279" y="372"/>
                  </a:lnTo>
                  <a:lnTo>
                    <a:pt x="286" y="379"/>
                  </a:lnTo>
                  <a:lnTo>
                    <a:pt x="289" y="389"/>
                  </a:lnTo>
                  <a:lnTo>
                    <a:pt x="286" y="398"/>
                  </a:lnTo>
                  <a:lnTo>
                    <a:pt x="279" y="405"/>
                  </a:lnTo>
                  <a:lnTo>
                    <a:pt x="270" y="409"/>
                  </a:lnTo>
                  <a:lnTo>
                    <a:pt x="115" y="409"/>
                  </a:lnTo>
                  <a:lnTo>
                    <a:pt x="115" y="753"/>
                  </a:lnTo>
                  <a:lnTo>
                    <a:pt x="270" y="753"/>
                  </a:lnTo>
                  <a:lnTo>
                    <a:pt x="279" y="755"/>
                  </a:lnTo>
                  <a:lnTo>
                    <a:pt x="286" y="762"/>
                  </a:lnTo>
                  <a:lnTo>
                    <a:pt x="289" y="772"/>
                  </a:lnTo>
                  <a:lnTo>
                    <a:pt x="286" y="781"/>
                  </a:lnTo>
                  <a:lnTo>
                    <a:pt x="279" y="788"/>
                  </a:lnTo>
                  <a:lnTo>
                    <a:pt x="270" y="792"/>
                  </a:lnTo>
                  <a:lnTo>
                    <a:pt x="115" y="792"/>
                  </a:lnTo>
                  <a:lnTo>
                    <a:pt x="115" y="1136"/>
                  </a:lnTo>
                  <a:lnTo>
                    <a:pt x="270" y="1136"/>
                  </a:lnTo>
                  <a:lnTo>
                    <a:pt x="279" y="1138"/>
                  </a:lnTo>
                  <a:lnTo>
                    <a:pt x="286" y="1145"/>
                  </a:lnTo>
                  <a:lnTo>
                    <a:pt x="289" y="1154"/>
                  </a:lnTo>
                  <a:lnTo>
                    <a:pt x="286" y="1164"/>
                  </a:lnTo>
                  <a:lnTo>
                    <a:pt x="279" y="1171"/>
                  </a:lnTo>
                  <a:lnTo>
                    <a:pt x="270" y="1173"/>
                  </a:lnTo>
                  <a:lnTo>
                    <a:pt x="115" y="1173"/>
                  </a:lnTo>
                  <a:lnTo>
                    <a:pt x="115" y="1519"/>
                  </a:lnTo>
                  <a:lnTo>
                    <a:pt x="270" y="1519"/>
                  </a:lnTo>
                  <a:lnTo>
                    <a:pt x="279" y="1521"/>
                  </a:lnTo>
                  <a:lnTo>
                    <a:pt x="286" y="1528"/>
                  </a:lnTo>
                  <a:lnTo>
                    <a:pt x="289" y="1537"/>
                  </a:lnTo>
                  <a:lnTo>
                    <a:pt x="286" y="1547"/>
                  </a:lnTo>
                  <a:lnTo>
                    <a:pt x="279" y="1554"/>
                  </a:lnTo>
                  <a:lnTo>
                    <a:pt x="270" y="1556"/>
                  </a:lnTo>
                  <a:lnTo>
                    <a:pt x="115" y="1556"/>
                  </a:lnTo>
                  <a:lnTo>
                    <a:pt x="115" y="1901"/>
                  </a:lnTo>
                  <a:lnTo>
                    <a:pt x="270" y="1901"/>
                  </a:lnTo>
                  <a:lnTo>
                    <a:pt x="279" y="1904"/>
                  </a:lnTo>
                  <a:lnTo>
                    <a:pt x="286" y="1911"/>
                  </a:lnTo>
                  <a:lnTo>
                    <a:pt x="289" y="1920"/>
                  </a:lnTo>
                  <a:lnTo>
                    <a:pt x="286" y="1930"/>
                  </a:lnTo>
                  <a:lnTo>
                    <a:pt x="279" y="1937"/>
                  </a:lnTo>
                  <a:lnTo>
                    <a:pt x="270" y="1939"/>
                  </a:lnTo>
                  <a:lnTo>
                    <a:pt x="115" y="1939"/>
                  </a:lnTo>
                  <a:lnTo>
                    <a:pt x="115" y="2284"/>
                  </a:lnTo>
                  <a:lnTo>
                    <a:pt x="270" y="2284"/>
                  </a:lnTo>
                  <a:lnTo>
                    <a:pt x="279" y="2287"/>
                  </a:lnTo>
                  <a:lnTo>
                    <a:pt x="286" y="2294"/>
                  </a:lnTo>
                  <a:lnTo>
                    <a:pt x="289" y="2303"/>
                  </a:lnTo>
                  <a:lnTo>
                    <a:pt x="286" y="2312"/>
                  </a:lnTo>
                  <a:lnTo>
                    <a:pt x="279" y="2319"/>
                  </a:lnTo>
                  <a:lnTo>
                    <a:pt x="270" y="2322"/>
                  </a:lnTo>
                  <a:lnTo>
                    <a:pt x="115" y="2322"/>
                  </a:lnTo>
                  <a:lnTo>
                    <a:pt x="115" y="2666"/>
                  </a:lnTo>
                  <a:lnTo>
                    <a:pt x="270" y="2666"/>
                  </a:lnTo>
                  <a:lnTo>
                    <a:pt x="279" y="2669"/>
                  </a:lnTo>
                  <a:lnTo>
                    <a:pt x="286" y="2677"/>
                  </a:lnTo>
                  <a:lnTo>
                    <a:pt x="289" y="2686"/>
                  </a:lnTo>
                  <a:lnTo>
                    <a:pt x="286" y="2695"/>
                  </a:lnTo>
                  <a:lnTo>
                    <a:pt x="279" y="2702"/>
                  </a:lnTo>
                  <a:lnTo>
                    <a:pt x="270" y="2705"/>
                  </a:lnTo>
                  <a:lnTo>
                    <a:pt x="115" y="2705"/>
                  </a:lnTo>
                  <a:lnTo>
                    <a:pt x="115" y="3049"/>
                  </a:lnTo>
                  <a:lnTo>
                    <a:pt x="270" y="3049"/>
                  </a:lnTo>
                  <a:lnTo>
                    <a:pt x="279" y="3052"/>
                  </a:lnTo>
                  <a:lnTo>
                    <a:pt x="286" y="3058"/>
                  </a:lnTo>
                  <a:lnTo>
                    <a:pt x="289" y="3069"/>
                  </a:lnTo>
                  <a:lnTo>
                    <a:pt x="286" y="3078"/>
                  </a:lnTo>
                  <a:lnTo>
                    <a:pt x="279" y="3085"/>
                  </a:lnTo>
                  <a:lnTo>
                    <a:pt x="270" y="3088"/>
                  </a:lnTo>
                  <a:lnTo>
                    <a:pt x="115" y="3088"/>
                  </a:lnTo>
                  <a:lnTo>
                    <a:pt x="115" y="3521"/>
                  </a:lnTo>
                  <a:lnTo>
                    <a:pt x="813" y="3521"/>
                  </a:lnTo>
                  <a:lnTo>
                    <a:pt x="813" y="3337"/>
                  </a:lnTo>
                  <a:lnTo>
                    <a:pt x="815" y="3327"/>
                  </a:lnTo>
                  <a:lnTo>
                    <a:pt x="822" y="3320"/>
                  </a:lnTo>
                  <a:lnTo>
                    <a:pt x="832" y="3317"/>
                  </a:lnTo>
                  <a:lnTo>
                    <a:pt x="841" y="3320"/>
                  </a:lnTo>
                  <a:lnTo>
                    <a:pt x="848" y="3327"/>
                  </a:lnTo>
                  <a:lnTo>
                    <a:pt x="851" y="3337"/>
                  </a:lnTo>
                  <a:lnTo>
                    <a:pt x="851" y="3521"/>
                  </a:lnTo>
                  <a:lnTo>
                    <a:pt x="1197" y="3521"/>
                  </a:lnTo>
                  <a:lnTo>
                    <a:pt x="1197" y="3337"/>
                  </a:lnTo>
                  <a:lnTo>
                    <a:pt x="1199" y="3327"/>
                  </a:lnTo>
                  <a:lnTo>
                    <a:pt x="1206" y="3320"/>
                  </a:lnTo>
                  <a:lnTo>
                    <a:pt x="1216" y="3317"/>
                  </a:lnTo>
                  <a:lnTo>
                    <a:pt x="1225" y="3320"/>
                  </a:lnTo>
                  <a:lnTo>
                    <a:pt x="1232" y="3327"/>
                  </a:lnTo>
                  <a:lnTo>
                    <a:pt x="1235" y="3337"/>
                  </a:lnTo>
                  <a:lnTo>
                    <a:pt x="1235" y="3521"/>
                  </a:lnTo>
                  <a:lnTo>
                    <a:pt x="1581" y="3521"/>
                  </a:lnTo>
                  <a:lnTo>
                    <a:pt x="1581" y="3337"/>
                  </a:lnTo>
                  <a:lnTo>
                    <a:pt x="1583" y="3327"/>
                  </a:lnTo>
                  <a:lnTo>
                    <a:pt x="1591" y="3320"/>
                  </a:lnTo>
                  <a:lnTo>
                    <a:pt x="1600" y="3317"/>
                  </a:lnTo>
                  <a:lnTo>
                    <a:pt x="1609" y="3320"/>
                  </a:lnTo>
                  <a:lnTo>
                    <a:pt x="1616" y="3327"/>
                  </a:lnTo>
                  <a:lnTo>
                    <a:pt x="1619" y="3337"/>
                  </a:lnTo>
                  <a:lnTo>
                    <a:pt x="1619" y="3521"/>
                  </a:lnTo>
                  <a:lnTo>
                    <a:pt x="1965" y="3521"/>
                  </a:lnTo>
                  <a:lnTo>
                    <a:pt x="1965" y="3337"/>
                  </a:lnTo>
                  <a:lnTo>
                    <a:pt x="1968" y="3327"/>
                  </a:lnTo>
                  <a:lnTo>
                    <a:pt x="1975" y="3320"/>
                  </a:lnTo>
                  <a:lnTo>
                    <a:pt x="1984" y="3317"/>
                  </a:lnTo>
                  <a:lnTo>
                    <a:pt x="1993" y="3320"/>
                  </a:lnTo>
                  <a:lnTo>
                    <a:pt x="2001" y="3327"/>
                  </a:lnTo>
                  <a:lnTo>
                    <a:pt x="2003" y="3337"/>
                  </a:lnTo>
                  <a:lnTo>
                    <a:pt x="2003" y="3521"/>
                  </a:lnTo>
                  <a:lnTo>
                    <a:pt x="2349" y="3521"/>
                  </a:lnTo>
                  <a:lnTo>
                    <a:pt x="2349" y="3337"/>
                  </a:lnTo>
                  <a:lnTo>
                    <a:pt x="2352" y="3327"/>
                  </a:lnTo>
                  <a:lnTo>
                    <a:pt x="2359" y="3320"/>
                  </a:lnTo>
                  <a:lnTo>
                    <a:pt x="2368" y="3317"/>
                  </a:lnTo>
                  <a:lnTo>
                    <a:pt x="2378" y="3320"/>
                  </a:lnTo>
                  <a:lnTo>
                    <a:pt x="2385" y="3327"/>
                  </a:lnTo>
                  <a:lnTo>
                    <a:pt x="2387" y="3337"/>
                  </a:lnTo>
                  <a:lnTo>
                    <a:pt x="2387" y="3521"/>
                  </a:lnTo>
                  <a:lnTo>
                    <a:pt x="2733" y="3521"/>
                  </a:lnTo>
                  <a:lnTo>
                    <a:pt x="2733" y="3337"/>
                  </a:lnTo>
                  <a:lnTo>
                    <a:pt x="2736" y="3327"/>
                  </a:lnTo>
                  <a:lnTo>
                    <a:pt x="2743" y="3320"/>
                  </a:lnTo>
                  <a:lnTo>
                    <a:pt x="2752" y="3317"/>
                  </a:lnTo>
                  <a:lnTo>
                    <a:pt x="2762" y="3320"/>
                  </a:lnTo>
                  <a:lnTo>
                    <a:pt x="2769" y="3327"/>
                  </a:lnTo>
                  <a:lnTo>
                    <a:pt x="2771" y="3337"/>
                  </a:lnTo>
                  <a:lnTo>
                    <a:pt x="2771" y="3521"/>
                  </a:lnTo>
                  <a:lnTo>
                    <a:pt x="3116" y="3521"/>
                  </a:lnTo>
                  <a:lnTo>
                    <a:pt x="3116" y="3337"/>
                  </a:lnTo>
                  <a:lnTo>
                    <a:pt x="3120" y="3327"/>
                  </a:lnTo>
                  <a:lnTo>
                    <a:pt x="3127" y="3320"/>
                  </a:lnTo>
                  <a:lnTo>
                    <a:pt x="3136" y="3317"/>
                  </a:lnTo>
                  <a:lnTo>
                    <a:pt x="3146" y="3320"/>
                  </a:lnTo>
                  <a:lnTo>
                    <a:pt x="3153" y="3327"/>
                  </a:lnTo>
                  <a:lnTo>
                    <a:pt x="3155" y="3337"/>
                  </a:lnTo>
                  <a:lnTo>
                    <a:pt x="3155" y="3521"/>
                  </a:lnTo>
                  <a:lnTo>
                    <a:pt x="3500" y="3521"/>
                  </a:lnTo>
                  <a:lnTo>
                    <a:pt x="3500" y="3337"/>
                  </a:lnTo>
                  <a:lnTo>
                    <a:pt x="3504" y="3327"/>
                  </a:lnTo>
                  <a:lnTo>
                    <a:pt x="3510" y="3320"/>
                  </a:lnTo>
                  <a:lnTo>
                    <a:pt x="3520" y="3317"/>
                  </a:lnTo>
                  <a:lnTo>
                    <a:pt x="3530" y="3320"/>
                  </a:lnTo>
                  <a:lnTo>
                    <a:pt x="3537" y="3327"/>
                  </a:lnTo>
                  <a:lnTo>
                    <a:pt x="3539" y="3337"/>
                  </a:lnTo>
                  <a:lnTo>
                    <a:pt x="3539" y="3521"/>
                  </a:lnTo>
                  <a:lnTo>
                    <a:pt x="3813" y="3521"/>
                  </a:lnTo>
                  <a:lnTo>
                    <a:pt x="3831" y="3524"/>
                  </a:lnTo>
                  <a:lnTo>
                    <a:pt x="3847" y="3533"/>
                  </a:lnTo>
                  <a:lnTo>
                    <a:pt x="3859" y="3544"/>
                  </a:lnTo>
                  <a:lnTo>
                    <a:pt x="3867" y="3561"/>
                  </a:lnTo>
                  <a:lnTo>
                    <a:pt x="3870" y="3578"/>
                  </a:lnTo>
                  <a:lnTo>
                    <a:pt x="3867" y="3597"/>
                  </a:lnTo>
                  <a:lnTo>
                    <a:pt x="3859" y="3613"/>
                  </a:lnTo>
                  <a:lnTo>
                    <a:pt x="3847" y="3625"/>
                  </a:lnTo>
                  <a:lnTo>
                    <a:pt x="3831" y="3634"/>
                  </a:lnTo>
                  <a:lnTo>
                    <a:pt x="3813" y="3636"/>
                  </a:lnTo>
                  <a:lnTo>
                    <a:pt x="58" y="3636"/>
                  </a:lnTo>
                  <a:lnTo>
                    <a:pt x="39" y="3634"/>
                  </a:lnTo>
                  <a:lnTo>
                    <a:pt x="24" y="3625"/>
                  </a:lnTo>
                  <a:lnTo>
                    <a:pt x="11" y="3613"/>
                  </a:lnTo>
                  <a:lnTo>
                    <a:pt x="2" y="3597"/>
                  </a:lnTo>
                  <a:lnTo>
                    <a:pt x="0" y="3578"/>
                  </a:lnTo>
                  <a:lnTo>
                    <a:pt x="0" y="58"/>
                  </a:lnTo>
                  <a:lnTo>
                    <a:pt x="2" y="39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39" y="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5562600" y="4344988"/>
              <a:ext cx="123825" cy="708024"/>
            </a:xfrm>
            <a:custGeom>
              <a:rect b="b" l="l" r="r" t="t"/>
              <a:pathLst>
                <a:path extrusionOk="0" h="2670" w="471">
                  <a:moveTo>
                    <a:pt x="78" y="842"/>
                  </a:moveTo>
                  <a:lnTo>
                    <a:pt x="78" y="2594"/>
                  </a:lnTo>
                  <a:lnTo>
                    <a:pt x="394" y="2594"/>
                  </a:lnTo>
                  <a:lnTo>
                    <a:pt x="394" y="842"/>
                  </a:lnTo>
                  <a:lnTo>
                    <a:pt x="78" y="842"/>
                  </a:lnTo>
                  <a:close/>
                  <a:moveTo>
                    <a:pt x="0" y="0"/>
                  </a:moveTo>
                  <a:lnTo>
                    <a:pt x="471" y="0"/>
                  </a:lnTo>
                  <a:lnTo>
                    <a:pt x="471" y="2670"/>
                  </a:lnTo>
                  <a:lnTo>
                    <a:pt x="0" y="2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5783263" y="4611688"/>
              <a:ext cx="123825" cy="441326"/>
            </a:xfrm>
            <a:custGeom>
              <a:rect b="b" l="l" r="r" t="t"/>
              <a:pathLst>
                <a:path extrusionOk="0" h="1664" w="470">
                  <a:moveTo>
                    <a:pt x="77" y="842"/>
                  </a:moveTo>
                  <a:lnTo>
                    <a:pt x="77" y="1588"/>
                  </a:lnTo>
                  <a:lnTo>
                    <a:pt x="394" y="1588"/>
                  </a:lnTo>
                  <a:lnTo>
                    <a:pt x="394" y="842"/>
                  </a:lnTo>
                  <a:lnTo>
                    <a:pt x="77" y="842"/>
                  </a:lnTo>
                  <a:close/>
                  <a:moveTo>
                    <a:pt x="0" y="0"/>
                  </a:moveTo>
                  <a:lnTo>
                    <a:pt x="470" y="0"/>
                  </a:lnTo>
                  <a:lnTo>
                    <a:pt x="470" y="1664"/>
                  </a:lnTo>
                  <a:lnTo>
                    <a:pt x="0" y="16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6002338" y="4467226"/>
              <a:ext cx="123825" cy="585788"/>
            </a:xfrm>
            <a:custGeom>
              <a:rect b="b" l="l" r="r" t="t"/>
              <a:pathLst>
                <a:path extrusionOk="0" h="2210" w="470">
                  <a:moveTo>
                    <a:pt x="77" y="805"/>
                  </a:moveTo>
                  <a:lnTo>
                    <a:pt x="77" y="2134"/>
                  </a:lnTo>
                  <a:lnTo>
                    <a:pt x="394" y="2134"/>
                  </a:lnTo>
                  <a:lnTo>
                    <a:pt x="394" y="805"/>
                  </a:lnTo>
                  <a:lnTo>
                    <a:pt x="77" y="805"/>
                  </a:lnTo>
                  <a:close/>
                  <a:moveTo>
                    <a:pt x="0" y="0"/>
                  </a:moveTo>
                  <a:lnTo>
                    <a:pt x="470" y="0"/>
                  </a:lnTo>
                  <a:lnTo>
                    <a:pt x="470" y="2210"/>
                  </a:lnTo>
                  <a:lnTo>
                    <a:pt x="0" y="2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6229350" y="4535488"/>
              <a:ext cx="125412" cy="517524"/>
            </a:xfrm>
            <a:custGeom>
              <a:rect b="b" l="l" r="r" t="t"/>
              <a:pathLst>
                <a:path extrusionOk="0" h="1952" w="470">
                  <a:moveTo>
                    <a:pt x="76" y="1608"/>
                  </a:moveTo>
                  <a:lnTo>
                    <a:pt x="76" y="1876"/>
                  </a:lnTo>
                  <a:lnTo>
                    <a:pt x="393" y="1876"/>
                  </a:lnTo>
                  <a:lnTo>
                    <a:pt x="393" y="1608"/>
                  </a:lnTo>
                  <a:lnTo>
                    <a:pt x="76" y="1608"/>
                  </a:lnTo>
                  <a:close/>
                  <a:moveTo>
                    <a:pt x="0" y="0"/>
                  </a:moveTo>
                  <a:lnTo>
                    <a:pt x="470" y="0"/>
                  </a:lnTo>
                  <a:lnTo>
                    <a:pt x="470" y="1952"/>
                  </a:lnTo>
                  <a:lnTo>
                    <a:pt x="0" y="19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typing on a computer&#10;&#10;AI-generated content may be incorrect." id="178" name="Google Shape;178;g3340e643dac_0_8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077" l="0" r="0" t="3087"/>
          <a:stretch/>
        </p:blipFill>
        <p:spPr>
          <a:xfrm>
            <a:off x="1" y="2"/>
            <a:ext cx="9143997" cy="5143498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179" name="Google Shape;179;g3340e643dac_0_89"/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g3340e643dac_0_89"/>
          <p:cNvSpPr/>
          <p:nvPr/>
        </p:nvSpPr>
        <p:spPr>
          <a:xfrm>
            <a:off x="447900" y="1252203"/>
            <a:ext cx="8248200" cy="26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❑"/>
            </a:pPr>
            <a:r>
              <a:rPr b="1"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Bias &amp; Hallucinations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may generate incorrect or misleading information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❑"/>
            </a:pPr>
            <a:r>
              <a:rPr b="1"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Lack of Context Awareness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lacks real-world experience and can misinterpret data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❑"/>
            </a:pPr>
            <a:r>
              <a:rPr b="1"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Regulatory Concerns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Compliance frameworks require human validation of AI-generated reports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g3340e643dac_0_89"/>
          <p:cNvSpPr txBox="1"/>
          <p:nvPr/>
        </p:nvSpPr>
        <p:spPr>
          <a:xfrm>
            <a:off x="1564640" y="147736"/>
            <a:ext cx="6014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Limitations &amp; Challenges of AI in Security Audits</a:t>
            </a:r>
            <a:endParaRPr b="1"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typing on a computer&#10;&#10;AI-generated content may be incorrect." id="186" name="Google Shape;186;p1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3237" r="23237" t="0"/>
          <a:stretch/>
        </p:blipFill>
        <p:spPr>
          <a:xfrm>
            <a:off x="4551363" y="0"/>
            <a:ext cx="4592637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187" name="Google Shape;187;p12"/>
          <p:cNvSpPr/>
          <p:nvPr/>
        </p:nvSpPr>
        <p:spPr>
          <a:xfrm>
            <a:off x="4551362" y="2"/>
            <a:ext cx="4592097" cy="5143498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12"/>
          <p:cNvSpPr txBox="1"/>
          <p:nvPr/>
        </p:nvSpPr>
        <p:spPr>
          <a:xfrm>
            <a:off x="403124" y="281998"/>
            <a:ext cx="379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</a:pPr>
            <a:r>
              <a:rPr b="1" lang="en-US" sz="2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9" name="Google Shape;189;p12"/>
          <p:cNvCxnSpPr/>
          <p:nvPr/>
        </p:nvCxnSpPr>
        <p:spPr>
          <a:xfrm>
            <a:off x="1104642" y="1607588"/>
            <a:ext cx="0" cy="54864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0" name="Google Shape;190;p12"/>
          <p:cNvSpPr/>
          <p:nvPr/>
        </p:nvSpPr>
        <p:spPr>
          <a:xfrm>
            <a:off x="1270019" y="1466410"/>
            <a:ext cx="2930192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Evolution of AI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AI has evolved from rule-based systems to generative models like ChatGPT</a:t>
            </a:r>
            <a:endParaRPr/>
          </a:p>
        </p:txBody>
      </p:sp>
      <p:cxnSp>
        <p:nvCxnSpPr>
          <p:cNvPr id="191" name="Google Shape;191;p12"/>
          <p:cNvCxnSpPr/>
          <p:nvPr/>
        </p:nvCxnSpPr>
        <p:spPr>
          <a:xfrm>
            <a:off x="1104642" y="2674060"/>
            <a:ext cx="0" cy="54864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2" name="Google Shape;192;p12"/>
          <p:cNvSpPr/>
          <p:nvPr/>
        </p:nvSpPr>
        <p:spPr>
          <a:xfrm>
            <a:off x="1270020" y="2532882"/>
            <a:ext cx="2930192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AI in Security Audits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AI enhances security audits by automating policy creation, log analysis, and compliance checks</a:t>
            </a:r>
            <a:endParaRPr sz="10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3" name="Google Shape;193;p12"/>
          <p:cNvCxnSpPr/>
          <p:nvPr/>
        </p:nvCxnSpPr>
        <p:spPr>
          <a:xfrm>
            <a:off x="1104642" y="3752539"/>
            <a:ext cx="0" cy="54864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4" name="Google Shape;194;p12"/>
          <p:cNvSpPr/>
          <p:nvPr/>
        </p:nvSpPr>
        <p:spPr>
          <a:xfrm>
            <a:off x="1270020" y="3611361"/>
            <a:ext cx="2930192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Potential AI Risks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While AI offers efficiency, human oversight is necessary to mitigate risks and ensure accuracy</a:t>
            </a:r>
            <a:endParaRPr sz="10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12"/>
          <p:cNvSpPr/>
          <p:nvPr/>
        </p:nvSpPr>
        <p:spPr>
          <a:xfrm>
            <a:off x="367393" y="1466410"/>
            <a:ext cx="6503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180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2"/>
          <p:cNvSpPr/>
          <p:nvPr/>
        </p:nvSpPr>
        <p:spPr>
          <a:xfrm>
            <a:off x="367393" y="2532882"/>
            <a:ext cx="6503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12"/>
          <p:cNvSpPr/>
          <p:nvPr/>
        </p:nvSpPr>
        <p:spPr>
          <a:xfrm>
            <a:off x="367393" y="3611361"/>
            <a:ext cx="6503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typing on a computer&#10;&#10;AI-generated content may be incorrect." id="202" name="Google Shape;202;p1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083" l="0" r="0" t="308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203" name="Google Shape;203;p13"/>
          <p:cNvSpPr/>
          <p:nvPr/>
        </p:nvSpPr>
        <p:spPr>
          <a:xfrm>
            <a:off x="0" y="-6349"/>
            <a:ext cx="9144000" cy="5149849"/>
          </a:xfrm>
          <a:prstGeom prst="rect">
            <a:avLst/>
          </a:prstGeom>
          <a:solidFill>
            <a:srgbClr val="003B4F">
              <a:alpha val="6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1659525" y="925000"/>
            <a:ext cx="6950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Benefits &amp; Limitations of ChatGPT in Security Audits</a:t>
            </a:r>
            <a:endParaRPr b="1" sz="4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Next Video</a:t>
            </a:r>
            <a:endParaRPr sz="1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2017-10-12T21:25:20Z</dcterms:created>
  <dc:creator>me</dc:creator>
</cp:coreProperties>
</file>