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i3jfnzcIHwFqecwq6gnBAb5KCg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d90df4b191_0_9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d90df4b191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90df4b191_0_26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d90df4b19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25" name="Google Shape;2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3" l="0" r="0" t="30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p1"/>
          <p:cNvSpPr/>
          <p:nvPr/>
        </p:nvSpPr>
        <p:spPr>
          <a:xfrm>
            <a:off x="0" y="-2"/>
            <a:ext cx="9144000" cy="514349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" name="Google Shape;27;p1"/>
          <p:cNvGrpSpPr/>
          <p:nvPr/>
        </p:nvGrpSpPr>
        <p:grpSpPr>
          <a:xfrm>
            <a:off x="1328194" y="1515560"/>
            <a:ext cx="6487609" cy="2112380"/>
            <a:chOff x="1468876" y="1924047"/>
            <a:chExt cx="6064589" cy="1295402"/>
          </a:xfrm>
        </p:grpSpPr>
        <p:sp>
          <p:nvSpPr>
            <p:cNvPr id="28" name="Google Shape;28;p1"/>
            <p:cNvSpPr/>
            <p:nvPr/>
          </p:nvSpPr>
          <p:spPr>
            <a:xfrm>
              <a:off x="1468876" y="1924047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 rot="10800000">
              <a:off x="6238065" y="1924049"/>
              <a:ext cx="1295400" cy="1295400"/>
            </a:xfrm>
            <a:prstGeom prst="halfFrame">
              <a:avLst>
                <a:gd fmla="val 2603" name="adj1"/>
                <a:gd fmla="val 2603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0" name="Google Shape;30;p1"/>
          <p:cNvSpPr txBox="1"/>
          <p:nvPr/>
        </p:nvSpPr>
        <p:spPr>
          <a:xfrm>
            <a:off x="1469163" y="2017721"/>
            <a:ext cx="6206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oto Sans Symbols"/>
              <a:buNone/>
            </a:pPr>
            <a:r>
              <a:rPr b="1" lang="en-US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ChatGPT’s Evolution &amp; Role in Cybersecurity Audits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1468951" y="3251284"/>
            <a:ext cx="62061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SECTION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36" name="Google Shape;36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3" l="0" r="0" t="30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7" name="Google Shape;37;p2"/>
          <p:cNvSpPr/>
          <p:nvPr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467607" y="1574060"/>
            <a:ext cx="7714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Introduction &amp; Learning Outcomes</a:t>
            </a:r>
            <a:endParaRPr/>
          </a:p>
        </p:txBody>
      </p:sp>
      <p:sp>
        <p:nvSpPr>
          <p:cNvPr id="39" name="Google Shape;39;p2"/>
          <p:cNvSpPr txBox="1"/>
          <p:nvPr/>
        </p:nvSpPr>
        <p:spPr>
          <a:xfrm>
            <a:off x="467608" y="3420334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1.1</a:t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467608" y="3051942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ChatGPT’s Evolution &amp; Role in Cybersecurity Audits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45" name="Google Shape;4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3" l="0" r="0" t="30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0" y="2"/>
            <a:ext cx="9144000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447875" y="1084853"/>
            <a:ext cx="82482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 the role of ChatGPT in cybersecurity audits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how AI enhances efficiency and accuracy in compliance and risk assessments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Get an overview of the course structure and key topics covered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4"/>
          <p:cNvSpPr txBox="1"/>
          <p:nvPr/>
        </p:nvSpPr>
        <p:spPr>
          <a:xfrm>
            <a:off x="1564640" y="147736"/>
            <a:ext cx="60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Learning Outcomes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53" name="Google Shape;53;g2d90df4b191_0_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54" name="Google Shape;54;g2d90df4b191_0_9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g2d90df4b191_0_9"/>
          <p:cNvSpPr/>
          <p:nvPr/>
        </p:nvSpPr>
        <p:spPr>
          <a:xfrm>
            <a:off x="447875" y="1084853"/>
            <a:ext cx="82482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Security audits identify vulnerabilities and compliance gaps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Manual auditing is time-consuming and prone to errors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AI can streamline audits while improving accuracy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g2d90df4b191_0_9"/>
          <p:cNvSpPr txBox="1"/>
          <p:nvPr/>
        </p:nvSpPr>
        <p:spPr>
          <a:xfrm>
            <a:off x="1564640" y="147736"/>
            <a:ext cx="60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Why Security Audits Matter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61" name="Google Shape;61;p7"/>
          <p:cNvPicPr preferRelativeResize="0"/>
          <p:nvPr/>
        </p:nvPicPr>
        <p:blipFill rotWithShape="1">
          <a:blip r:embed="rId3">
            <a:alphaModFix amt="50000"/>
          </a:blip>
          <a:srcRect b="3080" l="0" r="0" t="3081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7"/>
          <p:cNvSpPr txBox="1"/>
          <p:nvPr/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Benefits of ChatGPT</a:t>
            </a:r>
            <a:endParaRPr/>
          </a:p>
        </p:txBody>
      </p:sp>
      <p:sp>
        <p:nvSpPr>
          <p:cNvPr id="63" name="Google Shape;63;p7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The Role of ChatGPT in Security Audits</a:t>
            </a:r>
            <a:endParaRPr/>
          </a:p>
        </p:txBody>
      </p:sp>
      <p:grpSp>
        <p:nvGrpSpPr>
          <p:cNvPr id="64" name="Google Shape;64;p7"/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65" name="Google Shape;65;p7"/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7"/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68" name="Google Shape;68;p7"/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7"/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71" name="Google Shape;71;p7"/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7"/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74" name="Google Shape;74;p7"/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6" name="Google Shape;76;p7"/>
          <p:cNvSpPr txBox="1"/>
          <p:nvPr/>
        </p:nvSpPr>
        <p:spPr>
          <a:xfrm>
            <a:off x="1617081" y="1622986"/>
            <a:ext cx="19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Automates security policy generation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5454881" y="1622999"/>
            <a:ext cx="195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Reviews logs and detects anomalies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1617081" y="3142861"/>
            <a:ext cx="1956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Assists in compliance checks and reporting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5339224" y="3142850"/>
            <a:ext cx="2187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Reduces audit fatigue through AI-powered automation</a:t>
            </a:r>
            <a:endParaRPr/>
          </a:p>
        </p:txBody>
      </p:sp>
      <p:grpSp>
        <p:nvGrpSpPr>
          <p:cNvPr id="80" name="Google Shape;80;p7"/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81" name="Google Shape;81;p7"/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7"/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</p:grpSpPr>
        <p:sp>
          <p:nvSpPr>
            <p:cNvPr id="84" name="Google Shape;84;p7"/>
            <p:cNvSpPr/>
            <p:nvPr/>
          </p:nvSpPr>
          <p:spPr>
            <a:xfrm>
              <a:off x="-5757862" y="5230813"/>
              <a:ext cx="974725" cy="1455738"/>
            </a:xfrm>
            <a:custGeom>
              <a:rect b="b" l="l" r="r" t="t"/>
              <a:pathLst>
                <a:path extrusionOk="0" h="1834" w="1227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-5172075" y="4875213"/>
              <a:ext cx="2781300" cy="1417638"/>
            </a:xfrm>
            <a:custGeom>
              <a:rect b="b" l="l" r="r" t="t"/>
              <a:pathLst>
                <a:path extrusionOk="0" h="1784" w="350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-4624503" y="3372487"/>
              <a:ext cx="1292456" cy="1290954"/>
            </a:xfrm>
            <a:custGeom>
              <a:rect b="b" l="l" r="r" t="t"/>
              <a:pathLst>
                <a:path extrusionOk="0" h="3436" w="3440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" name="Google Shape;87;p7"/>
          <p:cNvGrpSpPr/>
          <p:nvPr/>
        </p:nvGrpSpPr>
        <p:grpSpPr>
          <a:xfrm>
            <a:off x="631121" y="1712401"/>
            <a:ext cx="474002" cy="474002"/>
            <a:chOff x="-1238250" y="2566988"/>
            <a:chExt cx="1381125" cy="1381125"/>
          </a:xfrm>
        </p:grpSpPr>
        <p:sp>
          <p:nvSpPr>
            <p:cNvPr id="88" name="Google Shape;88;p7"/>
            <p:cNvSpPr/>
            <p:nvPr/>
          </p:nvSpPr>
          <p:spPr>
            <a:xfrm>
              <a:off x="-1238250" y="2566988"/>
              <a:ext cx="1381125" cy="1381125"/>
            </a:xfrm>
            <a:custGeom>
              <a:rect b="b" l="l" r="r" t="t"/>
              <a:pathLst>
                <a:path extrusionOk="0" h="3480" w="3480">
                  <a:moveTo>
                    <a:pt x="1584" y="162"/>
                  </a:moveTo>
                  <a:lnTo>
                    <a:pt x="1575" y="165"/>
                  </a:lnTo>
                  <a:lnTo>
                    <a:pt x="1568" y="171"/>
                  </a:lnTo>
                  <a:lnTo>
                    <a:pt x="1565" y="179"/>
                  </a:lnTo>
                  <a:lnTo>
                    <a:pt x="1550" y="277"/>
                  </a:lnTo>
                  <a:lnTo>
                    <a:pt x="1538" y="375"/>
                  </a:lnTo>
                  <a:lnTo>
                    <a:pt x="1530" y="406"/>
                  </a:lnTo>
                  <a:lnTo>
                    <a:pt x="1520" y="434"/>
                  </a:lnTo>
                  <a:lnTo>
                    <a:pt x="1504" y="461"/>
                  </a:lnTo>
                  <a:lnTo>
                    <a:pt x="1484" y="483"/>
                  </a:lnTo>
                  <a:lnTo>
                    <a:pt x="1461" y="502"/>
                  </a:lnTo>
                  <a:lnTo>
                    <a:pt x="1434" y="518"/>
                  </a:lnTo>
                  <a:lnTo>
                    <a:pt x="1405" y="528"/>
                  </a:lnTo>
                  <a:lnTo>
                    <a:pt x="1331" y="552"/>
                  </a:lnTo>
                  <a:lnTo>
                    <a:pt x="1259" y="579"/>
                  </a:lnTo>
                  <a:lnTo>
                    <a:pt x="1188" y="611"/>
                  </a:lnTo>
                  <a:lnTo>
                    <a:pt x="1120" y="646"/>
                  </a:lnTo>
                  <a:lnTo>
                    <a:pt x="1091" y="659"/>
                  </a:lnTo>
                  <a:lnTo>
                    <a:pt x="1063" y="668"/>
                  </a:lnTo>
                  <a:lnTo>
                    <a:pt x="1032" y="670"/>
                  </a:lnTo>
                  <a:lnTo>
                    <a:pt x="1003" y="668"/>
                  </a:lnTo>
                  <a:lnTo>
                    <a:pt x="973" y="661"/>
                  </a:lnTo>
                  <a:lnTo>
                    <a:pt x="945" y="649"/>
                  </a:lnTo>
                  <a:lnTo>
                    <a:pt x="919" y="632"/>
                  </a:lnTo>
                  <a:lnTo>
                    <a:pt x="839" y="572"/>
                  </a:lnTo>
                  <a:lnTo>
                    <a:pt x="760" y="513"/>
                  </a:lnTo>
                  <a:lnTo>
                    <a:pt x="752" y="509"/>
                  </a:lnTo>
                  <a:lnTo>
                    <a:pt x="742" y="509"/>
                  </a:lnTo>
                  <a:lnTo>
                    <a:pt x="735" y="515"/>
                  </a:lnTo>
                  <a:lnTo>
                    <a:pt x="515" y="735"/>
                  </a:lnTo>
                  <a:lnTo>
                    <a:pt x="509" y="742"/>
                  </a:lnTo>
                  <a:lnTo>
                    <a:pt x="509" y="752"/>
                  </a:lnTo>
                  <a:lnTo>
                    <a:pt x="513" y="760"/>
                  </a:lnTo>
                  <a:lnTo>
                    <a:pt x="572" y="839"/>
                  </a:lnTo>
                  <a:lnTo>
                    <a:pt x="632" y="919"/>
                  </a:lnTo>
                  <a:lnTo>
                    <a:pt x="649" y="945"/>
                  </a:lnTo>
                  <a:lnTo>
                    <a:pt x="661" y="973"/>
                  </a:lnTo>
                  <a:lnTo>
                    <a:pt x="668" y="1003"/>
                  </a:lnTo>
                  <a:lnTo>
                    <a:pt x="670" y="1032"/>
                  </a:lnTo>
                  <a:lnTo>
                    <a:pt x="668" y="1063"/>
                  </a:lnTo>
                  <a:lnTo>
                    <a:pt x="659" y="1091"/>
                  </a:lnTo>
                  <a:lnTo>
                    <a:pt x="646" y="1120"/>
                  </a:lnTo>
                  <a:lnTo>
                    <a:pt x="611" y="1188"/>
                  </a:lnTo>
                  <a:lnTo>
                    <a:pt x="579" y="1259"/>
                  </a:lnTo>
                  <a:lnTo>
                    <a:pt x="552" y="1331"/>
                  </a:lnTo>
                  <a:lnTo>
                    <a:pt x="528" y="1405"/>
                  </a:lnTo>
                  <a:lnTo>
                    <a:pt x="518" y="1434"/>
                  </a:lnTo>
                  <a:lnTo>
                    <a:pt x="502" y="1461"/>
                  </a:lnTo>
                  <a:lnTo>
                    <a:pt x="483" y="1484"/>
                  </a:lnTo>
                  <a:lnTo>
                    <a:pt x="461" y="1504"/>
                  </a:lnTo>
                  <a:lnTo>
                    <a:pt x="434" y="1520"/>
                  </a:lnTo>
                  <a:lnTo>
                    <a:pt x="406" y="1530"/>
                  </a:lnTo>
                  <a:lnTo>
                    <a:pt x="375" y="1538"/>
                  </a:lnTo>
                  <a:lnTo>
                    <a:pt x="277" y="1550"/>
                  </a:lnTo>
                  <a:lnTo>
                    <a:pt x="179" y="1565"/>
                  </a:lnTo>
                  <a:lnTo>
                    <a:pt x="171" y="1568"/>
                  </a:lnTo>
                  <a:lnTo>
                    <a:pt x="165" y="1575"/>
                  </a:lnTo>
                  <a:lnTo>
                    <a:pt x="162" y="1585"/>
                  </a:lnTo>
                  <a:lnTo>
                    <a:pt x="162" y="1896"/>
                  </a:lnTo>
                  <a:lnTo>
                    <a:pt x="165" y="1905"/>
                  </a:lnTo>
                  <a:lnTo>
                    <a:pt x="171" y="1912"/>
                  </a:lnTo>
                  <a:lnTo>
                    <a:pt x="179" y="1915"/>
                  </a:lnTo>
                  <a:lnTo>
                    <a:pt x="277" y="1930"/>
                  </a:lnTo>
                  <a:lnTo>
                    <a:pt x="375" y="1942"/>
                  </a:lnTo>
                  <a:lnTo>
                    <a:pt x="406" y="1950"/>
                  </a:lnTo>
                  <a:lnTo>
                    <a:pt x="434" y="1960"/>
                  </a:lnTo>
                  <a:lnTo>
                    <a:pt x="461" y="1976"/>
                  </a:lnTo>
                  <a:lnTo>
                    <a:pt x="483" y="1996"/>
                  </a:lnTo>
                  <a:lnTo>
                    <a:pt x="502" y="2019"/>
                  </a:lnTo>
                  <a:lnTo>
                    <a:pt x="518" y="2046"/>
                  </a:lnTo>
                  <a:lnTo>
                    <a:pt x="528" y="2075"/>
                  </a:lnTo>
                  <a:lnTo>
                    <a:pt x="552" y="2149"/>
                  </a:lnTo>
                  <a:lnTo>
                    <a:pt x="579" y="2221"/>
                  </a:lnTo>
                  <a:lnTo>
                    <a:pt x="611" y="2292"/>
                  </a:lnTo>
                  <a:lnTo>
                    <a:pt x="646" y="2360"/>
                  </a:lnTo>
                  <a:lnTo>
                    <a:pt x="659" y="2389"/>
                  </a:lnTo>
                  <a:lnTo>
                    <a:pt x="668" y="2417"/>
                  </a:lnTo>
                  <a:lnTo>
                    <a:pt x="670" y="2448"/>
                  </a:lnTo>
                  <a:lnTo>
                    <a:pt x="668" y="2477"/>
                  </a:lnTo>
                  <a:lnTo>
                    <a:pt x="661" y="2507"/>
                  </a:lnTo>
                  <a:lnTo>
                    <a:pt x="649" y="2535"/>
                  </a:lnTo>
                  <a:lnTo>
                    <a:pt x="632" y="2561"/>
                  </a:lnTo>
                  <a:lnTo>
                    <a:pt x="572" y="2641"/>
                  </a:lnTo>
                  <a:lnTo>
                    <a:pt x="513" y="2720"/>
                  </a:lnTo>
                  <a:lnTo>
                    <a:pt x="509" y="2728"/>
                  </a:lnTo>
                  <a:lnTo>
                    <a:pt x="509" y="2738"/>
                  </a:lnTo>
                  <a:lnTo>
                    <a:pt x="515" y="2745"/>
                  </a:lnTo>
                  <a:lnTo>
                    <a:pt x="735" y="2965"/>
                  </a:lnTo>
                  <a:lnTo>
                    <a:pt x="742" y="2971"/>
                  </a:lnTo>
                  <a:lnTo>
                    <a:pt x="752" y="2972"/>
                  </a:lnTo>
                  <a:lnTo>
                    <a:pt x="760" y="2967"/>
                  </a:lnTo>
                  <a:lnTo>
                    <a:pt x="839" y="2908"/>
                  </a:lnTo>
                  <a:lnTo>
                    <a:pt x="919" y="2848"/>
                  </a:lnTo>
                  <a:lnTo>
                    <a:pt x="945" y="2831"/>
                  </a:lnTo>
                  <a:lnTo>
                    <a:pt x="972" y="2820"/>
                  </a:lnTo>
                  <a:lnTo>
                    <a:pt x="1001" y="2812"/>
                  </a:lnTo>
                  <a:lnTo>
                    <a:pt x="1030" y="2810"/>
                  </a:lnTo>
                  <a:lnTo>
                    <a:pt x="1061" y="2812"/>
                  </a:lnTo>
                  <a:lnTo>
                    <a:pt x="1091" y="2821"/>
                  </a:lnTo>
                  <a:lnTo>
                    <a:pt x="1120" y="2834"/>
                  </a:lnTo>
                  <a:lnTo>
                    <a:pt x="1188" y="2869"/>
                  </a:lnTo>
                  <a:lnTo>
                    <a:pt x="1259" y="2901"/>
                  </a:lnTo>
                  <a:lnTo>
                    <a:pt x="1331" y="2928"/>
                  </a:lnTo>
                  <a:lnTo>
                    <a:pt x="1405" y="2952"/>
                  </a:lnTo>
                  <a:lnTo>
                    <a:pt x="1434" y="2962"/>
                  </a:lnTo>
                  <a:lnTo>
                    <a:pt x="1461" y="2978"/>
                  </a:lnTo>
                  <a:lnTo>
                    <a:pt x="1484" y="2997"/>
                  </a:lnTo>
                  <a:lnTo>
                    <a:pt x="1504" y="3019"/>
                  </a:lnTo>
                  <a:lnTo>
                    <a:pt x="1520" y="3046"/>
                  </a:lnTo>
                  <a:lnTo>
                    <a:pt x="1530" y="3074"/>
                  </a:lnTo>
                  <a:lnTo>
                    <a:pt x="1538" y="3105"/>
                  </a:lnTo>
                  <a:lnTo>
                    <a:pt x="1550" y="3204"/>
                  </a:lnTo>
                  <a:lnTo>
                    <a:pt x="1565" y="3301"/>
                  </a:lnTo>
                  <a:lnTo>
                    <a:pt x="1568" y="3309"/>
                  </a:lnTo>
                  <a:lnTo>
                    <a:pt x="1575" y="3315"/>
                  </a:lnTo>
                  <a:lnTo>
                    <a:pt x="1584" y="3318"/>
                  </a:lnTo>
                  <a:lnTo>
                    <a:pt x="1896" y="3318"/>
                  </a:lnTo>
                  <a:lnTo>
                    <a:pt x="1905" y="3315"/>
                  </a:lnTo>
                  <a:lnTo>
                    <a:pt x="1912" y="3309"/>
                  </a:lnTo>
                  <a:lnTo>
                    <a:pt x="1915" y="3301"/>
                  </a:lnTo>
                  <a:lnTo>
                    <a:pt x="1930" y="3203"/>
                  </a:lnTo>
                  <a:lnTo>
                    <a:pt x="1942" y="3105"/>
                  </a:lnTo>
                  <a:lnTo>
                    <a:pt x="1950" y="3074"/>
                  </a:lnTo>
                  <a:lnTo>
                    <a:pt x="1960" y="3046"/>
                  </a:lnTo>
                  <a:lnTo>
                    <a:pt x="1976" y="3019"/>
                  </a:lnTo>
                  <a:lnTo>
                    <a:pt x="1996" y="2997"/>
                  </a:lnTo>
                  <a:lnTo>
                    <a:pt x="2019" y="2978"/>
                  </a:lnTo>
                  <a:lnTo>
                    <a:pt x="2046" y="2962"/>
                  </a:lnTo>
                  <a:lnTo>
                    <a:pt x="2075" y="2952"/>
                  </a:lnTo>
                  <a:lnTo>
                    <a:pt x="2149" y="2928"/>
                  </a:lnTo>
                  <a:lnTo>
                    <a:pt x="2221" y="2901"/>
                  </a:lnTo>
                  <a:lnTo>
                    <a:pt x="2292" y="2869"/>
                  </a:lnTo>
                  <a:lnTo>
                    <a:pt x="2360" y="2834"/>
                  </a:lnTo>
                  <a:lnTo>
                    <a:pt x="2389" y="2821"/>
                  </a:lnTo>
                  <a:lnTo>
                    <a:pt x="2417" y="2812"/>
                  </a:lnTo>
                  <a:lnTo>
                    <a:pt x="2448" y="2810"/>
                  </a:lnTo>
                  <a:lnTo>
                    <a:pt x="2477" y="2812"/>
                  </a:lnTo>
                  <a:lnTo>
                    <a:pt x="2507" y="2819"/>
                  </a:lnTo>
                  <a:lnTo>
                    <a:pt x="2535" y="2831"/>
                  </a:lnTo>
                  <a:lnTo>
                    <a:pt x="2561" y="2848"/>
                  </a:lnTo>
                  <a:lnTo>
                    <a:pt x="2641" y="2908"/>
                  </a:lnTo>
                  <a:lnTo>
                    <a:pt x="2720" y="2967"/>
                  </a:lnTo>
                  <a:lnTo>
                    <a:pt x="2728" y="2972"/>
                  </a:lnTo>
                  <a:lnTo>
                    <a:pt x="2738" y="2971"/>
                  </a:lnTo>
                  <a:lnTo>
                    <a:pt x="2745" y="2965"/>
                  </a:lnTo>
                  <a:lnTo>
                    <a:pt x="2965" y="2745"/>
                  </a:lnTo>
                  <a:lnTo>
                    <a:pt x="2971" y="2738"/>
                  </a:lnTo>
                  <a:lnTo>
                    <a:pt x="2971" y="2728"/>
                  </a:lnTo>
                  <a:lnTo>
                    <a:pt x="2967" y="2720"/>
                  </a:lnTo>
                  <a:lnTo>
                    <a:pt x="2908" y="2641"/>
                  </a:lnTo>
                  <a:lnTo>
                    <a:pt x="2848" y="2561"/>
                  </a:lnTo>
                  <a:lnTo>
                    <a:pt x="2831" y="2535"/>
                  </a:lnTo>
                  <a:lnTo>
                    <a:pt x="2819" y="2507"/>
                  </a:lnTo>
                  <a:lnTo>
                    <a:pt x="2812" y="2477"/>
                  </a:lnTo>
                  <a:lnTo>
                    <a:pt x="2810" y="2448"/>
                  </a:lnTo>
                  <a:lnTo>
                    <a:pt x="2812" y="2417"/>
                  </a:lnTo>
                  <a:lnTo>
                    <a:pt x="2821" y="2389"/>
                  </a:lnTo>
                  <a:lnTo>
                    <a:pt x="2834" y="2360"/>
                  </a:lnTo>
                  <a:lnTo>
                    <a:pt x="2869" y="2292"/>
                  </a:lnTo>
                  <a:lnTo>
                    <a:pt x="2901" y="2221"/>
                  </a:lnTo>
                  <a:lnTo>
                    <a:pt x="2928" y="2149"/>
                  </a:lnTo>
                  <a:lnTo>
                    <a:pt x="2952" y="2075"/>
                  </a:lnTo>
                  <a:lnTo>
                    <a:pt x="2962" y="2046"/>
                  </a:lnTo>
                  <a:lnTo>
                    <a:pt x="2978" y="2019"/>
                  </a:lnTo>
                  <a:lnTo>
                    <a:pt x="2997" y="1996"/>
                  </a:lnTo>
                  <a:lnTo>
                    <a:pt x="3019" y="1976"/>
                  </a:lnTo>
                  <a:lnTo>
                    <a:pt x="3046" y="1960"/>
                  </a:lnTo>
                  <a:lnTo>
                    <a:pt x="3074" y="1950"/>
                  </a:lnTo>
                  <a:lnTo>
                    <a:pt x="3105" y="1942"/>
                  </a:lnTo>
                  <a:lnTo>
                    <a:pt x="3203" y="1930"/>
                  </a:lnTo>
                  <a:lnTo>
                    <a:pt x="3301" y="1915"/>
                  </a:lnTo>
                  <a:lnTo>
                    <a:pt x="3309" y="1912"/>
                  </a:lnTo>
                  <a:lnTo>
                    <a:pt x="3315" y="1905"/>
                  </a:lnTo>
                  <a:lnTo>
                    <a:pt x="3318" y="1896"/>
                  </a:lnTo>
                  <a:lnTo>
                    <a:pt x="3318" y="1584"/>
                  </a:lnTo>
                  <a:lnTo>
                    <a:pt x="3315" y="1575"/>
                  </a:lnTo>
                  <a:lnTo>
                    <a:pt x="3309" y="1568"/>
                  </a:lnTo>
                  <a:lnTo>
                    <a:pt x="3301" y="1565"/>
                  </a:lnTo>
                  <a:lnTo>
                    <a:pt x="3203" y="1550"/>
                  </a:lnTo>
                  <a:lnTo>
                    <a:pt x="3105" y="1538"/>
                  </a:lnTo>
                  <a:lnTo>
                    <a:pt x="3074" y="1530"/>
                  </a:lnTo>
                  <a:lnTo>
                    <a:pt x="3046" y="1520"/>
                  </a:lnTo>
                  <a:lnTo>
                    <a:pt x="3019" y="1504"/>
                  </a:lnTo>
                  <a:lnTo>
                    <a:pt x="2997" y="1484"/>
                  </a:lnTo>
                  <a:lnTo>
                    <a:pt x="2978" y="1461"/>
                  </a:lnTo>
                  <a:lnTo>
                    <a:pt x="2962" y="1434"/>
                  </a:lnTo>
                  <a:lnTo>
                    <a:pt x="2952" y="1405"/>
                  </a:lnTo>
                  <a:lnTo>
                    <a:pt x="2928" y="1331"/>
                  </a:lnTo>
                  <a:lnTo>
                    <a:pt x="2901" y="1259"/>
                  </a:lnTo>
                  <a:lnTo>
                    <a:pt x="2869" y="1188"/>
                  </a:lnTo>
                  <a:lnTo>
                    <a:pt x="2834" y="1120"/>
                  </a:lnTo>
                  <a:lnTo>
                    <a:pt x="2821" y="1091"/>
                  </a:lnTo>
                  <a:lnTo>
                    <a:pt x="2812" y="1063"/>
                  </a:lnTo>
                  <a:lnTo>
                    <a:pt x="2810" y="1032"/>
                  </a:lnTo>
                  <a:lnTo>
                    <a:pt x="2812" y="1003"/>
                  </a:lnTo>
                  <a:lnTo>
                    <a:pt x="2819" y="973"/>
                  </a:lnTo>
                  <a:lnTo>
                    <a:pt x="2831" y="945"/>
                  </a:lnTo>
                  <a:lnTo>
                    <a:pt x="2848" y="919"/>
                  </a:lnTo>
                  <a:lnTo>
                    <a:pt x="2908" y="839"/>
                  </a:lnTo>
                  <a:lnTo>
                    <a:pt x="2967" y="760"/>
                  </a:lnTo>
                  <a:lnTo>
                    <a:pt x="2971" y="752"/>
                  </a:lnTo>
                  <a:lnTo>
                    <a:pt x="2971" y="742"/>
                  </a:lnTo>
                  <a:lnTo>
                    <a:pt x="2965" y="735"/>
                  </a:lnTo>
                  <a:lnTo>
                    <a:pt x="2745" y="515"/>
                  </a:lnTo>
                  <a:lnTo>
                    <a:pt x="2738" y="509"/>
                  </a:lnTo>
                  <a:lnTo>
                    <a:pt x="2728" y="509"/>
                  </a:lnTo>
                  <a:lnTo>
                    <a:pt x="2720" y="513"/>
                  </a:lnTo>
                  <a:lnTo>
                    <a:pt x="2641" y="572"/>
                  </a:lnTo>
                  <a:lnTo>
                    <a:pt x="2561" y="632"/>
                  </a:lnTo>
                  <a:lnTo>
                    <a:pt x="2535" y="649"/>
                  </a:lnTo>
                  <a:lnTo>
                    <a:pt x="2507" y="661"/>
                  </a:lnTo>
                  <a:lnTo>
                    <a:pt x="2477" y="668"/>
                  </a:lnTo>
                  <a:lnTo>
                    <a:pt x="2448" y="670"/>
                  </a:lnTo>
                  <a:lnTo>
                    <a:pt x="2417" y="668"/>
                  </a:lnTo>
                  <a:lnTo>
                    <a:pt x="2389" y="659"/>
                  </a:lnTo>
                  <a:lnTo>
                    <a:pt x="2360" y="646"/>
                  </a:lnTo>
                  <a:lnTo>
                    <a:pt x="2292" y="611"/>
                  </a:lnTo>
                  <a:lnTo>
                    <a:pt x="2221" y="579"/>
                  </a:lnTo>
                  <a:lnTo>
                    <a:pt x="2149" y="552"/>
                  </a:lnTo>
                  <a:lnTo>
                    <a:pt x="2075" y="528"/>
                  </a:lnTo>
                  <a:lnTo>
                    <a:pt x="2046" y="518"/>
                  </a:lnTo>
                  <a:lnTo>
                    <a:pt x="2019" y="502"/>
                  </a:lnTo>
                  <a:lnTo>
                    <a:pt x="1996" y="483"/>
                  </a:lnTo>
                  <a:lnTo>
                    <a:pt x="1976" y="461"/>
                  </a:lnTo>
                  <a:lnTo>
                    <a:pt x="1960" y="434"/>
                  </a:lnTo>
                  <a:lnTo>
                    <a:pt x="1950" y="406"/>
                  </a:lnTo>
                  <a:lnTo>
                    <a:pt x="1942" y="375"/>
                  </a:lnTo>
                  <a:lnTo>
                    <a:pt x="1930" y="277"/>
                  </a:lnTo>
                  <a:lnTo>
                    <a:pt x="1915" y="179"/>
                  </a:lnTo>
                  <a:lnTo>
                    <a:pt x="1912" y="171"/>
                  </a:lnTo>
                  <a:lnTo>
                    <a:pt x="1905" y="165"/>
                  </a:lnTo>
                  <a:lnTo>
                    <a:pt x="1896" y="162"/>
                  </a:lnTo>
                  <a:lnTo>
                    <a:pt x="1584" y="162"/>
                  </a:lnTo>
                  <a:close/>
                  <a:moveTo>
                    <a:pt x="1584" y="0"/>
                  </a:moveTo>
                  <a:lnTo>
                    <a:pt x="1896" y="0"/>
                  </a:lnTo>
                  <a:lnTo>
                    <a:pt x="1929" y="3"/>
                  </a:lnTo>
                  <a:lnTo>
                    <a:pt x="1959" y="12"/>
                  </a:lnTo>
                  <a:lnTo>
                    <a:pt x="1989" y="25"/>
                  </a:lnTo>
                  <a:lnTo>
                    <a:pt x="2014" y="44"/>
                  </a:lnTo>
                  <a:lnTo>
                    <a:pt x="2036" y="67"/>
                  </a:lnTo>
                  <a:lnTo>
                    <a:pt x="2055" y="94"/>
                  </a:lnTo>
                  <a:lnTo>
                    <a:pt x="2068" y="123"/>
                  </a:lnTo>
                  <a:lnTo>
                    <a:pt x="2076" y="155"/>
                  </a:lnTo>
                  <a:lnTo>
                    <a:pt x="2090" y="254"/>
                  </a:lnTo>
                  <a:lnTo>
                    <a:pt x="2104" y="354"/>
                  </a:lnTo>
                  <a:lnTo>
                    <a:pt x="2105" y="360"/>
                  </a:lnTo>
                  <a:lnTo>
                    <a:pt x="2107" y="364"/>
                  </a:lnTo>
                  <a:lnTo>
                    <a:pt x="2110" y="367"/>
                  </a:lnTo>
                  <a:lnTo>
                    <a:pt x="2113" y="370"/>
                  </a:lnTo>
                  <a:lnTo>
                    <a:pt x="2118" y="371"/>
                  </a:lnTo>
                  <a:lnTo>
                    <a:pt x="2202" y="398"/>
                  </a:lnTo>
                  <a:lnTo>
                    <a:pt x="2283" y="428"/>
                  </a:lnTo>
                  <a:lnTo>
                    <a:pt x="2363" y="464"/>
                  </a:lnTo>
                  <a:lnTo>
                    <a:pt x="2440" y="505"/>
                  </a:lnTo>
                  <a:lnTo>
                    <a:pt x="2448" y="507"/>
                  </a:lnTo>
                  <a:lnTo>
                    <a:pt x="2455" y="507"/>
                  </a:lnTo>
                  <a:lnTo>
                    <a:pt x="2462" y="503"/>
                  </a:lnTo>
                  <a:lnTo>
                    <a:pt x="2543" y="442"/>
                  </a:lnTo>
                  <a:lnTo>
                    <a:pt x="2623" y="382"/>
                  </a:lnTo>
                  <a:lnTo>
                    <a:pt x="2648" y="366"/>
                  </a:lnTo>
                  <a:lnTo>
                    <a:pt x="2674" y="355"/>
                  </a:lnTo>
                  <a:lnTo>
                    <a:pt x="2703" y="349"/>
                  </a:lnTo>
                  <a:lnTo>
                    <a:pt x="2730" y="347"/>
                  </a:lnTo>
                  <a:lnTo>
                    <a:pt x="2759" y="349"/>
                  </a:lnTo>
                  <a:lnTo>
                    <a:pt x="2787" y="355"/>
                  </a:lnTo>
                  <a:lnTo>
                    <a:pt x="2814" y="366"/>
                  </a:lnTo>
                  <a:lnTo>
                    <a:pt x="2838" y="381"/>
                  </a:lnTo>
                  <a:lnTo>
                    <a:pt x="2860" y="400"/>
                  </a:lnTo>
                  <a:lnTo>
                    <a:pt x="3080" y="620"/>
                  </a:lnTo>
                  <a:lnTo>
                    <a:pt x="3099" y="642"/>
                  </a:lnTo>
                  <a:lnTo>
                    <a:pt x="3114" y="666"/>
                  </a:lnTo>
                  <a:lnTo>
                    <a:pt x="3125" y="693"/>
                  </a:lnTo>
                  <a:lnTo>
                    <a:pt x="3131" y="721"/>
                  </a:lnTo>
                  <a:lnTo>
                    <a:pt x="3133" y="750"/>
                  </a:lnTo>
                  <a:lnTo>
                    <a:pt x="3131" y="777"/>
                  </a:lnTo>
                  <a:lnTo>
                    <a:pt x="3125" y="806"/>
                  </a:lnTo>
                  <a:lnTo>
                    <a:pt x="3114" y="832"/>
                  </a:lnTo>
                  <a:lnTo>
                    <a:pt x="3098" y="857"/>
                  </a:lnTo>
                  <a:lnTo>
                    <a:pt x="3038" y="937"/>
                  </a:lnTo>
                  <a:lnTo>
                    <a:pt x="2977" y="1018"/>
                  </a:lnTo>
                  <a:lnTo>
                    <a:pt x="2973" y="1025"/>
                  </a:lnTo>
                  <a:lnTo>
                    <a:pt x="2973" y="1032"/>
                  </a:lnTo>
                  <a:lnTo>
                    <a:pt x="2975" y="1040"/>
                  </a:lnTo>
                  <a:lnTo>
                    <a:pt x="3016" y="1117"/>
                  </a:lnTo>
                  <a:lnTo>
                    <a:pt x="3052" y="1197"/>
                  </a:lnTo>
                  <a:lnTo>
                    <a:pt x="3082" y="1278"/>
                  </a:lnTo>
                  <a:lnTo>
                    <a:pt x="3109" y="1362"/>
                  </a:lnTo>
                  <a:lnTo>
                    <a:pt x="3110" y="1367"/>
                  </a:lnTo>
                  <a:lnTo>
                    <a:pt x="3113" y="1370"/>
                  </a:lnTo>
                  <a:lnTo>
                    <a:pt x="3116" y="1373"/>
                  </a:lnTo>
                  <a:lnTo>
                    <a:pt x="3120" y="1375"/>
                  </a:lnTo>
                  <a:lnTo>
                    <a:pt x="3126" y="1376"/>
                  </a:lnTo>
                  <a:lnTo>
                    <a:pt x="3226" y="1390"/>
                  </a:lnTo>
                  <a:lnTo>
                    <a:pt x="3325" y="1404"/>
                  </a:lnTo>
                  <a:lnTo>
                    <a:pt x="3357" y="1412"/>
                  </a:lnTo>
                  <a:lnTo>
                    <a:pt x="3386" y="1425"/>
                  </a:lnTo>
                  <a:lnTo>
                    <a:pt x="3413" y="1444"/>
                  </a:lnTo>
                  <a:lnTo>
                    <a:pt x="3436" y="1466"/>
                  </a:lnTo>
                  <a:lnTo>
                    <a:pt x="3455" y="1491"/>
                  </a:lnTo>
                  <a:lnTo>
                    <a:pt x="3468" y="1521"/>
                  </a:lnTo>
                  <a:lnTo>
                    <a:pt x="3477" y="1551"/>
                  </a:lnTo>
                  <a:lnTo>
                    <a:pt x="3480" y="1584"/>
                  </a:lnTo>
                  <a:lnTo>
                    <a:pt x="3480" y="1896"/>
                  </a:lnTo>
                  <a:lnTo>
                    <a:pt x="3477" y="1929"/>
                  </a:lnTo>
                  <a:lnTo>
                    <a:pt x="3468" y="1959"/>
                  </a:lnTo>
                  <a:lnTo>
                    <a:pt x="3455" y="1989"/>
                  </a:lnTo>
                  <a:lnTo>
                    <a:pt x="3436" y="2014"/>
                  </a:lnTo>
                  <a:lnTo>
                    <a:pt x="3413" y="2036"/>
                  </a:lnTo>
                  <a:lnTo>
                    <a:pt x="3386" y="2055"/>
                  </a:lnTo>
                  <a:lnTo>
                    <a:pt x="3357" y="2068"/>
                  </a:lnTo>
                  <a:lnTo>
                    <a:pt x="3325" y="2076"/>
                  </a:lnTo>
                  <a:lnTo>
                    <a:pt x="3226" y="2090"/>
                  </a:lnTo>
                  <a:lnTo>
                    <a:pt x="3126" y="2104"/>
                  </a:lnTo>
                  <a:lnTo>
                    <a:pt x="3120" y="2105"/>
                  </a:lnTo>
                  <a:lnTo>
                    <a:pt x="3116" y="2107"/>
                  </a:lnTo>
                  <a:lnTo>
                    <a:pt x="3113" y="2110"/>
                  </a:lnTo>
                  <a:lnTo>
                    <a:pt x="3110" y="2113"/>
                  </a:lnTo>
                  <a:lnTo>
                    <a:pt x="3109" y="2118"/>
                  </a:lnTo>
                  <a:lnTo>
                    <a:pt x="3082" y="2202"/>
                  </a:lnTo>
                  <a:lnTo>
                    <a:pt x="3052" y="2283"/>
                  </a:lnTo>
                  <a:lnTo>
                    <a:pt x="3016" y="2363"/>
                  </a:lnTo>
                  <a:lnTo>
                    <a:pt x="2975" y="2440"/>
                  </a:lnTo>
                  <a:lnTo>
                    <a:pt x="2973" y="2448"/>
                  </a:lnTo>
                  <a:lnTo>
                    <a:pt x="2973" y="2455"/>
                  </a:lnTo>
                  <a:lnTo>
                    <a:pt x="2977" y="2462"/>
                  </a:lnTo>
                  <a:lnTo>
                    <a:pt x="3038" y="2543"/>
                  </a:lnTo>
                  <a:lnTo>
                    <a:pt x="3098" y="2623"/>
                  </a:lnTo>
                  <a:lnTo>
                    <a:pt x="3114" y="2648"/>
                  </a:lnTo>
                  <a:lnTo>
                    <a:pt x="3125" y="2674"/>
                  </a:lnTo>
                  <a:lnTo>
                    <a:pt x="3131" y="2703"/>
                  </a:lnTo>
                  <a:lnTo>
                    <a:pt x="3133" y="2730"/>
                  </a:lnTo>
                  <a:lnTo>
                    <a:pt x="3131" y="2759"/>
                  </a:lnTo>
                  <a:lnTo>
                    <a:pt x="3125" y="2786"/>
                  </a:lnTo>
                  <a:lnTo>
                    <a:pt x="3114" y="2814"/>
                  </a:lnTo>
                  <a:lnTo>
                    <a:pt x="3099" y="2838"/>
                  </a:lnTo>
                  <a:lnTo>
                    <a:pt x="3080" y="2860"/>
                  </a:lnTo>
                  <a:lnTo>
                    <a:pt x="2860" y="3080"/>
                  </a:lnTo>
                  <a:lnTo>
                    <a:pt x="2838" y="3099"/>
                  </a:lnTo>
                  <a:lnTo>
                    <a:pt x="2814" y="3114"/>
                  </a:lnTo>
                  <a:lnTo>
                    <a:pt x="2786" y="3125"/>
                  </a:lnTo>
                  <a:lnTo>
                    <a:pt x="2759" y="3131"/>
                  </a:lnTo>
                  <a:lnTo>
                    <a:pt x="2730" y="3133"/>
                  </a:lnTo>
                  <a:lnTo>
                    <a:pt x="2703" y="3131"/>
                  </a:lnTo>
                  <a:lnTo>
                    <a:pt x="2674" y="3125"/>
                  </a:lnTo>
                  <a:lnTo>
                    <a:pt x="2648" y="3114"/>
                  </a:lnTo>
                  <a:lnTo>
                    <a:pt x="2623" y="3098"/>
                  </a:lnTo>
                  <a:lnTo>
                    <a:pt x="2543" y="3038"/>
                  </a:lnTo>
                  <a:lnTo>
                    <a:pt x="2462" y="2977"/>
                  </a:lnTo>
                  <a:lnTo>
                    <a:pt x="2455" y="2973"/>
                  </a:lnTo>
                  <a:lnTo>
                    <a:pt x="2448" y="2973"/>
                  </a:lnTo>
                  <a:lnTo>
                    <a:pt x="2440" y="2975"/>
                  </a:lnTo>
                  <a:lnTo>
                    <a:pt x="2363" y="3016"/>
                  </a:lnTo>
                  <a:lnTo>
                    <a:pt x="2283" y="3052"/>
                  </a:lnTo>
                  <a:lnTo>
                    <a:pt x="2202" y="3082"/>
                  </a:lnTo>
                  <a:lnTo>
                    <a:pt x="2118" y="3109"/>
                  </a:lnTo>
                  <a:lnTo>
                    <a:pt x="2113" y="3110"/>
                  </a:lnTo>
                  <a:lnTo>
                    <a:pt x="2110" y="3113"/>
                  </a:lnTo>
                  <a:lnTo>
                    <a:pt x="2107" y="3116"/>
                  </a:lnTo>
                  <a:lnTo>
                    <a:pt x="2105" y="3120"/>
                  </a:lnTo>
                  <a:lnTo>
                    <a:pt x="2104" y="3126"/>
                  </a:lnTo>
                  <a:lnTo>
                    <a:pt x="2090" y="3226"/>
                  </a:lnTo>
                  <a:lnTo>
                    <a:pt x="2076" y="3325"/>
                  </a:lnTo>
                  <a:lnTo>
                    <a:pt x="2068" y="3357"/>
                  </a:lnTo>
                  <a:lnTo>
                    <a:pt x="2055" y="3386"/>
                  </a:lnTo>
                  <a:lnTo>
                    <a:pt x="2036" y="3413"/>
                  </a:lnTo>
                  <a:lnTo>
                    <a:pt x="2014" y="3436"/>
                  </a:lnTo>
                  <a:lnTo>
                    <a:pt x="1989" y="3455"/>
                  </a:lnTo>
                  <a:lnTo>
                    <a:pt x="1959" y="3468"/>
                  </a:lnTo>
                  <a:lnTo>
                    <a:pt x="1929" y="3477"/>
                  </a:lnTo>
                  <a:lnTo>
                    <a:pt x="1896" y="3480"/>
                  </a:lnTo>
                  <a:lnTo>
                    <a:pt x="1584" y="3480"/>
                  </a:lnTo>
                  <a:lnTo>
                    <a:pt x="1551" y="3477"/>
                  </a:lnTo>
                  <a:lnTo>
                    <a:pt x="1521" y="3468"/>
                  </a:lnTo>
                  <a:lnTo>
                    <a:pt x="1491" y="3455"/>
                  </a:lnTo>
                  <a:lnTo>
                    <a:pt x="1466" y="3436"/>
                  </a:lnTo>
                  <a:lnTo>
                    <a:pt x="1444" y="3413"/>
                  </a:lnTo>
                  <a:lnTo>
                    <a:pt x="1425" y="3386"/>
                  </a:lnTo>
                  <a:lnTo>
                    <a:pt x="1412" y="3357"/>
                  </a:lnTo>
                  <a:lnTo>
                    <a:pt x="1404" y="3325"/>
                  </a:lnTo>
                  <a:lnTo>
                    <a:pt x="1390" y="3226"/>
                  </a:lnTo>
                  <a:lnTo>
                    <a:pt x="1376" y="3126"/>
                  </a:lnTo>
                  <a:lnTo>
                    <a:pt x="1375" y="3120"/>
                  </a:lnTo>
                  <a:lnTo>
                    <a:pt x="1373" y="3116"/>
                  </a:lnTo>
                  <a:lnTo>
                    <a:pt x="1370" y="3113"/>
                  </a:lnTo>
                  <a:lnTo>
                    <a:pt x="1367" y="3110"/>
                  </a:lnTo>
                  <a:lnTo>
                    <a:pt x="1362" y="3109"/>
                  </a:lnTo>
                  <a:lnTo>
                    <a:pt x="1278" y="3082"/>
                  </a:lnTo>
                  <a:lnTo>
                    <a:pt x="1197" y="3052"/>
                  </a:lnTo>
                  <a:lnTo>
                    <a:pt x="1117" y="3016"/>
                  </a:lnTo>
                  <a:lnTo>
                    <a:pt x="1040" y="2975"/>
                  </a:lnTo>
                  <a:lnTo>
                    <a:pt x="1032" y="2973"/>
                  </a:lnTo>
                  <a:lnTo>
                    <a:pt x="1025" y="2973"/>
                  </a:lnTo>
                  <a:lnTo>
                    <a:pt x="1018" y="2977"/>
                  </a:lnTo>
                  <a:lnTo>
                    <a:pt x="937" y="3038"/>
                  </a:lnTo>
                  <a:lnTo>
                    <a:pt x="857" y="3098"/>
                  </a:lnTo>
                  <a:lnTo>
                    <a:pt x="832" y="3114"/>
                  </a:lnTo>
                  <a:lnTo>
                    <a:pt x="806" y="3125"/>
                  </a:lnTo>
                  <a:lnTo>
                    <a:pt x="777" y="3131"/>
                  </a:lnTo>
                  <a:lnTo>
                    <a:pt x="750" y="3134"/>
                  </a:lnTo>
                  <a:lnTo>
                    <a:pt x="721" y="3131"/>
                  </a:lnTo>
                  <a:lnTo>
                    <a:pt x="693" y="3125"/>
                  </a:lnTo>
                  <a:lnTo>
                    <a:pt x="666" y="3114"/>
                  </a:lnTo>
                  <a:lnTo>
                    <a:pt x="642" y="3099"/>
                  </a:lnTo>
                  <a:lnTo>
                    <a:pt x="620" y="3080"/>
                  </a:lnTo>
                  <a:lnTo>
                    <a:pt x="400" y="2860"/>
                  </a:lnTo>
                  <a:lnTo>
                    <a:pt x="381" y="2838"/>
                  </a:lnTo>
                  <a:lnTo>
                    <a:pt x="366" y="2814"/>
                  </a:lnTo>
                  <a:lnTo>
                    <a:pt x="355" y="2787"/>
                  </a:lnTo>
                  <a:lnTo>
                    <a:pt x="349" y="2759"/>
                  </a:lnTo>
                  <a:lnTo>
                    <a:pt x="346" y="2730"/>
                  </a:lnTo>
                  <a:lnTo>
                    <a:pt x="349" y="2703"/>
                  </a:lnTo>
                  <a:lnTo>
                    <a:pt x="355" y="2674"/>
                  </a:lnTo>
                  <a:lnTo>
                    <a:pt x="366" y="2648"/>
                  </a:lnTo>
                  <a:lnTo>
                    <a:pt x="382" y="2623"/>
                  </a:lnTo>
                  <a:lnTo>
                    <a:pt x="442" y="2543"/>
                  </a:lnTo>
                  <a:lnTo>
                    <a:pt x="503" y="2462"/>
                  </a:lnTo>
                  <a:lnTo>
                    <a:pt x="507" y="2455"/>
                  </a:lnTo>
                  <a:lnTo>
                    <a:pt x="507" y="2448"/>
                  </a:lnTo>
                  <a:lnTo>
                    <a:pt x="505" y="2440"/>
                  </a:lnTo>
                  <a:lnTo>
                    <a:pt x="464" y="2363"/>
                  </a:lnTo>
                  <a:lnTo>
                    <a:pt x="428" y="2283"/>
                  </a:lnTo>
                  <a:lnTo>
                    <a:pt x="398" y="2202"/>
                  </a:lnTo>
                  <a:lnTo>
                    <a:pt x="371" y="2118"/>
                  </a:lnTo>
                  <a:lnTo>
                    <a:pt x="370" y="2113"/>
                  </a:lnTo>
                  <a:lnTo>
                    <a:pt x="367" y="2110"/>
                  </a:lnTo>
                  <a:lnTo>
                    <a:pt x="364" y="2107"/>
                  </a:lnTo>
                  <a:lnTo>
                    <a:pt x="360" y="2105"/>
                  </a:lnTo>
                  <a:lnTo>
                    <a:pt x="354" y="2104"/>
                  </a:lnTo>
                  <a:lnTo>
                    <a:pt x="254" y="2090"/>
                  </a:lnTo>
                  <a:lnTo>
                    <a:pt x="155" y="2076"/>
                  </a:lnTo>
                  <a:lnTo>
                    <a:pt x="123" y="2068"/>
                  </a:lnTo>
                  <a:lnTo>
                    <a:pt x="94" y="2055"/>
                  </a:lnTo>
                  <a:lnTo>
                    <a:pt x="67" y="2036"/>
                  </a:lnTo>
                  <a:lnTo>
                    <a:pt x="44" y="2014"/>
                  </a:lnTo>
                  <a:lnTo>
                    <a:pt x="25" y="1989"/>
                  </a:lnTo>
                  <a:lnTo>
                    <a:pt x="12" y="1959"/>
                  </a:lnTo>
                  <a:lnTo>
                    <a:pt x="3" y="1929"/>
                  </a:lnTo>
                  <a:lnTo>
                    <a:pt x="0" y="1896"/>
                  </a:lnTo>
                  <a:lnTo>
                    <a:pt x="0" y="1584"/>
                  </a:lnTo>
                  <a:lnTo>
                    <a:pt x="3" y="1551"/>
                  </a:lnTo>
                  <a:lnTo>
                    <a:pt x="12" y="1521"/>
                  </a:lnTo>
                  <a:lnTo>
                    <a:pt x="25" y="1491"/>
                  </a:lnTo>
                  <a:lnTo>
                    <a:pt x="44" y="1466"/>
                  </a:lnTo>
                  <a:lnTo>
                    <a:pt x="67" y="1444"/>
                  </a:lnTo>
                  <a:lnTo>
                    <a:pt x="94" y="1425"/>
                  </a:lnTo>
                  <a:lnTo>
                    <a:pt x="123" y="1412"/>
                  </a:lnTo>
                  <a:lnTo>
                    <a:pt x="155" y="1404"/>
                  </a:lnTo>
                  <a:lnTo>
                    <a:pt x="254" y="1390"/>
                  </a:lnTo>
                  <a:lnTo>
                    <a:pt x="354" y="1376"/>
                  </a:lnTo>
                  <a:lnTo>
                    <a:pt x="360" y="1375"/>
                  </a:lnTo>
                  <a:lnTo>
                    <a:pt x="364" y="1373"/>
                  </a:lnTo>
                  <a:lnTo>
                    <a:pt x="367" y="1370"/>
                  </a:lnTo>
                  <a:lnTo>
                    <a:pt x="370" y="1367"/>
                  </a:lnTo>
                  <a:lnTo>
                    <a:pt x="371" y="1362"/>
                  </a:lnTo>
                  <a:lnTo>
                    <a:pt x="398" y="1278"/>
                  </a:lnTo>
                  <a:lnTo>
                    <a:pt x="428" y="1197"/>
                  </a:lnTo>
                  <a:lnTo>
                    <a:pt x="464" y="1117"/>
                  </a:lnTo>
                  <a:lnTo>
                    <a:pt x="505" y="1040"/>
                  </a:lnTo>
                  <a:lnTo>
                    <a:pt x="507" y="1032"/>
                  </a:lnTo>
                  <a:lnTo>
                    <a:pt x="507" y="1025"/>
                  </a:lnTo>
                  <a:lnTo>
                    <a:pt x="503" y="1018"/>
                  </a:lnTo>
                  <a:lnTo>
                    <a:pt x="442" y="937"/>
                  </a:lnTo>
                  <a:lnTo>
                    <a:pt x="382" y="857"/>
                  </a:lnTo>
                  <a:lnTo>
                    <a:pt x="366" y="832"/>
                  </a:lnTo>
                  <a:lnTo>
                    <a:pt x="355" y="806"/>
                  </a:lnTo>
                  <a:lnTo>
                    <a:pt x="349" y="777"/>
                  </a:lnTo>
                  <a:lnTo>
                    <a:pt x="346" y="750"/>
                  </a:lnTo>
                  <a:lnTo>
                    <a:pt x="349" y="721"/>
                  </a:lnTo>
                  <a:lnTo>
                    <a:pt x="355" y="694"/>
                  </a:lnTo>
                  <a:lnTo>
                    <a:pt x="366" y="666"/>
                  </a:lnTo>
                  <a:lnTo>
                    <a:pt x="381" y="642"/>
                  </a:lnTo>
                  <a:lnTo>
                    <a:pt x="400" y="620"/>
                  </a:lnTo>
                  <a:lnTo>
                    <a:pt x="620" y="400"/>
                  </a:lnTo>
                  <a:lnTo>
                    <a:pt x="642" y="381"/>
                  </a:lnTo>
                  <a:lnTo>
                    <a:pt x="666" y="366"/>
                  </a:lnTo>
                  <a:lnTo>
                    <a:pt x="693" y="355"/>
                  </a:lnTo>
                  <a:lnTo>
                    <a:pt x="721" y="349"/>
                  </a:lnTo>
                  <a:lnTo>
                    <a:pt x="750" y="347"/>
                  </a:lnTo>
                  <a:lnTo>
                    <a:pt x="777" y="349"/>
                  </a:lnTo>
                  <a:lnTo>
                    <a:pt x="806" y="355"/>
                  </a:lnTo>
                  <a:lnTo>
                    <a:pt x="832" y="366"/>
                  </a:lnTo>
                  <a:lnTo>
                    <a:pt x="857" y="382"/>
                  </a:lnTo>
                  <a:lnTo>
                    <a:pt x="937" y="442"/>
                  </a:lnTo>
                  <a:lnTo>
                    <a:pt x="1018" y="503"/>
                  </a:lnTo>
                  <a:lnTo>
                    <a:pt x="1025" y="507"/>
                  </a:lnTo>
                  <a:lnTo>
                    <a:pt x="1032" y="507"/>
                  </a:lnTo>
                  <a:lnTo>
                    <a:pt x="1040" y="505"/>
                  </a:lnTo>
                  <a:lnTo>
                    <a:pt x="1117" y="464"/>
                  </a:lnTo>
                  <a:lnTo>
                    <a:pt x="1197" y="428"/>
                  </a:lnTo>
                  <a:lnTo>
                    <a:pt x="1278" y="398"/>
                  </a:lnTo>
                  <a:lnTo>
                    <a:pt x="1362" y="371"/>
                  </a:lnTo>
                  <a:lnTo>
                    <a:pt x="1367" y="370"/>
                  </a:lnTo>
                  <a:lnTo>
                    <a:pt x="1370" y="367"/>
                  </a:lnTo>
                  <a:lnTo>
                    <a:pt x="1373" y="364"/>
                  </a:lnTo>
                  <a:lnTo>
                    <a:pt x="1375" y="360"/>
                  </a:lnTo>
                  <a:lnTo>
                    <a:pt x="1376" y="354"/>
                  </a:lnTo>
                  <a:lnTo>
                    <a:pt x="1390" y="254"/>
                  </a:lnTo>
                  <a:lnTo>
                    <a:pt x="1404" y="155"/>
                  </a:lnTo>
                  <a:lnTo>
                    <a:pt x="1412" y="123"/>
                  </a:lnTo>
                  <a:lnTo>
                    <a:pt x="1425" y="94"/>
                  </a:lnTo>
                  <a:lnTo>
                    <a:pt x="1444" y="67"/>
                  </a:lnTo>
                  <a:lnTo>
                    <a:pt x="1466" y="44"/>
                  </a:lnTo>
                  <a:lnTo>
                    <a:pt x="1491" y="25"/>
                  </a:lnTo>
                  <a:lnTo>
                    <a:pt x="1521" y="12"/>
                  </a:lnTo>
                  <a:lnTo>
                    <a:pt x="1551" y="3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-847725" y="2957513"/>
              <a:ext cx="600075" cy="600075"/>
            </a:xfrm>
            <a:custGeom>
              <a:rect b="b" l="l" r="r" t="t"/>
              <a:pathLst>
                <a:path extrusionOk="0" h="1510" w="1510">
                  <a:moveTo>
                    <a:pt x="755" y="162"/>
                  </a:moveTo>
                  <a:lnTo>
                    <a:pt x="695" y="166"/>
                  </a:lnTo>
                  <a:lnTo>
                    <a:pt x="636" y="174"/>
                  </a:lnTo>
                  <a:lnTo>
                    <a:pt x="579" y="189"/>
                  </a:lnTo>
                  <a:lnTo>
                    <a:pt x="524" y="209"/>
                  </a:lnTo>
                  <a:lnTo>
                    <a:pt x="472" y="234"/>
                  </a:lnTo>
                  <a:lnTo>
                    <a:pt x="424" y="264"/>
                  </a:lnTo>
                  <a:lnTo>
                    <a:pt x="379" y="297"/>
                  </a:lnTo>
                  <a:lnTo>
                    <a:pt x="336" y="336"/>
                  </a:lnTo>
                  <a:lnTo>
                    <a:pt x="297" y="379"/>
                  </a:lnTo>
                  <a:lnTo>
                    <a:pt x="264" y="424"/>
                  </a:lnTo>
                  <a:lnTo>
                    <a:pt x="234" y="472"/>
                  </a:lnTo>
                  <a:lnTo>
                    <a:pt x="209" y="524"/>
                  </a:lnTo>
                  <a:lnTo>
                    <a:pt x="189" y="579"/>
                  </a:lnTo>
                  <a:lnTo>
                    <a:pt x="174" y="636"/>
                  </a:lnTo>
                  <a:lnTo>
                    <a:pt x="166" y="695"/>
                  </a:lnTo>
                  <a:lnTo>
                    <a:pt x="162" y="755"/>
                  </a:lnTo>
                  <a:lnTo>
                    <a:pt x="166" y="815"/>
                  </a:lnTo>
                  <a:lnTo>
                    <a:pt x="174" y="874"/>
                  </a:lnTo>
                  <a:lnTo>
                    <a:pt x="189" y="931"/>
                  </a:lnTo>
                  <a:lnTo>
                    <a:pt x="209" y="986"/>
                  </a:lnTo>
                  <a:lnTo>
                    <a:pt x="234" y="1038"/>
                  </a:lnTo>
                  <a:lnTo>
                    <a:pt x="264" y="1086"/>
                  </a:lnTo>
                  <a:lnTo>
                    <a:pt x="297" y="1131"/>
                  </a:lnTo>
                  <a:lnTo>
                    <a:pt x="336" y="1174"/>
                  </a:lnTo>
                  <a:lnTo>
                    <a:pt x="379" y="1213"/>
                  </a:lnTo>
                  <a:lnTo>
                    <a:pt x="424" y="1246"/>
                  </a:lnTo>
                  <a:lnTo>
                    <a:pt x="472" y="1276"/>
                  </a:lnTo>
                  <a:lnTo>
                    <a:pt x="524" y="1301"/>
                  </a:lnTo>
                  <a:lnTo>
                    <a:pt x="579" y="1321"/>
                  </a:lnTo>
                  <a:lnTo>
                    <a:pt x="636" y="1336"/>
                  </a:lnTo>
                  <a:lnTo>
                    <a:pt x="695" y="1344"/>
                  </a:lnTo>
                  <a:lnTo>
                    <a:pt x="755" y="1348"/>
                  </a:lnTo>
                  <a:lnTo>
                    <a:pt x="815" y="1344"/>
                  </a:lnTo>
                  <a:lnTo>
                    <a:pt x="874" y="1336"/>
                  </a:lnTo>
                  <a:lnTo>
                    <a:pt x="931" y="1321"/>
                  </a:lnTo>
                  <a:lnTo>
                    <a:pt x="986" y="1301"/>
                  </a:lnTo>
                  <a:lnTo>
                    <a:pt x="1038" y="1276"/>
                  </a:lnTo>
                  <a:lnTo>
                    <a:pt x="1086" y="1246"/>
                  </a:lnTo>
                  <a:lnTo>
                    <a:pt x="1131" y="1213"/>
                  </a:lnTo>
                  <a:lnTo>
                    <a:pt x="1174" y="1174"/>
                  </a:lnTo>
                  <a:lnTo>
                    <a:pt x="1213" y="1131"/>
                  </a:lnTo>
                  <a:lnTo>
                    <a:pt x="1246" y="1086"/>
                  </a:lnTo>
                  <a:lnTo>
                    <a:pt x="1276" y="1038"/>
                  </a:lnTo>
                  <a:lnTo>
                    <a:pt x="1301" y="986"/>
                  </a:lnTo>
                  <a:lnTo>
                    <a:pt x="1321" y="931"/>
                  </a:lnTo>
                  <a:lnTo>
                    <a:pt x="1336" y="874"/>
                  </a:lnTo>
                  <a:lnTo>
                    <a:pt x="1344" y="815"/>
                  </a:lnTo>
                  <a:lnTo>
                    <a:pt x="1348" y="755"/>
                  </a:lnTo>
                  <a:lnTo>
                    <a:pt x="1344" y="695"/>
                  </a:lnTo>
                  <a:lnTo>
                    <a:pt x="1336" y="636"/>
                  </a:lnTo>
                  <a:lnTo>
                    <a:pt x="1321" y="579"/>
                  </a:lnTo>
                  <a:lnTo>
                    <a:pt x="1301" y="524"/>
                  </a:lnTo>
                  <a:lnTo>
                    <a:pt x="1276" y="472"/>
                  </a:lnTo>
                  <a:lnTo>
                    <a:pt x="1246" y="424"/>
                  </a:lnTo>
                  <a:lnTo>
                    <a:pt x="1213" y="379"/>
                  </a:lnTo>
                  <a:lnTo>
                    <a:pt x="1174" y="336"/>
                  </a:lnTo>
                  <a:lnTo>
                    <a:pt x="1131" y="297"/>
                  </a:lnTo>
                  <a:lnTo>
                    <a:pt x="1086" y="264"/>
                  </a:lnTo>
                  <a:lnTo>
                    <a:pt x="1038" y="234"/>
                  </a:lnTo>
                  <a:lnTo>
                    <a:pt x="986" y="209"/>
                  </a:lnTo>
                  <a:lnTo>
                    <a:pt x="931" y="189"/>
                  </a:lnTo>
                  <a:lnTo>
                    <a:pt x="874" y="174"/>
                  </a:lnTo>
                  <a:lnTo>
                    <a:pt x="815" y="166"/>
                  </a:lnTo>
                  <a:lnTo>
                    <a:pt x="755" y="162"/>
                  </a:lnTo>
                  <a:close/>
                  <a:moveTo>
                    <a:pt x="755" y="0"/>
                  </a:moveTo>
                  <a:lnTo>
                    <a:pt x="824" y="3"/>
                  </a:lnTo>
                  <a:lnTo>
                    <a:pt x="891" y="12"/>
                  </a:lnTo>
                  <a:lnTo>
                    <a:pt x="955" y="26"/>
                  </a:lnTo>
                  <a:lnTo>
                    <a:pt x="1019" y="47"/>
                  </a:lnTo>
                  <a:lnTo>
                    <a:pt x="1079" y="73"/>
                  </a:lnTo>
                  <a:lnTo>
                    <a:pt x="1136" y="103"/>
                  </a:lnTo>
                  <a:lnTo>
                    <a:pt x="1191" y="138"/>
                  </a:lnTo>
                  <a:lnTo>
                    <a:pt x="1241" y="177"/>
                  </a:lnTo>
                  <a:lnTo>
                    <a:pt x="1289" y="221"/>
                  </a:lnTo>
                  <a:lnTo>
                    <a:pt x="1333" y="269"/>
                  </a:lnTo>
                  <a:lnTo>
                    <a:pt x="1372" y="319"/>
                  </a:lnTo>
                  <a:lnTo>
                    <a:pt x="1407" y="374"/>
                  </a:lnTo>
                  <a:lnTo>
                    <a:pt x="1437" y="431"/>
                  </a:lnTo>
                  <a:lnTo>
                    <a:pt x="1463" y="491"/>
                  </a:lnTo>
                  <a:lnTo>
                    <a:pt x="1484" y="555"/>
                  </a:lnTo>
                  <a:lnTo>
                    <a:pt x="1498" y="619"/>
                  </a:lnTo>
                  <a:lnTo>
                    <a:pt x="1507" y="686"/>
                  </a:lnTo>
                  <a:lnTo>
                    <a:pt x="1510" y="755"/>
                  </a:lnTo>
                  <a:lnTo>
                    <a:pt x="1507" y="824"/>
                  </a:lnTo>
                  <a:lnTo>
                    <a:pt x="1498" y="891"/>
                  </a:lnTo>
                  <a:lnTo>
                    <a:pt x="1484" y="955"/>
                  </a:lnTo>
                  <a:lnTo>
                    <a:pt x="1463" y="1019"/>
                  </a:lnTo>
                  <a:lnTo>
                    <a:pt x="1437" y="1079"/>
                  </a:lnTo>
                  <a:lnTo>
                    <a:pt x="1407" y="1136"/>
                  </a:lnTo>
                  <a:lnTo>
                    <a:pt x="1372" y="1191"/>
                  </a:lnTo>
                  <a:lnTo>
                    <a:pt x="1333" y="1241"/>
                  </a:lnTo>
                  <a:lnTo>
                    <a:pt x="1289" y="1289"/>
                  </a:lnTo>
                  <a:lnTo>
                    <a:pt x="1241" y="1333"/>
                  </a:lnTo>
                  <a:lnTo>
                    <a:pt x="1191" y="1372"/>
                  </a:lnTo>
                  <a:lnTo>
                    <a:pt x="1136" y="1407"/>
                  </a:lnTo>
                  <a:lnTo>
                    <a:pt x="1079" y="1437"/>
                  </a:lnTo>
                  <a:lnTo>
                    <a:pt x="1019" y="1463"/>
                  </a:lnTo>
                  <a:lnTo>
                    <a:pt x="955" y="1484"/>
                  </a:lnTo>
                  <a:lnTo>
                    <a:pt x="891" y="1498"/>
                  </a:lnTo>
                  <a:lnTo>
                    <a:pt x="824" y="1507"/>
                  </a:lnTo>
                  <a:lnTo>
                    <a:pt x="755" y="1510"/>
                  </a:lnTo>
                  <a:lnTo>
                    <a:pt x="686" y="1507"/>
                  </a:lnTo>
                  <a:lnTo>
                    <a:pt x="619" y="1498"/>
                  </a:lnTo>
                  <a:lnTo>
                    <a:pt x="555" y="1484"/>
                  </a:lnTo>
                  <a:lnTo>
                    <a:pt x="491" y="1463"/>
                  </a:lnTo>
                  <a:lnTo>
                    <a:pt x="431" y="1437"/>
                  </a:lnTo>
                  <a:lnTo>
                    <a:pt x="374" y="1407"/>
                  </a:lnTo>
                  <a:lnTo>
                    <a:pt x="319" y="1372"/>
                  </a:lnTo>
                  <a:lnTo>
                    <a:pt x="269" y="1333"/>
                  </a:lnTo>
                  <a:lnTo>
                    <a:pt x="221" y="1289"/>
                  </a:lnTo>
                  <a:lnTo>
                    <a:pt x="177" y="1241"/>
                  </a:lnTo>
                  <a:lnTo>
                    <a:pt x="138" y="1191"/>
                  </a:lnTo>
                  <a:lnTo>
                    <a:pt x="103" y="1136"/>
                  </a:lnTo>
                  <a:lnTo>
                    <a:pt x="73" y="1079"/>
                  </a:lnTo>
                  <a:lnTo>
                    <a:pt x="47" y="1019"/>
                  </a:lnTo>
                  <a:lnTo>
                    <a:pt x="26" y="955"/>
                  </a:lnTo>
                  <a:lnTo>
                    <a:pt x="12" y="891"/>
                  </a:lnTo>
                  <a:lnTo>
                    <a:pt x="3" y="824"/>
                  </a:lnTo>
                  <a:lnTo>
                    <a:pt x="0" y="755"/>
                  </a:lnTo>
                  <a:lnTo>
                    <a:pt x="3" y="686"/>
                  </a:lnTo>
                  <a:lnTo>
                    <a:pt x="12" y="619"/>
                  </a:lnTo>
                  <a:lnTo>
                    <a:pt x="26" y="555"/>
                  </a:lnTo>
                  <a:lnTo>
                    <a:pt x="47" y="491"/>
                  </a:lnTo>
                  <a:lnTo>
                    <a:pt x="73" y="431"/>
                  </a:lnTo>
                  <a:lnTo>
                    <a:pt x="103" y="374"/>
                  </a:lnTo>
                  <a:lnTo>
                    <a:pt x="138" y="319"/>
                  </a:lnTo>
                  <a:lnTo>
                    <a:pt x="177" y="269"/>
                  </a:lnTo>
                  <a:lnTo>
                    <a:pt x="221" y="221"/>
                  </a:lnTo>
                  <a:lnTo>
                    <a:pt x="269" y="177"/>
                  </a:lnTo>
                  <a:lnTo>
                    <a:pt x="319" y="138"/>
                  </a:lnTo>
                  <a:lnTo>
                    <a:pt x="374" y="103"/>
                  </a:lnTo>
                  <a:lnTo>
                    <a:pt x="431" y="73"/>
                  </a:lnTo>
                  <a:lnTo>
                    <a:pt x="491" y="47"/>
                  </a:lnTo>
                  <a:lnTo>
                    <a:pt x="555" y="26"/>
                  </a:lnTo>
                  <a:lnTo>
                    <a:pt x="619" y="12"/>
                  </a:lnTo>
                  <a:lnTo>
                    <a:pt x="686" y="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7"/>
          <p:cNvSpPr/>
          <p:nvPr/>
        </p:nvSpPr>
        <p:spPr>
          <a:xfrm>
            <a:off x="8037925" y="1704725"/>
            <a:ext cx="434077" cy="435427"/>
          </a:xfrm>
          <a:custGeom>
            <a:rect b="b" l="l" r="r" t="t"/>
            <a:pathLst>
              <a:path extrusionOk="0" h="3299" w="3186">
                <a:moveTo>
                  <a:pt x="1333" y="347"/>
                </a:moveTo>
                <a:lnTo>
                  <a:pt x="1252" y="350"/>
                </a:lnTo>
                <a:lnTo>
                  <a:pt x="1173" y="361"/>
                </a:lnTo>
                <a:lnTo>
                  <a:pt x="1096" y="376"/>
                </a:lnTo>
                <a:lnTo>
                  <a:pt x="1022" y="398"/>
                </a:lnTo>
                <a:lnTo>
                  <a:pt x="950" y="425"/>
                </a:lnTo>
                <a:lnTo>
                  <a:pt x="881" y="458"/>
                </a:lnTo>
                <a:lnTo>
                  <a:pt x="815" y="495"/>
                </a:lnTo>
                <a:lnTo>
                  <a:pt x="752" y="538"/>
                </a:lnTo>
                <a:lnTo>
                  <a:pt x="692" y="584"/>
                </a:lnTo>
                <a:lnTo>
                  <a:pt x="636" y="636"/>
                </a:lnTo>
                <a:lnTo>
                  <a:pt x="586" y="692"/>
                </a:lnTo>
                <a:lnTo>
                  <a:pt x="538" y="750"/>
                </a:lnTo>
                <a:lnTo>
                  <a:pt x="496" y="813"/>
                </a:lnTo>
                <a:lnTo>
                  <a:pt x="458" y="879"/>
                </a:lnTo>
                <a:lnTo>
                  <a:pt x="426" y="949"/>
                </a:lnTo>
                <a:lnTo>
                  <a:pt x="398" y="1021"/>
                </a:lnTo>
                <a:lnTo>
                  <a:pt x="376" y="1096"/>
                </a:lnTo>
                <a:lnTo>
                  <a:pt x="361" y="1172"/>
                </a:lnTo>
                <a:lnTo>
                  <a:pt x="352" y="1251"/>
                </a:lnTo>
                <a:lnTo>
                  <a:pt x="348" y="1332"/>
                </a:lnTo>
                <a:lnTo>
                  <a:pt x="352" y="1412"/>
                </a:lnTo>
                <a:lnTo>
                  <a:pt x="361" y="1492"/>
                </a:lnTo>
                <a:lnTo>
                  <a:pt x="376" y="1568"/>
                </a:lnTo>
                <a:lnTo>
                  <a:pt x="398" y="1642"/>
                </a:lnTo>
                <a:lnTo>
                  <a:pt x="426" y="1714"/>
                </a:lnTo>
                <a:lnTo>
                  <a:pt x="458" y="1783"/>
                </a:lnTo>
                <a:lnTo>
                  <a:pt x="496" y="1849"/>
                </a:lnTo>
                <a:lnTo>
                  <a:pt x="538" y="1912"/>
                </a:lnTo>
                <a:lnTo>
                  <a:pt x="586" y="1972"/>
                </a:lnTo>
                <a:lnTo>
                  <a:pt x="636" y="2028"/>
                </a:lnTo>
                <a:lnTo>
                  <a:pt x="692" y="2079"/>
                </a:lnTo>
                <a:lnTo>
                  <a:pt x="752" y="2126"/>
                </a:lnTo>
                <a:lnTo>
                  <a:pt x="815" y="2169"/>
                </a:lnTo>
                <a:lnTo>
                  <a:pt x="881" y="2206"/>
                </a:lnTo>
                <a:lnTo>
                  <a:pt x="950" y="2239"/>
                </a:lnTo>
                <a:lnTo>
                  <a:pt x="1022" y="2266"/>
                </a:lnTo>
                <a:lnTo>
                  <a:pt x="1096" y="2288"/>
                </a:lnTo>
                <a:lnTo>
                  <a:pt x="1173" y="2303"/>
                </a:lnTo>
                <a:lnTo>
                  <a:pt x="1252" y="2313"/>
                </a:lnTo>
                <a:lnTo>
                  <a:pt x="1333" y="2316"/>
                </a:lnTo>
                <a:lnTo>
                  <a:pt x="1413" y="2313"/>
                </a:lnTo>
                <a:lnTo>
                  <a:pt x="1492" y="2303"/>
                </a:lnTo>
                <a:lnTo>
                  <a:pt x="1569" y="2288"/>
                </a:lnTo>
                <a:lnTo>
                  <a:pt x="1644" y="2266"/>
                </a:lnTo>
                <a:lnTo>
                  <a:pt x="1715" y="2239"/>
                </a:lnTo>
                <a:lnTo>
                  <a:pt x="1785" y="2206"/>
                </a:lnTo>
                <a:lnTo>
                  <a:pt x="1851" y="2169"/>
                </a:lnTo>
                <a:lnTo>
                  <a:pt x="1914" y="2126"/>
                </a:lnTo>
                <a:lnTo>
                  <a:pt x="1973" y="2079"/>
                </a:lnTo>
                <a:lnTo>
                  <a:pt x="2029" y="2028"/>
                </a:lnTo>
                <a:lnTo>
                  <a:pt x="2080" y="1972"/>
                </a:lnTo>
                <a:lnTo>
                  <a:pt x="2128" y="1912"/>
                </a:lnTo>
                <a:lnTo>
                  <a:pt x="2170" y="1849"/>
                </a:lnTo>
                <a:lnTo>
                  <a:pt x="2207" y="1783"/>
                </a:lnTo>
                <a:lnTo>
                  <a:pt x="2240" y="1714"/>
                </a:lnTo>
                <a:lnTo>
                  <a:pt x="2267" y="1642"/>
                </a:lnTo>
                <a:lnTo>
                  <a:pt x="2289" y="1568"/>
                </a:lnTo>
                <a:lnTo>
                  <a:pt x="2305" y="1492"/>
                </a:lnTo>
                <a:lnTo>
                  <a:pt x="2314" y="1412"/>
                </a:lnTo>
                <a:lnTo>
                  <a:pt x="2318" y="1332"/>
                </a:lnTo>
                <a:lnTo>
                  <a:pt x="2314" y="1251"/>
                </a:lnTo>
                <a:lnTo>
                  <a:pt x="2305" y="1172"/>
                </a:lnTo>
                <a:lnTo>
                  <a:pt x="2289" y="1096"/>
                </a:lnTo>
                <a:lnTo>
                  <a:pt x="2267" y="1021"/>
                </a:lnTo>
                <a:lnTo>
                  <a:pt x="2240" y="949"/>
                </a:lnTo>
                <a:lnTo>
                  <a:pt x="2207" y="879"/>
                </a:lnTo>
                <a:lnTo>
                  <a:pt x="2170" y="813"/>
                </a:lnTo>
                <a:lnTo>
                  <a:pt x="2128" y="750"/>
                </a:lnTo>
                <a:lnTo>
                  <a:pt x="2080" y="692"/>
                </a:lnTo>
                <a:lnTo>
                  <a:pt x="2029" y="636"/>
                </a:lnTo>
                <a:lnTo>
                  <a:pt x="1973" y="584"/>
                </a:lnTo>
                <a:lnTo>
                  <a:pt x="1914" y="538"/>
                </a:lnTo>
                <a:lnTo>
                  <a:pt x="1851" y="495"/>
                </a:lnTo>
                <a:lnTo>
                  <a:pt x="1785" y="458"/>
                </a:lnTo>
                <a:lnTo>
                  <a:pt x="1715" y="425"/>
                </a:lnTo>
                <a:lnTo>
                  <a:pt x="1644" y="398"/>
                </a:lnTo>
                <a:lnTo>
                  <a:pt x="1569" y="376"/>
                </a:lnTo>
                <a:lnTo>
                  <a:pt x="1492" y="361"/>
                </a:lnTo>
                <a:lnTo>
                  <a:pt x="1413" y="350"/>
                </a:lnTo>
                <a:lnTo>
                  <a:pt x="1333" y="347"/>
                </a:lnTo>
                <a:close/>
                <a:moveTo>
                  <a:pt x="1333" y="0"/>
                </a:moveTo>
                <a:lnTo>
                  <a:pt x="1423" y="3"/>
                </a:lnTo>
                <a:lnTo>
                  <a:pt x="1513" y="12"/>
                </a:lnTo>
                <a:lnTo>
                  <a:pt x="1601" y="27"/>
                </a:lnTo>
                <a:lnTo>
                  <a:pt x="1686" y="47"/>
                </a:lnTo>
                <a:lnTo>
                  <a:pt x="1770" y="73"/>
                </a:lnTo>
                <a:lnTo>
                  <a:pt x="1851" y="105"/>
                </a:lnTo>
                <a:lnTo>
                  <a:pt x="1930" y="141"/>
                </a:lnTo>
                <a:lnTo>
                  <a:pt x="2005" y="182"/>
                </a:lnTo>
                <a:lnTo>
                  <a:pt x="2077" y="228"/>
                </a:lnTo>
                <a:lnTo>
                  <a:pt x="2146" y="278"/>
                </a:lnTo>
                <a:lnTo>
                  <a:pt x="2212" y="332"/>
                </a:lnTo>
                <a:lnTo>
                  <a:pt x="2274" y="391"/>
                </a:lnTo>
                <a:lnTo>
                  <a:pt x="2333" y="452"/>
                </a:lnTo>
                <a:lnTo>
                  <a:pt x="2388" y="518"/>
                </a:lnTo>
                <a:lnTo>
                  <a:pt x="2437" y="588"/>
                </a:lnTo>
                <a:lnTo>
                  <a:pt x="2484" y="660"/>
                </a:lnTo>
                <a:lnTo>
                  <a:pt x="2524" y="736"/>
                </a:lnTo>
                <a:lnTo>
                  <a:pt x="2561" y="813"/>
                </a:lnTo>
                <a:lnTo>
                  <a:pt x="2592" y="895"/>
                </a:lnTo>
                <a:lnTo>
                  <a:pt x="2618" y="978"/>
                </a:lnTo>
                <a:lnTo>
                  <a:pt x="2638" y="1064"/>
                </a:lnTo>
                <a:lnTo>
                  <a:pt x="2653" y="1151"/>
                </a:lnTo>
                <a:lnTo>
                  <a:pt x="2662" y="1241"/>
                </a:lnTo>
                <a:lnTo>
                  <a:pt x="2665" y="1332"/>
                </a:lnTo>
                <a:lnTo>
                  <a:pt x="2663" y="1417"/>
                </a:lnTo>
                <a:lnTo>
                  <a:pt x="2655" y="1502"/>
                </a:lnTo>
                <a:lnTo>
                  <a:pt x="2641" y="1585"/>
                </a:lnTo>
                <a:lnTo>
                  <a:pt x="2623" y="1667"/>
                </a:lnTo>
                <a:lnTo>
                  <a:pt x="2598" y="1748"/>
                </a:lnTo>
                <a:lnTo>
                  <a:pt x="2570" y="1827"/>
                </a:lnTo>
                <a:lnTo>
                  <a:pt x="2536" y="1904"/>
                </a:lnTo>
                <a:lnTo>
                  <a:pt x="2497" y="1979"/>
                </a:lnTo>
                <a:lnTo>
                  <a:pt x="2454" y="2051"/>
                </a:lnTo>
                <a:lnTo>
                  <a:pt x="2405" y="2122"/>
                </a:lnTo>
                <a:lnTo>
                  <a:pt x="2353" y="2189"/>
                </a:lnTo>
                <a:lnTo>
                  <a:pt x="3137" y="3004"/>
                </a:lnTo>
                <a:lnTo>
                  <a:pt x="3158" y="3029"/>
                </a:lnTo>
                <a:lnTo>
                  <a:pt x="3173" y="3056"/>
                </a:lnTo>
                <a:lnTo>
                  <a:pt x="3182" y="3084"/>
                </a:lnTo>
                <a:lnTo>
                  <a:pt x="3186" y="3113"/>
                </a:lnTo>
                <a:lnTo>
                  <a:pt x="3186" y="3143"/>
                </a:lnTo>
                <a:lnTo>
                  <a:pt x="3180" y="3172"/>
                </a:lnTo>
                <a:lnTo>
                  <a:pt x="3169" y="3200"/>
                </a:lnTo>
                <a:lnTo>
                  <a:pt x="3154" y="3227"/>
                </a:lnTo>
                <a:lnTo>
                  <a:pt x="3133" y="3250"/>
                </a:lnTo>
                <a:lnTo>
                  <a:pt x="3113" y="3267"/>
                </a:lnTo>
                <a:lnTo>
                  <a:pt x="3090" y="3280"/>
                </a:lnTo>
                <a:lnTo>
                  <a:pt x="3065" y="3291"/>
                </a:lnTo>
                <a:lnTo>
                  <a:pt x="3040" y="3297"/>
                </a:lnTo>
                <a:lnTo>
                  <a:pt x="3013" y="3299"/>
                </a:lnTo>
                <a:lnTo>
                  <a:pt x="2985" y="3297"/>
                </a:lnTo>
                <a:lnTo>
                  <a:pt x="2958" y="3290"/>
                </a:lnTo>
                <a:lnTo>
                  <a:pt x="2932" y="3279"/>
                </a:lnTo>
                <a:lnTo>
                  <a:pt x="2909" y="3264"/>
                </a:lnTo>
                <a:lnTo>
                  <a:pt x="2888" y="3245"/>
                </a:lnTo>
                <a:lnTo>
                  <a:pt x="2096" y="2423"/>
                </a:lnTo>
                <a:lnTo>
                  <a:pt x="2028" y="2468"/>
                </a:lnTo>
                <a:lnTo>
                  <a:pt x="1957" y="2508"/>
                </a:lnTo>
                <a:lnTo>
                  <a:pt x="1884" y="2544"/>
                </a:lnTo>
                <a:lnTo>
                  <a:pt x="1810" y="2576"/>
                </a:lnTo>
                <a:lnTo>
                  <a:pt x="1734" y="2602"/>
                </a:lnTo>
                <a:lnTo>
                  <a:pt x="1655" y="2625"/>
                </a:lnTo>
                <a:lnTo>
                  <a:pt x="1577" y="2641"/>
                </a:lnTo>
                <a:lnTo>
                  <a:pt x="1497" y="2653"/>
                </a:lnTo>
                <a:lnTo>
                  <a:pt x="1415" y="2661"/>
                </a:lnTo>
                <a:lnTo>
                  <a:pt x="1333" y="2664"/>
                </a:lnTo>
                <a:lnTo>
                  <a:pt x="1242" y="2661"/>
                </a:lnTo>
                <a:lnTo>
                  <a:pt x="1152" y="2651"/>
                </a:lnTo>
                <a:lnTo>
                  <a:pt x="1064" y="2637"/>
                </a:lnTo>
                <a:lnTo>
                  <a:pt x="979" y="2616"/>
                </a:lnTo>
                <a:lnTo>
                  <a:pt x="895" y="2590"/>
                </a:lnTo>
                <a:lnTo>
                  <a:pt x="815" y="2559"/>
                </a:lnTo>
                <a:lnTo>
                  <a:pt x="736" y="2523"/>
                </a:lnTo>
                <a:lnTo>
                  <a:pt x="661" y="2481"/>
                </a:lnTo>
                <a:lnTo>
                  <a:pt x="588" y="2436"/>
                </a:lnTo>
                <a:lnTo>
                  <a:pt x="519" y="2385"/>
                </a:lnTo>
                <a:lnTo>
                  <a:pt x="453" y="2332"/>
                </a:lnTo>
                <a:lnTo>
                  <a:pt x="391" y="2273"/>
                </a:lnTo>
                <a:lnTo>
                  <a:pt x="333" y="2211"/>
                </a:lnTo>
                <a:lnTo>
                  <a:pt x="278" y="2145"/>
                </a:lnTo>
                <a:lnTo>
                  <a:pt x="228" y="2076"/>
                </a:lnTo>
                <a:lnTo>
                  <a:pt x="183" y="2003"/>
                </a:lnTo>
                <a:lnTo>
                  <a:pt x="141" y="1928"/>
                </a:lnTo>
                <a:lnTo>
                  <a:pt x="105" y="1849"/>
                </a:lnTo>
                <a:lnTo>
                  <a:pt x="74" y="1769"/>
                </a:lnTo>
                <a:lnTo>
                  <a:pt x="48" y="1685"/>
                </a:lnTo>
                <a:lnTo>
                  <a:pt x="28" y="1600"/>
                </a:lnTo>
                <a:lnTo>
                  <a:pt x="12" y="1512"/>
                </a:lnTo>
                <a:lnTo>
                  <a:pt x="3" y="1423"/>
                </a:lnTo>
                <a:lnTo>
                  <a:pt x="0" y="1332"/>
                </a:lnTo>
                <a:lnTo>
                  <a:pt x="3" y="1241"/>
                </a:lnTo>
                <a:lnTo>
                  <a:pt x="12" y="1151"/>
                </a:lnTo>
                <a:lnTo>
                  <a:pt x="28" y="1064"/>
                </a:lnTo>
                <a:lnTo>
                  <a:pt x="48" y="978"/>
                </a:lnTo>
                <a:lnTo>
                  <a:pt x="74" y="895"/>
                </a:lnTo>
                <a:lnTo>
                  <a:pt x="105" y="813"/>
                </a:lnTo>
                <a:lnTo>
                  <a:pt x="141" y="736"/>
                </a:lnTo>
                <a:lnTo>
                  <a:pt x="183" y="660"/>
                </a:lnTo>
                <a:lnTo>
                  <a:pt x="228" y="588"/>
                </a:lnTo>
                <a:lnTo>
                  <a:pt x="278" y="518"/>
                </a:lnTo>
                <a:lnTo>
                  <a:pt x="333" y="452"/>
                </a:lnTo>
                <a:lnTo>
                  <a:pt x="391" y="391"/>
                </a:lnTo>
                <a:lnTo>
                  <a:pt x="453" y="332"/>
                </a:lnTo>
                <a:lnTo>
                  <a:pt x="519" y="278"/>
                </a:lnTo>
                <a:lnTo>
                  <a:pt x="588" y="228"/>
                </a:lnTo>
                <a:lnTo>
                  <a:pt x="661" y="182"/>
                </a:lnTo>
                <a:lnTo>
                  <a:pt x="736" y="141"/>
                </a:lnTo>
                <a:lnTo>
                  <a:pt x="815" y="105"/>
                </a:lnTo>
                <a:lnTo>
                  <a:pt x="895" y="73"/>
                </a:lnTo>
                <a:lnTo>
                  <a:pt x="979" y="47"/>
                </a:lnTo>
                <a:lnTo>
                  <a:pt x="1064" y="27"/>
                </a:lnTo>
                <a:lnTo>
                  <a:pt x="1152" y="12"/>
                </a:lnTo>
                <a:lnTo>
                  <a:pt x="1242" y="3"/>
                </a:lnTo>
                <a:lnTo>
                  <a:pt x="133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" name="Google Shape;91;p7"/>
          <p:cNvGrpSpPr/>
          <p:nvPr/>
        </p:nvGrpSpPr>
        <p:grpSpPr>
          <a:xfrm>
            <a:off x="719766" y="3490649"/>
            <a:ext cx="435419" cy="435417"/>
            <a:chOff x="4538663" y="2811463"/>
            <a:chExt cx="511175" cy="511173"/>
          </a:xfrm>
        </p:grpSpPr>
        <p:sp>
          <p:nvSpPr>
            <p:cNvPr id="92" name="Google Shape;92;p7"/>
            <p:cNvSpPr/>
            <p:nvPr/>
          </p:nvSpPr>
          <p:spPr>
            <a:xfrm>
              <a:off x="4538663" y="2811463"/>
              <a:ext cx="392116" cy="511173"/>
            </a:xfrm>
            <a:custGeom>
              <a:rect b="b" l="l" r="r" t="t"/>
              <a:pathLst>
                <a:path extrusionOk="0" h="3542" w="2716">
                  <a:moveTo>
                    <a:pt x="708" y="354"/>
                  </a:moveTo>
                  <a:lnTo>
                    <a:pt x="708" y="590"/>
                  </a:lnTo>
                  <a:lnTo>
                    <a:pt x="1190" y="590"/>
                  </a:lnTo>
                  <a:lnTo>
                    <a:pt x="1204" y="561"/>
                  </a:lnTo>
                  <a:lnTo>
                    <a:pt x="1221" y="536"/>
                  </a:lnTo>
                  <a:lnTo>
                    <a:pt x="1244" y="513"/>
                  </a:lnTo>
                  <a:lnTo>
                    <a:pt x="1270" y="496"/>
                  </a:lnTo>
                  <a:lnTo>
                    <a:pt x="1299" y="482"/>
                  </a:lnTo>
                  <a:lnTo>
                    <a:pt x="1330" y="474"/>
                  </a:lnTo>
                  <a:lnTo>
                    <a:pt x="1361" y="472"/>
                  </a:lnTo>
                  <a:lnTo>
                    <a:pt x="1391" y="475"/>
                  </a:lnTo>
                  <a:lnTo>
                    <a:pt x="1420" y="484"/>
                  </a:lnTo>
                  <a:lnTo>
                    <a:pt x="1448" y="497"/>
                  </a:lnTo>
                  <a:lnTo>
                    <a:pt x="1473" y="514"/>
                  </a:lnTo>
                  <a:lnTo>
                    <a:pt x="1494" y="536"/>
                  </a:lnTo>
                  <a:lnTo>
                    <a:pt x="1511" y="561"/>
                  </a:lnTo>
                  <a:lnTo>
                    <a:pt x="1525" y="590"/>
                  </a:lnTo>
                  <a:lnTo>
                    <a:pt x="2007" y="590"/>
                  </a:lnTo>
                  <a:lnTo>
                    <a:pt x="2007" y="354"/>
                  </a:lnTo>
                  <a:lnTo>
                    <a:pt x="708" y="354"/>
                  </a:lnTo>
                  <a:close/>
                  <a:moveTo>
                    <a:pt x="118" y="354"/>
                  </a:moveTo>
                  <a:lnTo>
                    <a:pt x="118" y="3424"/>
                  </a:lnTo>
                  <a:lnTo>
                    <a:pt x="2597" y="3424"/>
                  </a:lnTo>
                  <a:lnTo>
                    <a:pt x="2597" y="354"/>
                  </a:lnTo>
                  <a:lnTo>
                    <a:pt x="2125" y="354"/>
                  </a:lnTo>
                  <a:lnTo>
                    <a:pt x="2125" y="649"/>
                  </a:lnTo>
                  <a:lnTo>
                    <a:pt x="2122" y="668"/>
                  </a:lnTo>
                  <a:lnTo>
                    <a:pt x="2113" y="684"/>
                  </a:lnTo>
                  <a:lnTo>
                    <a:pt x="2101" y="697"/>
                  </a:lnTo>
                  <a:lnTo>
                    <a:pt x="2084" y="705"/>
                  </a:lnTo>
                  <a:lnTo>
                    <a:pt x="2066" y="708"/>
                  </a:lnTo>
                  <a:lnTo>
                    <a:pt x="1476" y="708"/>
                  </a:lnTo>
                  <a:lnTo>
                    <a:pt x="1458" y="705"/>
                  </a:lnTo>
                  <a:lnTo>
                    <a:pt x="1441" y="697"/>
                  </a:lnTo>
                  <a:lnTo>
                    <a:pt x="1429" y="684"/>
                  </a:lnTo>
                  <a:lnTo>
                    <a:pt x="1420" y="668"/>
                  </a:lnTo>
                  <a:lnTo>
                    <a:pt x="1417" y="649"/>
                  </a:lnTo>
                  <a:lnTo>
                    <a:pt x="1414" y="631"/>
                  </a:lnTo>
                  <a:lnTo>
                    <a:pt x="1405" y="615"/>
                  </a:lnTo>
                  <a:lnTo>
                    <a:pt x="1392" y="602"/>
                  </a:lnTo>
                  <a:lnTo>
                    <a:pt x="1376" y="594"/>
                  </a:lnTo>
                  <a:lnTo>
                    <a:pt x="1358" y="590"/>
                  </a:lnTo>
                  <a:lnTo>
                    <a:pt x="1340" y="594"/>
                  </a:lnTo>
                  <a:lnTo>
                    <a:pt x="1323" y="602"/>
                  </a:lnTo>
                  <a:lnTo>
                    <a:pt x="1311" y="615"/>
                  </a:lnTo>
                  <a:lnTo>
                    <a:pt x="1302" y="631"/>
                  </a:lnTo>
                  <a:lnTo>
                    <a:pt x="1299" y="649"/>
                  </a:lnTo>
                  <a:lnTo>
                    <a:pt x="1296" y="668"/>
                  </a:lnTo>
                  <a:lnTo>
                    <a:pt x="1287" y="684"/>
                  </a:lnTo>
                  <a:lnTo>
                    <a:pt x="1274" y="697"/>
                  </a:lnTo>
                  <a:lnTo>
                    <a:pt x="1258" y="705"/>
                  </a:lnTo>
                  <a:lnTo>
                    <a:pt x="1240" y="708"/>
                  </a:lnTo>
                  <a:lnTo>
                    <a:pt x="649" y="708"/>
                  </a:lnTo>
                  <a:lnTo>
                    <a:pt x="631" y="705"/>
                  </a:lnTo>
                  <a:lnTo>
                    <a:pt x="615" y="697"/>
                  </a:lnTo>
                  <a:lnTo>
                    <a:pt x="602" y="684"/>
                  </a:lnTo>
                  <a:lnTo>
                    <a:pt x="594" y="668"/>
                  </a:lnTo>
                  <a:lnTo>
                    <a:pt x="590" y="649"/>
                  </a:lnTo>
                  <a:lnTo>
                    <a:pt x="590" y="354"/>
                  </a:lnTo>
                  <a:lnTo>
                    <a:pt x="118" y="354"/>
                  </a:lnTo>
                  <a:close/>
                  <a:moveTo>
                    <a:pt x="708" y="118"/>
                  </a:moveTo>
                  <a:lnTo>
                    <a:pt x="708" y="236"/>
                  </a:lnTo>
                  <a:lnTo>
                    <a:pt x="2007" y="236"/>
                  </a:lnTo>
                  <a:lnTo>
                    <a:pt x="2007" y="118"/>
                  </a:lnTo>
                  <a:lnTo>
                    <a:pt x="708" y="118"/>
                  </a:lnTo>
                  <a:close/>
                  <a:moveTo>
                    <a:pt x="649" y="0"/>
                  </a:moveTo>
                  <a:lnTo>
                    <a:pt x="2066" y="0"/>
                  </a:lnTo>
                  <a:lnTo>
                    <a:pt x="2084" y="3"/>
                  </a:lnTo>
                  <a:lnTo>
                    <a:pt x="2101" y="12"/>
                  </a:lnTo>
                  <a:lnTo>
                    <a:pt x="2113" y="25"/>
                  </a:lnTo>
                  <a:lnTo>
                    <a:pt x="2122" y="41"/>
                  </a:lnTo>
                  <a:lnTo>
                    <a:pt x="2125" y="59"/>
                  </a:lnTo>
                  <a:lnTo>
                    <a:pt x="2125" y="236"/>
                  </a:lnTo>
                  <a:lnTo>
                    <a:pt x="2657" y="236"/>
                  </a:lnTo>
                  <a:lnTo>
                    <a:pt x="2675" y="239"/>
                  </a:lnTo>
                  <a:lnTo>
                    <a:pt x="2691" y="248"/>
                  </a:lnTo>
                  <a:lnTo>
                    <a:pt x="2704" y="261"/>
                  </a:lnTo>
                  <a:lnTo>
                    <a:pt x="2712" y="277"/>
                  </a:lnTo>
                  <a:lnTo>
                    <a:pt x="2716" y="295"/>
                  </a:lnTo>
                  <a:lnTo>
                    <a:pt x="2716" y="3483"/>
                  </a:lnTo>
                  <a:lnTo>
                    <a:pt x="2712" y="3501"/>
                  </a:lnTo>
                  <a:lnTo>
                    <a:pt x="2704" y="3517"/>
                  </a:lnTo>
                  <a:lnTo>
                    <a:pt x="2691" y="3530"/>
                  </a:lnTo>
                  <a:lnTo>
                    <a:pt x="2675" y="3539"/>
                  </a:lnTo>
                  <a:lnTo>
                    <a:pt x="2657" y="3542"/>
                  </a:lnTo>
                  <a:lnTo>
                    <a:pt x="59" y="3542"/>
                  </a:lnTo>
                  <a:lnTo>
                    <a:pt x="41" y="3539"/>
                  </a:lnTo>
                  <a:lnTo>
                    <a:pt x="25" y="3530"/>
                  </a:lnTo>
                  <a:lnTo>
                    <a:pt x="12" y="3517"/>
                  </a:lnTo>
                  <a:lnTo>
                    <a:pt x="3" y="3501"/>
                  </a:lnTo>
                  <a:lnTo>
                    <a:pt x="0" y="3483"/>
                  </a:lnTo>
                  <a:lnTo>
                    <a:pt x="0" y="295"/>
                  </a:lnTo>
                  <a:lnTo>
                    <a:pt x="3" y="277"/>
                  </a:lnTo>
                  <a:lnTo>
                    <a:pt x="12" y="261"/>
                  </a:lnTo>
                  <a:lnTo>
                    <a:pt x="25" y="248"/>
                  </a:lnTo>
                  <a:lnTo>
                    <a:pt x="41" y="239"/>
                  </a:lnTo>
                  <a:lnTo>
                    <a:pt x="59" y="236"/>
                  </a:lnTo>
                  <a:lnTo>
                    <a:pt x="590" y="236"/>
                  </a:lnTo>
                  <a:lnTo>
                    <a:pt x="590" y="59"/>
                  </a:lnTo>
                  <a:lnTo>
                    <a:pt x="594" y="41"/>
                  </a:lnTo>
                  <a:lnTo>
                    <a:pt x="602" y="25"/>
                  </a:lnTo>
                  <a:lnTo>
                    <a:pt x="615" y="12"/>
                  </a:lnTo>
                  <a:lnTo>
                    <a:pt x="631" y="3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589463" y="2930526"/>
              <a:ext cx="68263" cy="68263"/>
            </a:xfrm>
            <a:custGeom>
              <a:rect b="b" l="l" r="r" t="t"/>
              <a:pathLst>
                <a:path extrusionOk="0" h="473" w="472">
                  <a:moveTo>
                    <a:pt x="236" y="119"/>
                  </a:moveTo>
                  <a:lnTo>
                    <a:pt x="210" y="122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3"/>
                  </a:lnTo>
                  <a:lnTo>
                    <a:pt x="130" y="185"/>
                  </a:lnTo>
                  <a:lnTo>
                    <a:pt x="121" y="210"/>
                  </a:lnTo>
                  <a:lnTo>
                    <a:pt x="118" y="237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1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10" y="351"/>
                  </a:lnTo>
                  <a:lnTo>
                    <a:pt x="236" y="355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1"/>
                  </a:lnTo>
                  <a:lnTo>
                    <a:pt x="343" y="288"/>
                  </a:lnTo>
                  <a:lnTo>
                    <a:pt x="351" y="263"/>
                  </a:lnTo>
                  <a:lnTo>
                    <a:pt x="354" y="237"/>
                  </a:lnTo>
                  <a:lnTo>
                    <a:pt x="351" y="210"/>
                  </a:lnTo>
                  <a:lnTo>
                    <a:pt x="343" y="185"/>
                  </a:lnTo>
                  <a:lnTo>
                    <a:pt x="329" y="163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2"/>
                  </a:lnTo>
                  <a:lnTo>
                    <a:pt x="236" y="119"/>
                  </a:lnTo>
                  <a:close/>
                  <a:moveTo>
                    <a:pt x="236" y="0"/>
                  </a:moveTo>
                  <a:lnTo>
                    <a:pt x="275" y="4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6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7"/>
                  </a:lnTo>
                  <a:lnTo>
                    <a:pt x="469" y="275"/>
                  </a:lnTo>
                  <a:lnTo>
                    <a:pt x="461" y="312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8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70"/>
                  </a:lnTo>
                  <a:lnTo>
                    <a:pt x="236" y="473"/>
                  </a:lnTo>
                  <a:lnTo>
                    <a:pt x="198" y="470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8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2"/>
                  </a:lnTo>
                  <a:lnTo>
                    <a:pt x="3" y="275"/>
                  </a:lnTo>
                  <a:lnTo>
                    <a:pt x="0" y="237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6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4589463" y="3016251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10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10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3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3" y="184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4743451" y="2940051"/>
              <a:ext cx="136526" cy="15875"/>
            </a:xfrm>
            <a:custGeom>
              <a:rect b="b" l="l" r="r" t="t"/>
              <a:pathLst>
                <a:path extrusionOk="0" h="118" w="944">
                  <a:moveTo>
                    <a:pt x="59" y="0"/>
                  </a:moveTo>
                  <a:lnTo>
                    <a:pt x="885" y="0"/>
                  </a:lnTo>
                  <a:lnTo>
                    <a:pt x="904" y="3"/>
                  </a:lnTo>
                  <a:lnTo>
                    <a:pt x="920" y="11"/>
                  </a:lnTo>
                  <a:lnTo>
                    <a:pt x="933" y="24"/>
                  </a:lnTo>
                  <a:lnTo>
                    <a:pt x="941" y="40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3" y="93"/>
                  </a:lnTo>
                  <a:lnTo>
                    <a:pt x="920" y="106"/>
                  </a:lnTo>
                  <a:lnTo>
                    <a:pt x="904" y="114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4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4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4675188" y="2940051"/>
              <a:ext cx="50800" cy="15875"/>
            </a:xfrm>
            <a:custGeom>
              <a:rect b="b" l="l" r="r" t="t"/>
              <a:pathLst>
                <a:path extrusionOk="0" h="118" w="354">
                  <a:moveTo>
                    <a:pt x="59" y="0"/>
                  </a:moveTo>
                  <a:lnTo>
                    <a:pt x="295" y="0"/>
                  </a:lnTo>
                  <a:lnTo>
                    <a:pt x="313" y="3"/>
                  </a:lnTo>
                  <a:lnTo>
                    <a:pt x="329" y="11"/>
                  </a:lnTo>
                  <a:lnTo>
                    <a:pt x="342" y="24"/>
                  </a:lnTo>
                  <a:lnTo>
                    <a:pt x="351" y="40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2" y="93"/>
                  </a:lnTo>
                  <a:lnTo>
                    <a:pt x="329" y="106"/>
                  </a:lnTo>
                  <a:lnTo>
                    <a:pt x="313" y="114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4794251" y="2973388"/>
              <a:ext cx="85726" cy="17463"/>
            </a:xfrm>
            <a:custGeom>
              <a:rect b="b" l="l" r="r" t="t"/>
              <a:pathLst>
                <a:path extrusionOk="0" h="118" w="590">
                  <a:moveTo>
                    <a:pt x="59" y="0"/>
                  </a:moveTo>
                  <a:lnTo>
                    <a:pt x="531" y="0"/>
                  </a:lnTo>
                  <a:lnTo>
                    <a:pt x="550" y="3"/>
                  </a:lnTo>
                  <a:lnTo>
                    <a:pt x="566" y="11"/>
                  </a:lnTo>
                  <a:lnTo>
                    <a:pt x="579" y="24"/>
                  </a:lnTo>
                  <a:lnTo>
                    <a:pt x="587" y="40"/>
                  </a:lnTo>
                  <a:lnTo>
                    <a:pt x="590" y="59"/>
                  </a:lnTo>
                  <a:lnTo>
                    <a:pt x="587" y="77"/>
                  </a:lnTo>
                  <a:lnTo>
                    <a:pt x="579" y="93"/>
                  </a:lnTo>
                  <a:lnTo>
                    <a:pt x="566" y="106"/>
                  </a:lnTo>
                  <a:lnTo>
                    <a:pt x="550" y="114"/>
                  </a:lnTo>
                  <a:lnTo>
                    <a:pt x="531" y="118"/>
                  </a:lnTo>
                  <a:lnTo>
                    <a:pt x="59" y="118"/>
                  </a:lnTo>
                  <a:lnTo>
                    <a:pt x="41" y="114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4675188" y="2973388"/>
              <a:ext cx="101600" cy="17463"/>
            </a:xfrm>
            <a:custGeom>
              <a:rect b="b" l="l" r="r" t="t"/>
              <a:pathLst>
                <a:path extrusionOk="0" h="118" w="708">
                  <a:moveTo>
                    <a:pt x="59" y="0"/>
                  </a:moveTo>
                  <a:lnTo>
                    <a:pt x="649" y="0"/>
                  </a:lnTo>
                  <a:lnTo>
                    <a:pt x="667" y="3"/>
                  </a:lnTo>
                  <a:lnTo>
                    <a:pt x="683" y="11"/>
                  </a:lnTo>
                  <a:lnTo>
                    <a:pt x="696" y="24"/>
                  </a:lnTo>
                  <a:lnTo>
                    <a:pt x="705" y="40"/>
                  </a:lnTo>
                  <a:lnTo>
                    <a:pt x="708" y="59"/>
                  </a:lnTo>
                  <a:lnTo>
                    <a:pt x="705" y="77"/>
                  </a:lnTo>
                  <a:lnTo>
                    <a:pt x="696" y="93"/>
                  </a:lnTo>
                  <a:lnTo>
                    <a:pt x="683" y="106"/>
                  </a:lnTo>
                  <a:lnTo>
                    <a:pt x="667" y="114"/>
                  </a:lnTo>
                  <a:lnTo>
                    <a:pt x="649" y="118"/>
                  </a:lnTo>
                  <a:lnTo>
                    <a:pt x="59" y="118"/>
                  </a:lnTo>
                  <a:lnTo>
                    <a:pt x="40" y="114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4827588" y="3024188"/>
              <a:ext cx="52388" cy="17463"/>
            </a:xfrm>
            <a:custGeom>
              <a:rect b="b" l="l" r="r" t="t"/>
              <a:pathLst>
                <a:path extrusionOk="0" h="118" w="354">
                  <a:moveTo>
                    <a:pt x="59" y="0"/>
                  </a:moveTo>
                  <a:lnTo>
                    <a:pt x="295" y="0"/>
                  </a:lnTo>
                  <a:lnTo>
                    <a:pt x="314" y="3"/>
                  </a:lnTo>
                  <a:lnTo>
                    <a:pt x="330" y="12"/>
                  </a:lnTo>
                  <a:lnTo>
                    <a:pt x="343" y="25"/>
                  </a:lnTo>
                  <a:lnTo>
                    <a:pt x="351" y="41"/>
                  </a:lnTo>
                  <a:lnTo>
                    <a:pt x="354" y="59"/>
                  </a:lnTo>
                  <a:lnTo>
                    <a:pt x="351" y="77"/>
                  </a:lnTo>
                  <a:lnTo>
                    <a:pt x="343" y="93"/>
                  </a:lnTo>
                  <a:lnTo>
                    <a:pt x="330" y="106"/>
                  </a:lnTo>
                  <a:lnTo>
                    <a:pt x="314" y="115"/>
                  </a:lnTo>
                  <a:lnTo>
                    <a:pt x="295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4675188" y="3024188"/>
              <a:ext cx="136526" cy="17463"/>
            </a:xfrm>
            <a:custGeom>
              <a:rect b="b" l="l" r="r" t="t"/>
              <a:pathLst>
                <a:path extrusionOk="0" h="118" w="944">
                  <a:moveTo>
                    <a:pt x="59" y="0"/>
                  </a:moveTo>
                  <a:lnTo>
                    <a:pt x="885" y="0"/>
                  </a:lnTo>
                  <a:lnTo>
                    <a:pt x="903" y="3"/>
                  </a:lnTo>
                  <a:lnTo>
                    <a:pt x="919" y="12"/>
                  </a:lnTo>
                  <a:lnTo>
                    <a:pt x="932" y="25"/>
                  </a:lnTo>
                  <a:lnTo>
                    <a:pt x="941" y="41"/>
                  </a:lnTo>
                  <a:lnTo>
                    <a:pt x="944" y="59"/>
                  </a:lnTo>
                  <a:lnTo>
                    <a:pt x="941" y="77"/>
                  </a:lnTo>
                  <a:lnTo>
                    <a:pt x="932" y="93"/>
                  </a:lnTo>
                  <a:lnTo>
                    <a:pt x="919" y="106"/>
                  </a:lnTo>
                  <a:lnTo>
                    <a:pt x="903" y="115"/>
                  </a:lnTo>
                  <a:lnTo>
                    <a:pt x="885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4768851" y="3059113"/>
              <a:ext cx="111125" cy="15875"/>
            </a:xfrm>
            <a:custGeom>
              <a:rect b="b" l="l" r="r" t="t"/>
              <a:pathLst>
                <a:path extrusionOk="0" h="118" w="767">
                  <a:moveTo>
                    <a:pt x="59" y="0"/>
                  </a:moveTo>
                  <a:lnTo>
                    <a:pt x="708" y="0"/>
                  </a:lnTo>
                  <a:lnTo>
                    <a:pt x="727" y="3"/>
                  </a:lnTo>
                  <a:lnTo>
                    <a:pt x="743" y="12"/>
                  </a:lnTo>
                  <a:lnTo>
                    <a:pt x="756" y="25"/>
                  </a:lnTo>
                  <a:lnTo>
                    <a:pt x="764" y="41"/>
                  </a:lnTo>
                  <a:lnTo>
                    <a:pt x="767" y="59"/>
                  </a:lnTo>
                  <a:lnTo>
                    <a:pt x="764" y="77"/>
                  </a:lnTo>
                  <a:lnTo>
                    <a:pt x="756" y="93"/>
                  </a:lnTo>
                  <a:lnTo>
                    <a:pt x="743" y="106"/>
                  </a:lnTo>
                  <a:lnTo>
                    <a:pt x="727" y="115"/>
                  </a:lnTo>
                  <a:lnTo>
                    <a:pt x="708" y="118"/>
                  </a:lnTo>
                  <a:lnTo>
                    <a:pt x="59" y="118"/>
                  </a:lnTo>
                  <a:lnTo>
                    <a:pt x="41" y="115"/>
                  </a:lnTo>
                  <a:lnTo>
                    <a:pt x="25" y="106"/>
                  </a:lnTo>
                  <a:lnTo>
                    <a:pt x="12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4675188" y="3059113"/>
              <a:ext cx="76200" cy="15875"/>
            </a:xfrm>
            <a:custGeom>
              <a:rect b="b" l="l" r="r" t="t"/>
              <a:pathLst>
                <a:path extrusionOk="0" h="118" w="531">
                  <a:moveTo>
                    <a:pt x="59" y="0"/>
                  </a:moveTo>
                  <a:lnTo>
                    <a:pt x="472" y="0"/>
                  </a:lnTo>
                  <a:lnTo>
                    <a:pt x="490" y="3"/>
                  </a:lnTo>
                  <a:lnTo>
                    <a:pt x="506" y="12"/>
                  </a:lnTo>
                  <a:lnTo>
                    <a:pt x="519" y="25"/>
                  </a:lnTo>
                  <a:lnTo>
                    <a:pt x="528" y="41"/>
                  </a:lnTo>
                  <a:lnTo>
                    <a:pt x="531" y="59"/>
                  </a:lnTo>
                  <a:lnTo>
                    <a:pt x="528" y="77"/>
                  </a:lnTo>
                  <a:lnTo>
                    <a:pt x="519" y="93"/>
                  </a:lnTo>
                  <a:lnTo>
                    <a:pt x="506" y="106"/>
                  </a:lnTo>
                  <a:lnTo>
                    <a:pt x="490" y="115"/>
                  </a:lnTo>
                  <a:lnTo>
                    <a:pt x="472" y="118"/>
                  </a:lnTo>
                  <a:lnTo>
                    <a:pt x="59" y="118"/>
                  </a:lnTo>
                  <a:lnTo>
                    <a:pt x="40" y="115"/>
                  </a:lnTo>
                  <a:lnTo>
                    <a:pt x="24" y="106"/>
                  </a:lnTo>
                  <a:lnTo>
                    <a:pt x="11" y="93"/>
                  </a:lnTo>
                  <a:lnTo>
                    <a:pt x="3" y="77"/>
                  </a:lnTo>
                  <a:lnTo>
                    <a:pt x="0" y="59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7"/>
            <p:cNvSpPr/>
            <p:nvPr/>
          </p:nvSpPr>
          <p:spPr>
            <a:xfrm>
              <a:off x="4948238" y="2811463"/>
              <a:ext cx="101600" cy="511173"/>
            </a:xfrm>
            <a:custGeom>
              <a:rect b="b" l="l" r="r" t="t"/>
              <a:pathLst>
                <a:path extrusionOk="0" h="3542" w="708">
                  <a:moveTo>
                    <a:pt x="154" y="3129"/>
                  </a:moveTo>
                  <a:lnTo>
                    <a:pt x="236" y="3292"/>
                  </a:lnTo>
                  <a:lnTo>
                    <a:pt x="317" y="3129"/>
                  </a:lnTo>
                  <a:lnTo>
                    <a:pt x="154" y="3129"/>
                  </a:lnTo>
                  <a:close/>
                  <a:moveTo>
                    <a:pt x="118" y="1358"/>
                  </a:moveTo>
                  <a:lnTo>
                    <a:pt x="118" y="3011"/>
                  </a:lnTo>
                  <a:lnTo>
                    <a:pt x="354" y="3011"/>
                  </a:lnTo>
                  <a:lnTo>
                    <a:pt x="354" y="1358"/>
                  </a:lnTo>
                  <a:lnTo>
                    <a:pt x="118" y="1358"/>
                  </a:lnTo>
                  <a:close/>
                  <a:moveTo>
                    <a:pt x="118" y="354"/>
                  </a:moveTo>
                  <a:lnTo>
                    <a:pt x="118" y="1240"/>
                  </a:lnTo>
                  <a:lnTo>
                    <a:pt x="354" y="1240"/>
                  </a:lnTo>
                  <a:lnTo>
                    <a:pt x="354" y="354"/>
                  </a:lnTo>
                  <a:lnTo>
                    <a:pt x="118" y="354"/>
                  </a:lnTo>
                  <a:close/>
                  <a:moveTo>
                    <a:pt x="236" y="118"/>
                  </a:moveTo>
                  <a:lnTo>
                    <a:pt x="209" y="121"/>
                  </a:lnTo>
                  <a:lnTo>
                    <a:pt x="184" y="130"/>
                  </a:lnTo>
                  <a:lnTo>
                    <a:pt x="162" y="144"/>
                  </a:lnTo>
                  <a:lnTo>
                    <a:pt x="143" y="162"/>
                  </a:lnTo>
                  <a:lnTo>
                    <a:pt x="129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8" y="162"/>
                  </a:lnTo>
                  <a:lnTo>
                    <a:pt x="310" y="144"/>
                  </a:lnTo>
                  <a:lnTo>
                    <a:pt x="287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4" y="3"/>
                  </a:lnTo>
                  <a:lnTo>
                    <a:pt x="311" y="12"/>
                  </a:lnTo>
                  <a:lnTo>
                    <a:pt x="344" y="27"/>
                  </a:lnTo>
                  <a:lnTo>
                    <a:pt x="375" y="45"/>
                  </a:lnTo>
                  <a:lnTo>
                    <a:pt x="403" y="69"/>
                  </a:lnTo>
                  <a:lnTo>
                    <a:pt x="427" y="97"/>
                  </a:lnTo>
                  <a:lnTo>
                    <a:pt x="445" y="128"/>
                  </a:lnTo>
                  <a:lnTo>
                    <a:pt x="460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72" y="242"/>
                  </a:lnTo>
                  <a:lnTo>
                    <a:pt x="512" y="253"/>
                  </a:lnTo>
                  <a:lnTo>
                    <a:pt x="549" y="269"/>
                  </a:lnTo>
                  <a:lnTo>
                    <a:pt x="583" y="291"/>
                  </a:lnTo>
                  <a:lnTo>
                    <a:pt x="615" y="316"/>
                  </a:lnTo>
                  <a:lnTo>
                    <a:pt x="641" y="345"/>
                  </a:lnTo>
                  <a:lnTo>
                    <a:pt x="664" y="377"/>
                  </a:lnTo>
                  <a:lnTo>
                    <a:pt x="683" y="412"/>
                  </a:lnTo>
                  <a:lnTo>
                    <a:pt x="696" y="450"/>
                  </a:lnTo>
                  <a:lnTo>
                    <a:pt x="705" y="489"/>
                  </a:lnTo>
                  <a:lnTo>
                    <a:pt x="708" y="531"/>
                  </a:lnTo>
                  <a:lnTo>
                    <a:pt x="708" y="1063"/>
                  </a:lnTo>
                  <a:lnTo>
                    <a:pt x="705" y="1081"/>
                  </a:lnTo>
                  <a:lnTo>
                    <a:pt x="696" y="1097"/>
                  </a:lnTo>
                  <a:lnTo>
                    <a:pt x="683" y="1110"/>
                  </a:lnTo>
                  <a:lnTo>
                    <a:pt x="667" y="1118"/>
                  </a:lnTo>
                  <a:lnTo>
                    <a:pt x="649" y="1122"/>
                  </a:lnTo>
                  <a:lnTo>
                    <a:pt x="631" y="1118"/>
                  </a:lnTo>
                  <a:lnTo>
                    <a:pt x="615" y="1110"/>
                  </a:lnTo>
                  <a:lnTo>
                    <a:pt x="602" y="1097"/>
                  </a:lnTo>
                  <a:lnTo>
                    <a:pt x="593" y="1081"/>
                  </a:lnTo>
                  <a:lnTo>
                    <a:pt x="590" y="1063"/>
                  </a:lnTo>
                  <a:lnTo>
                    <a:pt x="590" y="531"/>
                  </a:lnTo>
                  <a:lnTo>
                    <a:pt x="587" y="500"/>
                  </a:lnTo>
                  <a:lnTo>
                    <a:pt x="579" y="470"/>
                  </a:lnTo>
                  <a:lnTo>
                    <a:pt x="565" y="442"/>
                  </a:lnTo>
                  <a:lnTo>
                    <a:pt x="548" y="418"/>
                  </a:lnTo>
                  <a:lnTo>
                    <a:pt x="527" y="396"/>
                  </a:lnTo>
                  <a:lnTo>
                    <a:pt x="501" y="378"/>
                  </a:lnTo>
                  <a:lnTo>
                    <a:pt x="472" y="365"/>
                  </a:lnTo>
                  <a:lnTo>
                    <a:pt x="472" y="3070"/>
                  </a:lnTo>
                  <a:lnTo>
                    <a:pt x="472" y="3072"/>
                  </a:lnTo>
                  <a:lnTo>
                    <a:pt x="468" y="3090"/>
                  </a:lnTo>
                  <a:lnTo>
                    <a:pt x="468" y="3092"/>
                  </a:lnTo>
                  <a:lnTo>
                    <a:pt x="467" y="3094"/>
                  </a:lnTo>
                  <a:lnTo>
                    <a:pt x="467" y="3097"/>
                  </a:lnTo>
                  <a:lnTo>
                    <a:pt x="295" y="3438"/>
                  </a:lnTo>
                  <a:lnTo>
                    <a:pt x="295" y="3483"/>
                  </a:lnTo>
                  <a:lnTo>
                    <a:pt x="292" y="3501"/>
                  </a:lnTo>
                  <a:lnTo>
                    <a:pt x="283" y="3517"/>
                  </a:lnTo>
                  <a:lnTo>
                    <a:pt x="270" y="3530"/>
                  </a:lnTo>
                  <a:lnTo>
                    <a:pt x="254" y="3539"/>
                  </a:lnTo>
                  <a:lnTo>
                    <a:pt x="236" y="3542"/>
                  </a:lnTo>
                  <a:lnTo>
                    <a:pt x="217" y="3539"/>
                  </a:lnTo>
                  <a:lnTo>
                    <a:pt x="201" y="3530"/>
                  </a:lnTo>
                  <a:lnTo>
                    <a:pt x="189" y="3517"/>
                  </a:lnTo>
                  <a:lnTo>
                    <a:pt x="180" y="3501"/>
                  </a:lnTo>
                  <a:lnTo>
                    <a:pt x="177" y="3483"/>
                  </a:lnTo>
                  <a:lnTo>
                    <a:pt x="177" y="3438"/>
                  </a:lnTo>
                  <a:lnTo>
                    <a:pt x="6" y="3097"/>
                  </a:lnTo>
                  <a:lnTo>
                    <a:pt x="6" y="3095"/>
                  </a:lnTo>
                  <a:lnTo>
                    <a:pt x="5" y="3094"/>
                  </a:lnTo>
                  <a:lnTo>
                    <a:pt x="5" y="3094"/>
                  </a:lnTo>
                  <a:lnTo>
                    <a:pt x="4" y="3090"/>
                  </a:lnTo>
                  <a:lnTo>
                    <a:pt x="0" y="3072"/>
                  </a:lnTo>
                  <a:lnTo>
                    <a:pt x="0" y="3071"/>
                  </a:lnTo>
                  <a:lnTo>
                    <a:pt x="0" y="3070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1" y="161"/>
                  </a:lnTo>
                  <a:lnTo>
                    <a:pt x="26" y="128"/>
                  </a:lnTo>
                  <a:lnTo>
                    <a:pt x="45" y="97"/>
                  </a:lnTo>
                  <a:lnTo>
                    <a:pt x="68" y="69"/>
                  </a:lnTo>
                  <a:lnTo>
                    <a:pt x="96" y="45"/>
                  </a:lnTo>
                  <a:lnTo>
                    <a:pt x="127" y="27"/>
                  </a:lnTo>
                  <a:lnTo>
                    <a:pt x="161" y="12"/>
                  </a:lnTo>
                  <a:lnTo>
                    <a:pt x="197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4589463" y="3100388"/>
              <a:ext cx="204788" cy="188914"/>
            </a:xfrm>
            <a:custGeom>
              <a:rect b="b" l="l" r="r" t="t"/>
              <a:pathLst>
                <a:path extrusionOk="0" h="1299" w="1418">
                  <a:moveTo>
                    <a:pt x="734" y="709"/>
                  </a:moveTo>
                  <a:lnTo>
                    <a:pt x="1038" y="1012"/>
                  </a:lnTo>
                  <a:lnTo>
                    <a:pt x="1070" y="975"/>
                  </a:lnTo>
                  <a:lnTo>
                    <a:pt x="963" y="868"/>
                  </a:lnTo>
                  <a:lnTo>
                    <a:pt x="1047" y="785"/>
                  </a:lnTo>
                  <a:lnTo>
                    <a:pt x="1134" y="872"/>
                  </a:lnTo>
                  <a:lnTo>
                    <a:pt x="1154" y="819"/>
                  </a:lnTo>
                  <a:lnTo>
                    <a:pt x="1169" y="764"/>
                  </a:lnTo>
                  <a:lnTo>
                    <a:pt x="1179" y="709"/>
                  </a:lnTo>
                  <a:lnTo>
                    <a:pt x="734" y="709"/>
                  </a:lnTo>
                  <a:close/>
                  <a:moveTo>
                    <a:pt x="655" y="118"/>
                  </a:moveTo>
                  <a:lnTo>
                    <a:pt x="603" y="120"/>
                  </a:lnTo>
                  <a:lnTo>
                    <a:pt x="551" y="127"/>
                  </a:lnTo>
                  <a:lnTo>
                    <a:pt x="499" y="140"/>
                  </a:lnTo>
                  <a:lnTo>
                    <a:pt x="449" y="158"/>
                  </a:lnTo>
                  <a:lnTo>
                    <a:pt x="399" y="180"/>
                  </a:lnTo>
                  <a:lnTo>
                    <a:pt x="352" y="209"/>
                  </a:lnTo>
                  <a:lnTo>
                    <a:pt x="308" y="243"/>
                  </a:lnTo>
                  <a:lnTo>
                    <a:pt x="270" y="278"/>
                  </a:lnTo>
                  <a:lnTo>
                    <a:pt x="234" y="318"/>
                  </a:lnTo>
                  <a:lnTo>
                    <a:pt x="204" y="360"/>
                  </a:lnTo>
                  <a:lnTo>
                    <a:pt x="178" y="405"/>
                  </a:lnTo>
                  <a:lnTo>
                    <a:pt x="157" y="451"/>
                  </a:lnTo>
                  <a:lnTo>
                    <a:pt x="140" y="499"/>
                  </a:lnTo>
                  <a:lnTo>
                    <a:pt x="128" y="549"/>
                  </a:lnTo>
                  <a:lnTo>
                    <a:pt x="121" y="599"/>
                  </a:lnTo>
                  <a:lnTo>
                    <a:pt x="118" y="651"/>
                  </a:lnTo>
                  <a:lnTo>
                    <a:pt x="121" y="702"/>
                  </a:lnTo>
                  <a:lnTo>
                    <a:pt x="129" y="753"/>
                  </a:lnTo>
                  <a:lnTo>
                    <a:pt x="141" y="803"/>
                  </a:lnTo>
                  <a:lnTo>
                    <a:pt x="159" y="852"/>
                  </a:lnTo>
                  <a:lnTo>
                    <a:pt x="182" y="901"/>
                  </a:lnTo>
                  <a:lnTo>
                    <a:pt x="211" y="947"/>
                  </a:lnTo>
                  <a:lnTo>
                    <a:pt x="243" y="991"/>
                  </a:lnTo>
                  <a:lnTo>
                    <a:pt x="279" y="1029"/>
                  </a:lnTo>
                  <a:lnTo>
                    <a:pt x="318" y="1065"/>
                  </a:lnTo>
                  <a:lnTo>
                    <a:pt x="361" y="1095"/>
                  </a:lnTo>
                  <a:lnTo>
                    <a:pt x="405" y="1121"/>
                  </a:lnTo>
                  <a:lnTo>
                    <a:pt x="452" y="1142"/>
                  </a:lnTo>
                  <a:lnTo>
                    <a:pt x="500" y="1159"/>
                  </a:lnTo>
                  <a:lnTo>
                    <a:pt x="550" y="1171"/>
                  </a:lnTo>
                  <a:lnTo>
                    <a:pt x="600" y="1179"/>
                  </a:lnTo>
                  <a:lnTo>
                    <a:pt x="651" y="1181"/>
                  </a:lnTo>
                  <a:lnTo>
                    <a:pt x="702" y="1179"/>
                  </a:lnTo>
                  <a:lnTo>
                    <a:pt x="754" y="1171"/>
                  </a:lnTo>
                  <a:lnTo>
                    <a:pt x="804" y="1158"/>
                  </a:lnTo>
                  <a:lnTo>
                    <a:pt x="853" y="1140"/>
                  </a:lnTo>
                  <a:lnTo>
                    <a:pt x="902" y="1117"/>
                  </a:lnTo>
                  <a:lnTo>
                    <a:pt x="948" y="1090"/>
                  </a:lnTo>
                  <a:lnTo>
                    <a:pt x="550" y="691"/>
                  </a:lnTo>
                  <a:lnTo>
                    <a:pt x="540" y="678"/>
                  </a:lnTo>
                  <a:lnTo>
                    <a:pt x="535" y="665"/>
                  </a:lnTo>
                  <a:lnTo>
                    <a:pt x="533" y="650"/>
                  </a:lnTo>
                  <a:lnTo>
                    <a:pt x="536" y="631"/>
                  </a:lnTo>
                  <a:lnTo>
                    <a:pt x="544" y="615"/>
                  </a:lnTo>
                  <a:lnTo>
                    <a:pt x="557" y="602"/>
                  </a:lnTo>
                  <a:lnTo>
                    <a:pt x="573" y="594"/>
                  </a:lnTo>
                  <a:lnTo>
                    <a:pt x="592" y="590"/>
                  </a:lnTo>
                  <a:lnTo>
                    <a:pt x="1179" y="590"/>
                  </a:lnTo>
                  <a:lnTo>
                    <a:pt x="1169" y="535"/>
                  </a:lnTo>
                  <a:lnTo>
                    <a:pt x="1154" y="480"/>
                  </a:lnTo>
                  <a:lnTo>
                    <a:pt x="1132" y="428"/>
                  </a:lnTo>
                  <a:lnTo>
                    <a:pt x="1047" y="514"/>
                  </a:lnTo>
                  <a:lnTo>
                    <a:pt x="963" y="431"/>
                  </a:lnTo>
                  <a:lnTo>
                    <a:pt x="1070" y="324"/>
                  </a:lnTo>
                  <a:lnTo>
                    <a:pt x="1034" y="281"/>
                  </a:lnTo>
                  <a:lnTo>
                    <a:pt x="994" y="245"/>
                  </a:lnTo>
                  <a:lnTo>
                    <a:pt x="951" y="212"/>
                  </a:lnTo>
                  <a:lnTo>
                    <a:pt x="906" y="184"/>
                  </a:lnTo>
                  <a:lnTo>
                    <a:pt x="859" y="161"/>
                  </a:lnTo>
                  <a:lnTo>
                    <a:pt x="809" y="143"/>
                  </a:lnTo>
                  <a:lnTo>
                    <a:pt x="759" y="129"/>
                  </a:lnTo>
                  <a:lnTo>
                    <a:pt x="707" y="121"/>
                  </a:lnTo>
                  <a:lnTo>
                    <a:pt x="655" y="118"/>
                  </a:lnTo>
                  <a:close/>
                  <a:moveTo>
                    <a:pt x="661" y="0"/>
                  </a:moveTo>
                  <a:lnTo>
                    <a:pt x="717" y="3"/>
                  </a:lnTo>
                  <a:lnTo>
                    <a:pt x="772" y="11"/>
                  </a:lnTo>
                  <a:lnTo>
                    <a:pt x="826" y="24"/>
                  </a:lnTo>
                  <a:lnTo>
                    <a:pt x="878" y="41"/>
                  </a:lnTo>
                  <a:lnTo>
                    <a:pt x="930" y="63"/>
                  </a:lnTo>
                  <a:lnTo>
                    <a:pt x="979" y="89"/>
                  </a:lnTo>
                  <a:lnTo>
                    <a:pt x="1027" y="120"/>
                  </a:lnTo>
                  <a:lnTo>
                    <a:pt x="1072" y="156"/>
                  </a:lnTo>
                  <a:lnTo>
                    <a:pt x="1114" y="195"/>
                  </a:lnTo>
                  <a:lnTo>
                    <a:pt x="1154" y="239"/>
                  </a:lnTo>
                  <a:lnTo>
                    <a:pt x="1199" y="194"/>
                  </a:lnTo>
                  <a:lnTo>
                    <a:pt x="1212" y="185"/>
                  </a:lnTo>
                  <a:lnTo>
                    <a:pt x="1226" y="179"/>
                  </a:lnTo>
                  <a:lnTo>
                    <a:pt x="1241" y="177"/>
                  </a:lnTo>
                  <a:lnTo>
                    <a:pt x="1418" y="177"/>
                  </a:lnTo>
                  <a:lnTo>
                    <a:pt x="1418" y="295"/>
                  </a:lnTo>
                  <a:lnTo>
                    <a:pt x="1266" y="295"/>
                  </a:lnTo>
                  <a:lnTo>
                    <a:pt x="1222" y="339"/>
                  </a:lnTo>
                  <a:lnTo>
                    <a:pt x="1247" y="393"/>
                  </a:lnTo>
                  <a:lnTo>
                    <a:pt x="1268" y="449"/>
                  </a:lnTo>
                  <a:lnTo>
                    <a:pt x="1284" y="505"/>
                  </a:lnTo>
                  <a:lnTo>
                    <a:pt x="1295" y="563"/>
                  </a:lnTo>
                  <a:lnTo>
                    <a:pt x="1299" y="621"/>
                  </a:lnTo>
                  <a:lnTo>
                    <a:pt x="1299" y="678"/>
                  </a:lnTo>
                  <a:lnTo>
                    <a:pt x="1293" y="736"/>
                  </a:lnTo>
                  <a:lnTo>
                    <a:pt x="1284" y="793"/>
                  </a:lnTo>
                  <a:lnTo>
                    <a:pt x="1268" y="850"/>
                  </a:lnTo>
                  <a:lnTo>
                    <a:pt x="1246" y="905"/>
                  </a:lnTo>
                  <a:lnTo>
                    <a:pt x="1221" y="959"/>
                  </a:lnTo>
                  <a:lnTo>
                    <a:pt x="1266" y="1004"/>
                  </a:lnTo>
                  <a:lnTo>
                    <a:pt x="1418" y="1004"/>
                  </a:lnTo>
                  <a:lnTo>
                    <a:pt x="1418" y="1122"/>
                  </a:lnTo>
                  <a:lnTo>
                    <a:pt x="1241" y="1122"/>
                  </a:lnTo>
                  <a:lnTo>
                    <a:pt x="1226" y="1120"/>
                  </a:lnTo>
                  <a:lnTo>
                    <a:pt x="1211" y="1114"/>
                  </a:lnTo>
                  <a:lnTo>
                    <a:pt x="1199" y="1105"/>
                  </a:lnTo>
                  <a:lnTo>
                    <a:pt x="1153" y="1058"/>
                  </a:lnTo>
                  <a:lnTo>
                    <a:pt x="1116" y="1100"/>
                  </a:lnTo>
                  <a:lnTo>
                    <a:pt x="1076" y="1140"/>
                  </a:lnTo>
                  <a:lnTo>
                    <a:pt x="1060" y="1153"/>
                  </a:lnTo>
                  <a:lnTo>
                    <a:pt x="1011" y="1188"/>
                  </a:lnTo>
                  <a:lnTo>
                    <a:pt x="962" y="1218"/>
                  </a:lnTo>
                  <a:lnTo>
                    <a:pt x="910" y="1244"/>
                  </a:lnTo>
                  <a:lnTo>
                    <a:pt x="858" y="1265"/>
                  </a:lnTo>
                  <a:lnTo>
                    <a:pt x="804" y="1281"/>
                  </a:lnTo>
                  <a:lnTo>
                    <a:pt x="749" y="1291"/>
                  </a:lnTo>
                  <a:lnTo>
                    <a:pt x="694" y="1297"/>
                  </a:lnTo>
                  <a:lnTo>
                    <a:pt x="638" y="1299"/>
                  </a:lnTo>
                  <a:lnTo>
                    <a:pt x="583" y="1296"/>
                  </a:lnTo>
                  <a:lnTo>
                    <a:pt x="528" y="1287"/>
                  </a:lnTo>
                  <a:lnTo>
                    <a:pt x="473" y="1274"/>
                  </a:lnTo>
                  <a:lnTo>
                    <a:pt x="421" y="1257"/>
                  </a:lnTo>
                  <a:lnTo>
                    <a:pt x="369" y="1236"/>
                  </a:lnTo>
                  <a:lnTo>
                    <a:pt x="320" y="1209"/>
                  </a:lnTo>
                  <a:lnTo>
                    <a:pt x="273" y="1178"/>
                  </a:lnTo>
                  <a:lnTo>
                    <a:pt x="228" y="1142"/>
                  </a:lnTo>
                  <a:lnTo>
                    <a:pt x="185" y="1102"/>
                  </a:lnTo>
                  <a:lnTo>
                    <a:pt x="146" y="1058"/>
                  </a:lnTo>
                  <a:lnTo>
                    <a:pt x="111" y="1011"/>
                  </a:lnTo>
                  <a:lnTo>
                    <a:pt x="81" y="962"/>
                  </a:lnTo>
                  <a:lnTo>
                    <a:pt x="55" y="910"/>
                  </a:lnTo>
                  <a:lnTo>
                    <a:pt x="34" y="857"/>
                  </a:lnTo>
                  <a:lnTo>
                    <a:pt x="18" y="803"/>
                  </a:lnTo>
                  <a:lnTo>
                    <a:pt x="8" y="748"/>
                  </a:lnTo>
                  <a:lnTo>
                    <a:pt x="2" y="694"/>
                  </a:lnTo>
                  <a:lnTo>
                    <a:pt x="0" y="638"/>
                  </a:lnTo>
                  <a:lnTo>
                    <a:pt x="3" y="582"/>
                  </a:lnTo>
                  <a:lnTo>
                    <a:pt x="12" y="527"/>
                  </a:lnTo>
                  <a:lnTo>
                    <a:pt x="25" y="473"/>
                  </a:lnTo>
                  <a:lnTo>
                    <a:pt x="42" y="421"/>
                  </a:lnTo>
                  <a:lnTo>
                    <a:pt x="63" y="369"/>
                  </a:lnTo>
                  <a:lnTo>
                    <a:pt x="90" y="320"/>
                  </a:lnTo>
                  <a:lnTo>
                    <a:pt x="121" y="272"/>
                  </a:lnTo>
                  <a:lnTo>
                    <a:pt x="157" y="227"/>
                  </a:lnTo>
                  <a:lnTo>
                    <a:pt x="197" y="185"/>
                  </a:lnTo>
                  <a:lnTo>
                    <a:pt x="241" y="145"/>
                  </a:lnTo>
                  <a:lnTo>
                    <a:pt x="288" y="110"/>
                  </a:lnTo>
                  <a:lnTo>
                    <a:pt x="337" y="80"/>
                  </a:lnTo>
                  <a:lnTo>
                    <a:pt x="389" y="55"/>
                  </a:lnTo>
                  <a:lnTo>
                    <a:pt x="442" y="33"/>
                  </a:lnTo>
                  <a:lnTo>
                    <a:pt x="496" y="18"/>
                  </a:lnTo>
                  <a:lnTo>
                    <a:pt x="551" y="8"/>
                  </a:lnTo>
                  <a:lnTo>
                    <a:pt x="605" y="1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4811713" y="3100388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09" y="121"/>
                  </a:lnTo>
                  <a:lnTo>
                    <a:pt x="185" y="130"/>
                  </a:lnTo>
                  <a:lnTo>
                    <a:pt x="162" y="144"/>
                  </a:lnTo>
                  <a:lnTo>
                    <a:pt x="144" y="162"/>
                  </a:lnTo>
                  <a:lnTo>
                    <a:pt x="130" y="185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8"/>
                  </a:lnTo>
                  <a:lnTo>
                    <a:pt x="144" y="310"/>
                  </a:lnTo>
                  <a:lnTo>
                    <a:pt x="162" y="329"/>
                  </a:lnTo>
                  <a:lnTo>
                    <a:pt x="185" y="343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3"/>
                  </a:lnTo>
                  <a:lnTo>
                    <a:pt x="310" y="329"/>
                  </a:lnTo>
                  <a:lnTo>
                    <a:pt x="329" y="310"/>
                  </a:lnTo>
                  <a:lnTo>
                    <a:pt x="342" y="288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5"/>
                  </a:lnTo>
                  <a:lnTo>
                    <a:pt x="329" y="162"/>
                  </a:lnTo>
                  <a:lnTo>
                    <a:pt x="310" y="144"/>
                  </a:lnTo>
                  <a:lnTo>
                    <a:pt x="288" y="130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2"/>
                  </a:lnTo>
                  <a:lnTo>
                    <a:pt x="345" y="27"/>
                  </a:lnTo>
                  <a:lnTo>
                    <a:pt x="376" y="45"/>
                  </a:lnTo>
                  <a:lnTo>
                    <a:pt x="404" y="69"/>
                  </a:lnTo>
                  <a:lnTo>
                    <a:pt x="427" y="97"/>
                  </a:lnTo>
                  <a:lnTo>
                    <a:pt x="446" y="128"/>
                  </a:lnTo>
                  <a:lnTo>
                    <a:pt x="461" y="161"/>
                  </a:lnTo>
                  <a:lnTo>
                    <a:pt x="469" y="198"/>
                  </a:lnTo>
                  <a:lnTo>
                    <a:pt x="472" y="236"/>
                  </a:lnTo>
                  <a:lnTo>
                    <a:pt x="469" y="275"/>
                  </a:lnTo>
                  <a:lnTo>
                    <a:pt x="461" y="311"/>
                  </a:lnTo>
                  <a:lnTo>
                    <a:pt x="446" y="345"/>
                  </a:lnTo>
                  <a:lnTo>
                    <a:pt x="427" y="376"/>
                  </a:lnTo>
                  <a:lnTo>
                    <a:pt x="404" y="404"/>
                  </a:lnTo>
                  <a:lnTo>
                    <a:pt x="376" y="427"/>
                  </a:lnTo>
                  <a:lnTo>
                    <a:pt x="345" y="446"/>
                  </a:lnTo>
                  <a:lnTo>
                    <a:pt x="311" y="461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1"/>
                  </a:lnTo>
                  <a:lnTo>
                    <a:pt x="128" y="446"/>
                  </a:lnTo>
                  <a:lnTo>
                    <a:pt x="97" y="427"/>
                  </a:lnTo>
                  <a:lnTo>
                    <a:pt x="69" y="404"/>
                  </a:lnTo>
                  <a:lnTo>
                    <a:pt x="45" y="376"/>
                  </a:lnTo>
                  <a:lnTo>
                    <a:pt x="27" y="345"/>
                  </a:lnTo>
                  <a:lnTo>
                    <a:pt x="12" y="311"/>
                  </a:lnTo>
                  <a:lnTo>
                    <a:pt x="3" y="275"/>
                  </a:lnTo>
                  <a:lnTo>
                    <a:pt x="0" y="236"/>
                  </a:lnTo>
                  <a:lnTo>
                    <a:pt x="3" y="198"/>
                  </a:lnTo>
                  <a:lnTo>
                    <a:pt x="12" y="161"/>
                  </a:lnTo>
                  <a:lnTo>
                    <a:pt x="27" y="128"/>
                  </a:lnTo>
                  <a:lnTo>
                    <a:pt x="45" y="97"/>
                  </a:lnTo>
                  <a:lnTo>
                    <a:pt x="69" y="69"/>
                  </a:lnTo>
                  <a:lnTo>
                    <a:pt x="97" y="45"/>
                  </a:lnTo>
                  <a:lnTo>
                    <a:pt x="128" y="27"/>
                  </a:lnTo>
                  <a:lnTo>
                    <a:pt x="161" y="12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4811713" y="3221038"/>
              <a:ext cx="68263" cy="68263"/>
            </a:xfrm>
            <a:custGeom>
              <a:rect b="b" l="l" r="r" t="t"/>
              <a:pathLst>
                <a:path extrusionOk="0" h="472" w="472">
                  <a:moveTo>
                    <a:pt x="236" y="118"/>
                  </a:moveTo>
                  <a:lnTo>
                    <a:pt x="209" y="121"/>
                  </a:lnTo>
                  <a:lnTo>
                    <a:pt x="185" y="129"/>
                  </a:lnTo>
                  <a:lnTo>
                    <a:pt x="162" y="143"/>
                  </a:lnTo>
                  <a:lnTo>
                    <a:pt x="144" y="162"/>
                  </a:lnTo>
                  <a:lnTo>
                    <a:pt x="130" y="184"/>
                  </a:lnTo>
                  <a:lnTo>
                    <a:pt x="121" y="209"/>
                  </a:lnTo>
                  <a:lnTo>
                    <a:pt x="118" y="236"/>
                  </a:lnTo>
                  <a:lnTo>
                    <a:pt x="121" y="263"/>
                  </a:lnTo>
                  <a:lnTo>
                    <a:pt x="130" y="287"/>
                  </a:lnTo>
                  <a:lnTo>
                    <a:pt x="144" y="310"/>
                  </a:lnTo>
                  <a:lnTo>
                    <a:pt x="162" y="328"/>
                  </a:lnTo>
                  <a:lnTo>
                    <a:pt x="185" y="342"/>
                  </a:lnTo>
                  <a:lnTo>
                    <a:pt x="209" y="351"/>
                  </a:lnTo>
                  <a:lnTo>
                    <a:pt x="236" y="354"/>
                  </a:lnTo>
                  <a:lnTo>
                    <a:pt x="263" y="351"/>
                  </a:lnTo>
                  <a:lnTo>
                    <a:pt x="288" y="342"/>
                  </a:lnTo>
                  <a:lnTo>
                    <a:pt x="310" y="328"/>
                  </a:lnTo>
                  <a:lnTo>
                    <a:pt x="329" y="310"/>
                  </a:lnTo>
                  <a:lnTo>
                    <a:pt x="342" y="287"/>
                  </a:lnTo>
                  <a:lnTo>
                    <a:pt x="351" y="263"/>
                  </a:lnTo>
                  <a:lnTo>
                    <a:pt x="354" y="236"/>
                  </a:lnTo>
                  <a:lnTo>
                    <a:pt x="351" y="209"/>
                  </a:lnTo>
                  <a:lnTo>
                    <a:pt x="342" y="184"/>
                  </a:lnTo>
                  <a:lnTo>
                    <a:pt x="329" y="162"/>
                  </a:lnTo>
                  <a:lnTo>
                    <a:pt x="310" y="143"/>
                  </a:lnTo>
                  <a:lnTo>
                    <a:pt x="288" y="129"/>
                  </a:lnTo>
                  <a:lnTo>
                    <a:pt x="263" y="121"/>
                  </a:lnTo>
                  <a:lnTo>
                    <a:pt x="236" y="118"/>
                  </a:lnTo>
                  <a:close/>
                  <a:moveTo>
                    <a:pt x="236" y="0"/>
                  </a:moveTo>
                  <a:lnTo>
                    <a:pt x="275" y="3"/>
                  </a:lnTo>
                  <a:lnTo>
                    <a:pt x="311" y="11"/>
                  </a:lnTo>
                  <a:lnTo>
                    <a:pt x="345" y="26"/>
                  </a:lnTo>
                  <a:lnTo>
                    <a:pt x="376" y="45"/>
                  </a:lnTo>
                  <a:lnTo>
                    <a:pt x="404" y="68"/>
                  </a:lnTo>
                  <a:lnTo>
                    <a:pt x="427" y="96"/>
                  </a:lnTo>
                  <a:lnTo>
                    <a:pt x="446" y="127"/>
                  </a:lnTo>
                  <a:lnTo>
                    <a:pt x="461" y="161"/>
                  </a:lnTo>
                  <a:lnTo>
                    <a:pt x="469" y="197"/>
                  </a:lnTo>
                  <a:lnTo>
                    <a:pt x="472" y="236"/>
                  </a:lnTo>
                  <a:lnTo>
                    <a:pt x="469" y="274"/>
                  </a:lnTo>
                  <a:lnTo>
                    <a:pt x="461" y="311"/>
                  </a:lnTo>
                  <a:lnTo>
                    <a:pt x="446" y="344"/>
                  </a:lnTo>
                  <a:lnTo>
                    <a:pt x="427" y="375"/>
                  </a:lnTo>
                  <a:lnTo>
                    <a:pt x="404" y="403"/>
                  </a:lnTo>
                  <a:lnTo>
                    <a:pt x="376" y="427"/>
                  </a:lnTo>
                  <a:lnTo>
                    <a:pt x="345" y="445"/>
                  </a:lnTo>
                  <a:lnTo>
                    <a:pt x="311" y="460"/>
                  </a:lnTo>
                  <a:lnTo>
                    <a:pt x="275" y="469"/>
                  </a:lnTo>
                  <a:lnTo>
                    <a:pt x="236" y="472"/>
                  </a:lnTo>
                  <a:lnTo>
                    <a:pt x="198" y="469"/>
                  </a:lnTo>
                  <a:lnTo>
                    <a:pt x="161" y="460"/>
                  </a:lnTo>
                  <a:lnTo>
                    <a:pt x="128" y="445"/>
                  </a:lnTo>
                  <a:lnTo>
                    <a:pt x="97" y="427"/>
                  </a:lnTo>
                  <a:lnTo>
                    <a:pt x="69" y="403"/>
                  </a:lnTo>
                  <a:lnTo>
                    <a:pt x="45" y="375"/>
                  </a:lnTo>
                  <a:lnTo>
                    <a:pt x="27" y="344"/>
                  </a:lnTo>
                  <a:lnTo>
                    <a:pt x="12" y="311"/>
                  </a:lnTo>
                  <a:lnTo>
                    <a:pt x="3" y="274"/>
                  </a:lnTo>
                  <a:lnTo>
                    <a:pt x="0" y="236"/>
                  </a:lnTo>
                  <a:lnTo>
                    <a:pt x="3" y="197"/>
                  </a:lnTo>
                  <a:lnTo>
                    <a:pt x="12" y="161"/>
                  </a:lnTo>
                  <a:lnTo>
                    <a:pt x="27" y="127"/>
                  </a:lnTo>
                  <a:lnTo>
                    <a:pt x="45" y="96"/>
                  </a:lnTo>
                  <a:lnTo>
                    <a:pt x="69" y="68"/>
                  </a:lnTo>
                  <a:lnTo>
                    <a:pt x="97" y="45"/>
                  </a:lnTo>
                  <a:lnTo>
                    <a:pt x="128" y="26"/>
                  </a:lnTo>
                  <a:lnTo>
                    <a:pt x="161" y="11"/>
                  </a:lnTo>
                  <a:lnTo>
                    <a:pt x="198" y="3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8057236" y="3491316"/>
            <a:ext cx="434066" cy="434066"/>
            <a:chOff x="5526088" y="2813051"/>
            <a:chExt cx="509587" cy="509587"/>
          </a:xfrm>
        </p:grpSpPr>
        <p:sp>
          <p:nvSpPr>
            <p:cNvPr id="108" name="Google Shape;108;p7"/>
            <p:cNvSpPr/>
            <p:nvPr/>
          </p:nvSpPr>
          <p:spPr>
            <a:xfrm>
              <a:off x="5594351" y="2881313"/>
              <a:ext cx="373060" cy="373060"/>
            </a:xfrm>
            <a:custGeom>
              <a:rect b="b" l="l" r="r" t="t"/>
              <a:pathLst>
                <a:path extrusionOk="0" h="2592" w="2592">
                  <a:moveTo>
                    <a:pt x="1204" y="118"/>
                  </a:moveTo>
                  <a:lnTo>
                    <a:pt x="1118" y="282"/>
                  </a:lnTo>
                  <a:lnTo>
                    <a:pt x="1108" y="296"/>
                  </a:lnTo>
                  <a:lnTo>
                    <a:pt x="1094" y="306"/>
                  </a:lnTo>
                  <a:lnTo>
                    <a:pt x="1078" y="312"/>
                  </a:lnTo>
                  <a:lnTo>
                    <a:pt x="1028" y="324"/>
                  </a:lnTo>
                  <a:lnTo>
                    <a:pt x="980" y="337"/>
                  </a:lnTo>
                  <a:lnTo>
                    <a:pt x="963" y="340"/>
                  </a:lnTo>
                  <a:lnTo>
                    <a:pt x="947" y="338"/>
                  </a:lnTo>
                  <a:lnTo>
                    <a:pt x="931" y="330"/>
                  </a:lnTo>
                  <a:lnTo>
                    <a:pt x="770" y="229"/>
                  </a:lnTo>
                  <a:lnTo>
                    <a:pt x="716" y="256"/>
                  </a:lnTo>
                  <a:lnTo>
                    <a:pt x="664" y="285"/>
                  </a:lnTo>
                  <a:lnTo>
                    <a:pt x="613" y="317"/>
                  </a:lnTo>
                  <a:lnTo>
                    <a:pt x="623" y="504"/>
                  </a:lnTo>
                  <a:lnTo>
                    <a:pt x="621" y="521"/>
                  </a:lnTo>
                  <a:lnTo>
                    <a:pt x="614" y="537"/>
                  </a:lnTo>
                  <a:lnTo>
                    <a:pt x="602" y="551"/>
                  </a:lnTo>
                  <a:lnTo>
                    <a:pt x="567" y="585"/>
                  </a:lnTo>
                  <a:lnTo>
                    <a:pt x="533" y="620"/>
                  </a:lnTo>
                  <a:lnTo>
                    <a:pt x="520" y="631"/>
                  </a:lnTo>
                  <a:lnTo>
                    <a:pt x="504" y="637"/>
                  </a:lnTo>
                  <a:lnTo>
                    <a:pt x="486" y="638"/>
                  </a:lnTo>
                  <a:lnTo>
                    <a:pt x="294" y="630"/>
                  </a:lnTo>
                  <a:lnTo>
                    <a:pt x="261" y="678"/>
                  </a:lnTo>
                  <a:lnTo>
                    <a:pt x="231" y="729"/>
                  </a:lnTo>
                  <a:lnTo>
                    <a:pt x="204" y="781"/>
                  </a:lnTo>
                  <a:lnTo>
                    <a:pt x="307" y="937"/>
                  </a:lnTo>
                  <a:lnTo>
                    <a:pt x="315" y="953"/>
                  </a:lnTo>
                  <a:lnTo>
                    <a:pt x="317" y="970"/>
                  </a:lnTo>
                  <a:lnTo>
                    <a:pt x="314" y="988"/>
                  </a:lnTo>
                  <a:lnTo>
                    <a:pt x="300" y="1034"/>
                  </a:lnTo>
                  <a:lnTo>
                    <a:pt x="288" y="1083"/>
                  </a:lnTo>
                  <a:lnTo>
                    <a:pt x="282" y="1098"/>
                  </a:lnTo>
                  <a:lnTo>
                    <a:pt x="273" y="1111"/>
                  </a:lnTo>
                  <a:lnTo>
                    <a:pt x="260" y="1121"/>
                  </a:lnTo>
                  <a:lnTo>
                    <a:pt x="118" y="1204"/>
                  </a:lnTo>
                  <a:lnTo>
                    <a:pt x="118" y="1386"/>
                  </a:lnTo>
                  <a:lnTo>
                    <a:pt x="260" y="1470"/>
                  </a:lnTo>
                  <a:lnTo>
                    <a:pt x="273" y="1480"/>
                  </a:lnTo>
                  <a:lnTo>
                    <a:pt x="282" y="1493"/>
                  </a:lnTo>
                  <a:lnTo>
                    <a:pt x="288" y="1508"/>
                  </a:lnTo>
                  <a:lnTo>
                    <a:pt x="300" y="1556"/>
                  </a:lnTo>
                  <a:lnTo>
                    <a:pt x="314" y="1603"/>
                  </a:lnTo>
                  <a:lnTo>
                    <a:pt x="317" y="1620"/>
                  </a:lnTo>
                  <a:lnTo>
                    <a:pt x="314" y="1638"/>
                  </a:lnTo>
                  <a:lnTo>
                    <a:pt x="307" y="1654"/>
                  </a:lnTo>
                  <a:lnTo>
                    <a:pt x="204" y="1810"/>
                  </a:lnTo>
                  <a:lnTo>
                    <a:pt x="231" y="1862"/>
                  </a:lnTo>
                  <a:lnTo>
                    <a:pt x="261" y="1912"/>
                  </a:lnTo>
                  <a:lnTo>
                    <a:pt x="294" y="1962"/>
                  </a:lnTo>
                  <a:lnTo>
                    <a:pt x="486" y="1952"/>
                  </a:lnTo>
                  <a:lnTo>
                    <a:pt x="504" y="1954"/>
                  </a:lnTo>
                  <a:lnTo>
                    <a:pt x="519" y="1961"/>
                  </a:lnTo>
                  <a:lnTo>
                    <a:pt x="533" y="1971"/>
                  </a:lnTo>
                  <a:lnTo>
                    <a:pt x="567" y="2006"/>
                  </a:lnTo>
                  <a:lnTo>
                    <a:pt x="602" y="2040"/>
                  </a:lnTo>
                  <a:lnTo>
                    <a:pt x="614" y="2053"/>
                  </a:lnTo>
                  <a:lnTo>
                    <a:pt x="621" y="2069"/>
                  </a:lnTo>
                  <a:lnTo>
                    <a:pt x="623" y="2086"/>
                  </a:lnTo>
                  <a:lnTo>
                    <a:pt x="613" y="2273"/>
                  </a:lnTo>
                  <a:lnTo>
                    <a:pt x="664" y="2305"/>
                  </a:lnTo>
                  <a:lnTo>
                    <a:pt x="716" y="2335"/>
                  </a:lnTo>
                  <a:lnTo>
                    <a:pt x="770" y="2362"/>
                  </a:lnTo>
                  <a:lnTo>
                    <a:pt x="931" y="2260"/>
                  </a:lnTo>
                  <a:lnTo>
                    <a:pt x="947" y="2254"/>
                  </a:lnTo>
                  <a:lnTo>
                    <a:pt x="963" y="2252"/>
                  </a:lnTo>
                  <a:lnTo>
                    <a:pt x="980" y="2254"/>
                  </a:lnTo>
                  <a:lnTo>
                    <a:pt x="1028" y="2268"/>
                  </a:lnTo>
                  <a:lnTo>
                    <a:pt x="1078" y="2279"/>
                  </a:lnTo>
                  <a:lnTo>
                    <a:pt x="1094" y="2285"/>
                  </a:lnTo>
                  <a:lnTo>
                    <a:pt x="1108" y="2296"/>
                  </a:lnTo>
                  <a:lnTo>
                    <a:pt x="1118" y="2310"/>
                  </a:lnTo>
                  <a:lnTo>
                    <a:pt x="1204" y="2474"/>
                  </a:lnTo>
                  <a:lnTo>
                    <a:pt x="1389" y="2474"/>
                  </a:lnTo>
                  <a:lnTo>
                    <a:pt x="1475" y="2310"/>
                  </a:lnTo>
                  <a:lnTo>
                    <a:pt x="1485" y="2296"/>
                  </a:lnTo>
                  <a:lnTo>
                    <a:pt x="1499" y="2285"/>
                  </a:lnTo>
                  <a:lnTo>
                    <a:pt x="1515" y="2279"/>
                  </a:lnTo>
                  <a:lnTo>
                    <a:pt x="1564" y="2268"/>
                  </a:lnTo>
                  <a:lnTo>
                    <a:pt x="1612" y="2254"/>
                  </a:lnTo>
                  <a:lnTo>
                    <a:pt x="1630" y="2252"/>
                  </a:lnTo>
                  <a:lnTo>
                    <a:pt x="1646" y="2254"/>
                  </a:lnTo>
                  <a:lnTo>
                    <a:pt x="1662" y="2260"/>
                  </a:lnTo>
                  <a:lnTo>
                    <a:pt x="1823" y="2362"/>
                  </a:lnTo>
                  <a:lnTo>
                    <a:pt x="1876" y="2335"/>
                  </a:lnTo>
                  <a:lnTo>
                    <a:pt x="1929" y="2305"/>
                  </a:lnTo>
                  <a:lnTo>
                    <a:pt x="1979" y="2273"/>
                  </a:lnTo>
                  <a:lnTo>
                    <a:pt x="1970" y="2086"/>
                  </a:lnTo>
                  <a:lnTo>
                    <a:pt x="1972" y="2069"/>
                  </a:lnTo>
                  <a:lnTo>
                    <a:pt x="1978" y="2053"/>
                  </a:lnTo>
                  <a:lnTo>
                    <a:pt x="1990" y="2040"/>
                  </a:lnTo>
                  <a:lnTo>
                    <a:pt x="2026" y="2006"/>
                  </a:lnTo>
                  <a:lnTo>
                    <a:pt x="2060" y="1971"/>
                  </a:lnTo>
                  <a:lnTo>
                    <a:pt x="2074" y="1961"/>
                  </a:lnTo>
                  <a:lnTo>
                    <a:pt x="2089" y="1954"/>
                  </a:lnTo>
                  <a:lnTo>
                    <a:pt x="2106" y="1952"/>
                  </a:lnTo>
                  <a:lnTo>
                    <a:pt x="2299" y="1962"/>
                  </a:lnTo>
                  <a:lnTo>
                    <a:pt x="2331" y="1912"/>
                  </a:lnTo>
                  <a:lnTo>
                    <a:pt x="2362" y="1862"/>
                  </a:lnTo>
                  <a:lnTo>
                    <a:pt x="2389" y="1810"/>
                  </a:lnTo>
                  <a:lnTo>
                    <a:pt x="2286" y="1654"/>
                  </a:lnTo>
                  <a:lnTo>
                    <a:pt x="2279" y="1638"/>
                  </a:lnTo>
                  <a:lnTo>
                    <a:pt x="2276" y="1620"/>
                  </a:lnTo>
                  <a:lnTo>
                    <a:pt x="2279" y="1603"/>
                  </a:lnTo>
                  <a:lnTo>
                    <a:pt x="2293" y="1556"/>
                  </a:lnTo>
                  <a:lnTo>
                    <a:pt x="2305" y="1508"/>
                  </a:lnTo>
                  <a:lnTo>
                    <a:pt x="2311" y="1493"/>
                  </a:lnTo>
                  <a:lnTo>
                    <a:pt x="2320" y="1480"/>
                  </a:lnTo>
                  <a:lnTo>
                    <a:pt x="2333" y="1470"/>
                  </a:lnTo>
                  <a:lnTo>
                    <a:pt x="2474" y="1386"/>
                  </a:lnTo>
                  <a:lnTo>
                    <a:pt x="2474" y="1204"/>
                  </a:lnTo>
                  <a:lnTo>
                    <a:pt x="2333" y="1121"/>
                  </a:lnTo>
                  <a:lnTo>
                    <a:pt x="2320" y="1111"/>
                  </a:lnTo>
                  <a:lnTo>
                    <a:pt x="2311" y="1098"/>
                  </a:lnTo>
                  <a:lnTo>
                    <a:pt x="2305" y="1083"/>
                  </a:lnTo>
                  <a:lnTo>
                    <a:pt x="2293" y="1034"/>
                  </a:lnTo>
                  <a:lnTo>
                    <a:pt x="2279" y="988"/>
                  </a:lnTo>
                  <a:lnTo>
                    <a:pt x="2276" y="970"/>
                  </a:lnTo>
                  <a:lnTo>
                    <a:pt x="2279" y="953"/>
                  </a:lnTo>
                  <a:lnTo>
                    <a:pt x="2286" y="937"/>
                  </a:lnTo>
                  <a:lnTo>
                    <a:pt x="2389" y="781"/>
                  </a:lnTo>
                  <a:lnTo>
                    <a:pt x="2362" y="729"/>
                  </a:lnTo>
                  <a:lnTo>
                    <a:pt x="2331" y="678"/>
                  </a:lnTo>
                  <a:lnTo>
                    <a:pt x="2299" y="630"/>
                  </a:lnTo>
                  <a:lnTo>
                    <a:pt x="2106" y="638"/>
                  </a:lnTo>
                  <a:lnTo>
                    <a:pt x="2089" y="637"/>
                  </a:lnTo>
                  <a:lnTo>
                    <a:pt x="2074" y="631"/>
                  </a:lnTo>
                  <a:lnTo>
                    <a:pt x="2060" y="620"/>
                  </a:lnTo>
                  <a:lnTo>
                    <a:pt x="2026" y="585"/>
                  </a:lnTo>
                  <a:lnTo>
                    <a:pt x="1990" y="551"/>
                  </a:lnTo>
                  <a:lnTo>
                    <a:pt x="1978" y="537"/>
                  </a:lnTo>
                  <a:lnTo>
                    <a:pt x="1972" y="521"/>
                  </a:lnTo>
                  <a:lnTo>
                    <a:pt x="1970" y="504"/>
                  </a:lnTo>
                  <a:lnTo>
                    <a:pt x="1979" y="317"/>
                  </a:lnTo>
                  <a:lnTo>
                    <a:pt x="1929" y="285"/>
                  </a:lnTo>
                  <a:lnTo>
                    <a:pt x="1876" y="256"/>
                  </a:lnTo>
                  <a:lnTo>
                    <a:pt x="1823" y="229"/>
                  </a:lnTo>
                  <a:lnTo>
                    <a:pt x="1662" y="330"/>
                  </a:lnTo>
                  <a:lnTo>
                    <a:pt x="1646" y="338"/>
                  </a:lnTo>
                  <a:lnTo>
                    <a:pt x="1630" y="340"/>
                  </a:lnTo>
                  <a:lnTo>
                    <a:pt x="1612" y="337"/>
                  </a:lnTo>
                  <a:lnTo>
                    <a:pt x="1564" y="324"/>
                  </a:lnTo>
                  <a:lnTo>
                    <a:pt x="1515" y="312"/>
                  </a:lnTo>
                  <a:lnTo>
                    <a:pt x="1499" y="306"/>
                  </a:lnTo>
                  <a:lnTo>
                    <a:pt x="1485" y="296"/>
                  </a:lnTo>
                  <a:lnTo>
                    <a:pt x="1475" y="282"/>
                  </a:lnTo>
                  <a:lnTo>
                    <a:pt x="1389" y="118"/>
                  </a:lnTo>
                  <a:lnTo>
                    <a:pt x="1204" y="118"/>
                  </a:lnTo>
                  <a:close/>
                  <a:moveTo>
                    <a:pt x="1168" y="0"/>
                  </a:moveTo>
                  <a:lnTo>
                    <a:pt x="1425" y="0"/>
                  </a:lnTo>
                  <a:lnTo>
                    <a:pt x="1441" y="2"/>
                  </a:lnTo>
                  <a:lnTo>
                    <a:pt x="1455" y="8"/>
                  </a:lnTo>
                  <a:lnTo>
                    <a:pt x="1467" y="18"/>
                  </a:lnTo>
                  <a:lnTo>
                    <a:pt x="1476" y="31"/>
                  </a:lnTo>
                  <a:lnTo>
                    <a:pt x="1566" y="203"/>
                  </a:lnTo>
                  <a:lnTo>
                    <a:pt x="1621" y="217"/>
                  </a:lnTo>
                  <a:lnTo>
                    <a:pt x="1787" y="112"/>
                  </a:lnTo>
                  <a:lnTo>
                    <a:pt x="1800" y="106"/>
                  </a:lnTo>
                  <a:lnTo>
                    <a:pt x="1814" y="104"/>
                  </a:lnTo>
                  <a:lnTo>
                    <a:pt x="1828" y="104"/>
                  </a:lnTo>
                  <a:lnTo>
                    <a:pt x="1842" y="108"/>
                  </a:lnTo>
                  <a:lnTo>
                    <a:pt x="1923" y="147"/>
                  </a:lnTo>
                  <a:lnTo>
                    <a:pt x="2000" y="191"/>
                  </a:lnTo>
                  <a:lnTo>
                    <a:pt x="2074" y="240"/>
                  </a:lnTo>
                  <a:lnTo>
                    <a:pt x="2086" y="250"/>
                  </a:lnTo>
                  <a:lnTo>
                    <a:pt x="2093" y="263"/>
                  </a:lnTo>
                  <a:lnTo>
                    <a:pt x="2099" y="277"/>
                  </a:lnTo>
                  <a:lnTo>
                    <a:pt x="2100" y="291"/>
                  </a:lnTo>
                  <a:lnTo>
                    <a:pt x="2089" y="483"/>
                  </a:lnTo>
                  <a:lnTo>
                    <a:pt x="2128" y="520"/>
                  </a:lnTo>
                  <a:lnTo>
                    <a:pt x="2325" y="510"/>
                  </a:lnTo>
                  <a:lnTo>
                    <a:pt x="2339" y="512"/>
                  </a:lnTo>
                  <a:lnTo>
                    <a:pt x="2353" y="516"/>
                  </a:lnTo>
                  <a:lnTo>
                    <a:pt x="2365" y="523"/>
                  </a:lnTo>
                  <a:lnTo>
                    <a:pt x="2375" y="534"/>
                  </a:lnTo>
                  <a:lnTo>
                    <a:pt x="2425" y="606"/>
                  </a:lnTo>
                  <a:lnTo>
                    <a:pt x="2470" y="682"/>
                  </a:lnTo>
                  <a:lnTo>
                    <a:pt x="2510" y="761"/>
                  </a:lnTo>
                  <a:lnTo>
                    <a:pt x="2515" y="776"/>
                  </a:lnTo>
                  <a:lnTo>
                    <a:pt x="2515" y="790"/>
                  </a:lnTo>
                  <a:lnTo>
                    <a:pt x="2513" y="805"/>
                  </a:lnTo>
                  <a:lnTo>
                    <a:pt x="2505" y="819"/>
                  </a:lnTo>
                  <a:lnTo>
                    <a:pt x="2400" y="979"/>
                  </a:lnTo>
                  <a:lnTo>
                    <a:pt x="2414" y="1032"/>
                  </a:lnTo>
                  <a:lnTo>
                    <a:pt x="2563" y="1120"/>
                  </a:lnTo>
                  <a:lnTo>
                    <a:pt x="2575" y="1129"/>
                  </a:lnTo>
                  <a:lnTo>
                    <a:pt x="2585" y="1142"/>
                  </a:lnTo>
                  <a:lnTo>
                    <a:pt x="2590" y="1156"/>
                  </a:lnTo>
                  <a:lnTo>
                    <a:pt x="2592" y="1171"/>
                  </a:lnTo>
                  <a:lnTo>
                    <a:pt x="2592" y="1421"/>
                  </a:lnTo>
                  <a:lnTo>
                    <a:pt x="2590" y="1436"/>
                  </a:lnTo>
                  <a:lnTo>
                    <a:pt x="2585" y="1450"/>
                  </a:lnTo>
                  <a:lnTo>
                    <a:pt x="2575" y="1462"/>
                  </a:lnTo>
                  <a:lnTo>
                    <a:pt x="2563" y="1471"/>
                  </a:lnTo>
                  <a:lnTo>
                    <a:pt x="2414" y="1559"/>
                  </a:lnTo>
                  <a:lnTo>
                    <a:pt x="2399" y="1612"/>
                  </a:lnTo>
                  <a:lnTo>
                    <a:pt x="2505" y="1773"/>
                  </a:lnTo>
                  <a:lnTo>
                    <a:pt x="2512" y="1787"/>
                  </a:lnTo>
                  <a:lnTo>
                    <a:pt x="2515" y="1801"/>
                  </a:lnTo>
                  <a:lnTo>
                    <a:pt x="2515" y="1816"/>
                  </a:lnTo>
                  <a:lnTo>
                    <a:pt x="2510" y="1830"/>
                  </a:lnTo>
                  <a:lnTo>
                    <a:pt x="2470" y="1909"/>
                  </a:lnTo>
                  <a:lnTo>
                    <a:pt x="2425" y="1984"/>
                  </a:lnTo>
                  <a:lnTo>
                    <a:pt x="2375" y="2057"/>
                  </a:lnTo>
                  <a:lnTo>
                    <a:pt x="2365" y="2068"/>
                  </a:lnTo>
                  <a:lnTo>
                    <a:pt x="2353" y="2076"/>
                  </a:lnTo>
                  <a:lnTo>
                    <a:pt x="2339" y="2080"/>
                  </a:lnTo>
                  <a:lnTo>
                    <a:pt x="2325" y="2081"/>
                  </a:lnTo>
                  <a:lnTo>
                    <a:pt x="2128" y="2071"/>
                  </a:lnTo>
                  <a:lnTo>
                    <a:pt x="2089" y="2109"/>
                  </a:lnTo>
                  <a:lnTo>
                    <a:pt x="2099" y="2300"/>
                  </a:lnTo>
                  <a:lnTo>
                    <a:pt x="2097" y="2315"/>
                  </a:lnTo>
                  <a:lnTo>
                    <a:pt x="2093" y="2329"/>
                  </a:lnTo>
                  <a:lnTo>
                    <a:pt x="2086" y="2341"/>
                  </a:lnTo>
                  <a:lnTo>
                    <a:pt x="2074" y="2351"/>
                  </a:lnTo>
                  <a:lnTo>
                    <a:pt x="2000" y="2400"/>
                  </a:lnTo>
                  <a:lnTo>
                    <a:pt x="1923" y="2444"/>
                  </a:lnTo>
                  <a:lnTo>
                    <a:pt x="1842" y="2482"/>
                  </a:lnTo>
                  <a:lnTo>
                    <a:pt x="1828" y="2487"/>
                  </a:lnTo>
                  <a:lnTo>
                    <a:pt x="1814" y="2488"/>
                  </a:lnTo>
                  <a:lnTo>
                    <a:pt x="1800" y="2484"/>
                  </a:lnTo>
                  <a:lnTo>
                    <a:pt x="1787" y="2479"/>
                  </a:lnTo>
                  <a:lnTo>
                    <a:pt x="1621" y="2374"/>
                  </a:lnTo>
                  <a:lnTo>
                    <a:pt x="1566" y="2389"/>
                  </a:lnTo>
                  <a:lnTo>
                    <a:pt x="1476" y="2560"/>
                  </a:lnTo>
                  <a:lnTo>
                    <a:pt x="1467" y="2574"/>
                  </a:lnTo>
                  <a:lnTo>
                    <a:pt x="1455" y="2583"/>
                  </a:lnTo>
                  <a:lnTo>
                    <a:pt x="1441" y="2590"/>
                  </a:lnTo>
                  <a:lnTo>
                    <a:pt x="1425" y="2592"/>
                  </a:lnTo>
                  <a:lnTo>
                    <a:pt x="1168" y="2592"/>
                  </a:lnTo>
                  <a:lnTo>
                    <a:pt x="1153" y="2590"/>
                  </a:lnTo>
                  <a:lnTo>
                    <a:pt x="1138" y="2583"/>
                  </a:lnTo>
                  <a:lnTo>
                    <a:pt x="1126" y="2574"/>
                  </a:lnTo>
                  <a:lnTo>
                    <a:pt x="1116" y="2560"/>
                  </a:lnTo>
                  <a:lnTo>
                    <a:pt x="1026" y="2389"/>
                  </a:lnTo>
                  <a:lnTo>
                    <a:pt x="972" y="2374"/>
                  </a:lnTo>
                  <a:lnTo>
                    <a:pt x="805" y="2479"/>
                  </a:lnTo>
                  <a:lnTo>
                    <a:pt x="792" y="2484"/>
                  </a:lnTo>
                  <a:lnTo>
                    <a:pt x="778" y="2488"/>
                  </a:lnTo>
                  <a:lnTo>
                    <a:pt x="764" y="2487"/>
                  </a:lnTo>
                  <a:lnTo>
                    <a:pt x="750" y="2482"/>
                  </a:lnTo>
                  <a:lnTo>
                    <a:pt x="670" y="2444"/>
                  </a:lnTo>
                  <a:lnTo>
                    <a:pt x="593" y="2400"/>
                  </a:lnTo>
                  <a:lnTo>
                    <a:pt x="519" y="2351"/>
                  </a:lnTo>
                  <a:lnTo>
                    <a:pt x="508" y="2341"/>
                  </a:lnTo>
                  <a:lnTo>
                    <a:pt x="499" y="2329"/>
                  </a:lnTo>
                  <a:lnTo>
                    <a:pt x="495" y="2315"/>
                  </a:lnTo>
                  <a:lnTo>
                    <a:pt x="494" y="2300"/>
                  </a:lnTo>
                  <a:lnTo>
                    <a:pt x="504" y="2109"/>
                  </a:lnTo>
                  <a:lnTo>
                    <a:pt x="465" y="2071"/>
                  </a:lnTo>
                  <a:lnTo>
                    <a:pt x="267" y="2081"/>
                  </a:lnTo>
                  <a:lnTo>
                    <a:pt x="254" y="2080"/>
                  </a:lnTo>
                  <a:lnTo>
                    <a:pt x="240" y="2076"/>
                  </a:lnTo>
                  <a:lnTo>
                    <a:pt x="228" y="2068"/>
                  </a:lnTo>
                  <a:lnTo>
                    <a:pt x="217" y="2057"/>
                  </a:lnTo>
                  <a:lnTo>
                    <a:pt x="168" y="1984"/>
                  </a:lnTo>
                  <a:lnTo>
                    <a:pt x="123" y="1909"/>
                  </a:lnTo>
                  <a:lnTo>
                    <a:pt x="83" y="1830"/>
                  </a:lnTo>
                  <a:lnTo>
                    <a:pt x="79" y="1816"/>
                  </a:lnTo>
                  <a:lnTo>
                    <a:pt x="77" y="1801"/>
                  </a:lnTo>
                  <a:lnTo>
                    <a:pt x="81" y="1787"/>
                  </a:lnTo>
                  <a:lnTo>
                    <a:pt x="87" y="1773"/>
                  </a:lnTo>
                  <a:lnTo>
                    <a:pt x="193" y="1612"/>
                  </a:lnTo>
                  <a:lnTo>
                    <a:pt x="178" y="1559"/>
                  </a:lnTo>
                  <a:lnTo>
                    <a:pt x="29" y="1471"/>
                  </a:lnTo>
                  <a:lnTo>
                    <a:pt x="17" y="1462"/>
                  </a:lnTo>
                  <a:lnTo>
                    <a:pt x="8" y="1450"/>
                  </a:lnTo>
                  <a:lnTo>
                    <a:pt x="2" y="1436"/>
                  </a:lnTo>
                  <a:lnTo>
                    <a:pt x="0" y="1421"/>
                  </a:lnTo>
                  <a:lnTo>
                    <a:pt x="0" y="1171"/>
                  </a:lnTo>
                  <a:lnTo>
                    <a:pt x="2" y="1156"/>
                  </a:lnTo>
                  <a:lnTo>
                    <a:pt x="8" y="1142"/>
                  </a:lnTo>
                  <a:lnTo>
                    <a:pt x="17" y="1129"/>
                  </a:lnTo>
                  <a:lnTo>
                    <a:pt x="29" y="1120"/>
                  </a:lnTo>
                  <a:lnTo>
                    <a:pt x="178" y="1032"/>
                  </a:lnTo>
                  <a:lnTo>
                    <a:pt x="193" y="979"/>
                  </a:lnTo>
                  <a:lnTo>
                    <a:pt x="87" y="818"/>
                  </a:lnTo>
                  <a:lnTo>
                    <a:pt x="81" y="805"/>
                  </a:lnTo>
                  <a:lnTo>
                    <a:pt x="77" y="790"/>
                  </a:lnTo>
                  <a:lnTo>
                    <a:pt x="79" y="776"/>
                  </a:lnTo>
                  <a:lnTo>
                    <a:pt x="83" y="761"/>
                  </a:lnTo>
                  <a:lnTo>
                    <a:pt x="123" y="682"/>
                  </a:lnTo>
                  <a:lnTo>
                    <a:pt x="168" y="606"/>
                  </a:lnTo>
                  <a:lnTo>
                    <a:pt x="217" y="534"/>
                  </a:lnTo>
                  <a:lnTo>
                    <a:pt x="228" y="523"/>
                  </a:lnTo>
                  <a:lnTo>
                    <a:pt x="240" y="516"/>
                  </a:lnTo>
                  <a:lnTo>
                    <a:pt x="254" y="512"/>
                  </a:lnTo>
                  <a:lnTo>
                    <a:pt x="267" y="510"/>
                  </a:lnTo>
                  <a:lnTo>
                    <a:pt x="465" y="519"/>
                  </a:lnTo>
                  <a:lnTo>
                    <a:pt x="504" y="483"/>
                  </a:lnTo>
                  <a:lnTo>
                    <a:pt x="494" y="291"/>
                  </a:lnTo>
                  <a:lnTo>
                    <a:pt x="495" y="277"/>
                  </a:lnTo>
                  <a:lnTo>
                    <a:pt x="499" y="263"/>
                  </a:lnTo>
                  <a:lnTo>
                    <a:pt x="508" y="250"/>
                  </a:lnTo>
                  <a:lnTo>
                    <a:pt x="519" y="240"/>
                  </a:lnTo>
                  <a:lnTo>
                    <a:pt x="593" y="191"/>
                  </a:lnTo>
                  <a:lnTo>
                    <a:pt x="670" y="147"/>
                  </a:lnTo>
                  <a:lnTo>
                    <a:pt x="750" y="108"/>
                  </a:lnTo>
                  <a:lnTo>
                    <a:pt x="764" y="104"/>
                  </a:lnTo>
                  <a:lnTo>
                    <a:pt x="778" y="104"/>
                  </a:lnTo>
                  <a:lnTo>
                    <a:pt x="792" y="106"/>
                  </a:lnTo>
                  <a:lnTo>
                    <a:pt x="806" y="112"/>
                  </a:lnTo>
                  <a:lnTo>
                    <a:pt x="972" y="217"/>
                  </a:lnTo>
                  <a:lnTo>
                    <a:pt x="1026" y="203"/>
                  </a:lnTo>
                  <a:lnTo>
                    <a:pt x="1116" y="31"/>
                  </a:lnTo>
                  <a:lnTo>
                    <a:pt x="1126" y="18"/>
                  </a:lnTo>
                  <a:lnTo>
                    <a:pt x="1138" y="8"/>
                  </a:lnTo>
                  <a:lnTo>
                    <a:pt x="1153" y="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653088" y="2940051"/>
              <a:ext cx="255586" cy="255587"/>
            </a:xfrm>
            <a:custGeom>
              <a:rect b="b" l="l" r="r" t="t"/>
              <a:pathLst>
                <a:path extrusionOk="0" h="1768" w="1768">
                  <a:moveTo>
                    <a:pt x="885" y="118"/>
                  </a:moveTo>
                  <a:lnTo>
                    <a:pt x="815" y="121"/>
                  </a:lnTo>
                  <a:lnTo>
                    <a:pt x="746" y="130"/>
                  </a:lnTo>
                  <a:lnTo>
                    <a:pt x="681" y="145"/>
                  </a:lnTo>
                  <a:lnTo>
                    <a:pt x="618" y="165"/>
                  </a:lnTo>
                  <a:lnTo>
                    <a:pt x="556" y="191"/>
                  </a:lnTo>
                  <a:lnTo>
                    <a:pt x="497" y="222"/>
                  </a:lnTo>
                  <a:lnTo>
                    <a:pt x="443" y="257"/>
                  </a:lnTo>
                  <a:lnTo>
                    <a:pt x="391" y="298"/>
                  </a:lnTo>
                  <a:lnTo>
                    <a:pt x="343" y="342"/>
                  </a:lnTo>
                  <a:lnTo>
                    <a:pt x="299" y="391"/>
                  </a:lnTo>
                  <a:lnTo>
                    <a:pt x="259" y="442"/>
                  </a:lnTo>
                  <a:lnTo>
                    <a:pt x="223" y="497"/>
                  </a:lnTo>
                  <a:lnTo>
                    <a:pt x="192" y="555"/>
                  </a:lnTo>
                  <a:lnTo>
                    <a:pt x="167" y="616"/>
                  </a:lnTo>
                  <a:lnTo>
                    <a:pt x="146" y="680"/>
                  </a:lnTo>
                  <a:lnTo>
                    <a:pt x="131" y="746"/>
                  </a:lnTo>
                  <a:lnTo>
                    <a:pt x="122" y="813"/>
                  </a:lnTo>
                  <a:lnTo>
                    <a:pt x="118" y="883"/>
                  </a:lnTo>
                  <a:lnTo>
                    <a:pt x="122" y="953"/>
                  </a:lnTo>
                  <a:lnTo>
                    <a:pt x="131" y="1022"/>
                  </a:lnTo>
                  <a:lnTo>
                    <a:pt x="146" y="1087"/>
                  </a:lnTo>
                  <a:lnTo>
                    <a:pt x="167" y="1150"/>
                  </a:lnTo>
                  <a:lnTo>
                    <a:pt x="192" y="1212"/>
                  </a:lnTo>
                  <a:lnTo>
                    <a:pt x="223" y="1270"/>
                  </a:lnTo>
                  <a:lnTo>
                    <a:pt x="259" y="1325"/>
                  </a:lnTo>
                  <a:lnTo>
                    <a:pt x="299" y="1377"/>
                  </a:lnTo>
                  <a:lnTo>
                    <a:pt x="343" y="1425"/>
                  </a:lnTo>
                  <a:lnTo>
                    <a:pt x="391" y="1469"/>
                  </a:lnTo>
                  <a:lnTo>
                    <a:pt x="443" y="1509"/>
                  </a:lnTo>
                  <a:lnTo>
                    <a:pt x="497" y="1544"/>
                  </a:lnTo>
                  <a:lnTo>
                    <a:pt x="556" y="1576"/>
                  </a:lnTo>
                  <a:lnTo>
                    <a:pt x="618" y="1601"/>
                  </a:lnTo>
                  <a:lnTo>
                    <a:pt x="681" y="1622"/>
                  </a:lnTo>
                  <a:lnTo>
                    <a:pt x="746" y="1637"/>
                  </a:lnTo>
                  <a:lnTo>
                    <a:pt x="815" y="1646"/>
                  </a:lnTo>
                  <a:lnTo>
                    <a:pt x="885" y="1650"/>
                  </a:lnTo>
                  <a:lnTo>
                    <a:pt x="953" y="1646"/>
                  </a:lnTo>
                  <a:lnTo>
                    <a:pt x="1022" y="1637"/>
                  </a:lnTo>
                  <a:lnTo>
                    <a:pt x="1088" y="1622"/>
                  </a:lnTo>
                  <a:lnTo>
                    <a:pt x="1151" y="1601"/>
                  </a:lnTo>
                  <a:lnTo>
                    <a:pt x="1212" y="1576"/>
                  </a:lnTo>
                  <a:lnTo>
                    <a:pt x="1271" y="1544"/>
                  </a:lnTo>
                  <a:lnTo>
                    <a:pt x="1326" y="1509"/>
                  </a:lnTo>
                  <a:lnTo>
                    <a:pt x="1377" y="1469"/>
                  </a:lnTo>
                  <a:lnTo>
                    <a:pt x="1426" y="1425"/>
                  </a:lnTo>
                  <a:lnTo>
                    <a:pt x="1470" y="1377"/>
                  </a:lnTo>
                  <a:lnTo>
                    <a:pt x="1509" y="1325"/>
                  </a:lnTo>
                  <a:lnTo>
                    <a:pt x="1545" y="1270"/>
                  </a:lnTo>
                  <a:lnTo>
                    <a:pt x="1576" y="1212"/>
                  </a:lnTo>
                  <a:lnTo>
                    <a:pt x="1602" y="1150"/>
                  </a:lnTo>
                  <a:lnTo>
                    <a:pt x="1622" y="1087"/>
                  </a:lnTo>
                  <a:lnTo>
                    <a:pt x="1637" y="1021"/>
                  </a:lnTo>
                  <a:lnTo>
                    <a:pt x="1647" y="953"/>
                  </a:lnTo>
                  <a:lnTo>
                    <a:pt x="1650" y="883"/>
                  </a:lnTo>
                  <a:lnTo>
                    <a:pt x="1647" y="813"/>
                  </a:lnTo>
                  <a:lnTo>
                    <a:pt x="1638" y="746"/>
                  </a:lnTo>
                  <a:lnTo>
                    <a:pt x="1623" y="680"/>
                  </a:lnTo>
                  <a:lnTo>
                    <a:pt x="1602" y="616"/>
                  </a:lnTo>
                  <a:lnTo>
                    <a:pt x="1576" y="555"/>
                  </a:lnTo>
                  <a:lnTo>
                    <a:pt x="1546" y="497"/>
                  </a:lnTo>
                  <a:lnTo>
                    <a:pt x="1511" y="442"/>
                  </a:lnTo>
                  <a:lnTo>
                    <a:pt x="1470" y="391"/>
                  </a:lnTo>
                  <a:lnTo>
                    <a:pt x="1426" y="342"/>
                  </a:lnTo>
                  <a:lnTo>
                    <a:pt x="1377" y="298"/>
                  </a:lnTo>
                  <a:lnTo>
                    <a:pt x="1326" y="257"/>
                  </a:lnTo>
                  <a:lnTo>
                    <a:pt x="1271" y="222"/>
                  </a:lnTo>
                  <a:lnTo>
                    <a:pt x="1212" y="191"/>
                  </a:lnTo>
                  <a:lnTo>
                    <a:pt x="1152" y="165"/>
                  </a:lnTo>
                  <a:lnTo>
                    <a:pt x="1088" y="145"/>
                  </a:lnTo>
                  <a:lnTo>
                    <a:pt x="1022" y="130"/>
                  </a:lnTo>
                  <a:lnTo>
                    <a:pt x="955" y="121"/>
                  </a:lnTo>
                  <a:lnTo>
                    <a:pt x="885" y="118"/>
                  </a:lnTo>
                  <a:close/>
                  <a:moveTo>
                    <a:pt x="885" y="0"/>
                  </a:moveTo>
                  <a:lnTo>
                    <a:pt x="961" y="3"/>
                  </a:lnTo>
                  <a:lnTo>
                    <a:pt x="1035" y="13"/>
                  </a:lnTo>
                  <a:lnTo>
                    <a:pt x="1107" y="29"/>
                  </a:lnTo>
                  <a:lnTo>
                    <a:pt x="1178" y="50"/>
                  </a:lnTo>
                  <a:lnTo>
                    <a:pt x="1244" y="77"/>
                  </a:lnTo>
                  <a:lnTo>
                    <a:pt x="1309" y="109"/>
                  </a:lnTo>
                  <a:lnTo>
                    <a:pt x="1371" y="146"/>
                  </a:lnTo>
                  <a:lnTo>
                    <a:pt x="1429" y="188"/>
                  </a:lnTo>
                  <a:lnTo>
                    <a:pt x="1483" y="234"/>
                  </a:lnTo>
                  <a:lnTo>
                    <a:pt x="1533" y="284"/>
                  </a:lnTo>
                  <a:lnTo>
                    <a:pt x="1580" y="339"/>
                  </a:lnTo>
                  <a:lnTo>
                    <a:pt x="1622" y="397"/>
                  </a:lnTo>
                  <a:lnTo>
                    <a:pt x="1659" y="458"/>
                  </a:lnTo>
                  <a:lnTo>
                    <a:pt x="1691" y="524"/>
                  </a:lnTo>
                  <a:lnTo>
                    <a:pt x="1718" y="590"/>
                  </a:lnTo>
                  <a:lnTo>
                    <a:pt x="1739" y="661"/>
                  </a:lnTo>
                  <a:lnTo>
                    <a:pt x="1755" y="733"/>
                  </a:lnTo>
                  <a:lnTo>
                    <a:pt x="1765" y="807"/>
                  </a:lnTo>
                  <a:lnTo>
                    <a:pt x="1768" y="883"/>
                  </a:lnTo>
                  <a:lnTo>
                    <a:pt x="1765" y="959"/>
                  </a:lnTo>
                  <a:lnTo>
                    <a:pt x="1755" y="1035"/>
                  </a:lnTo>
                  <a:lnTo>
                    <a:pt x="1739" y="1106"/>
                  </a:lnTo>
                  <a:lnTo>
                    <a:pt x="1718" y="1176"/>
                  </a:lnTo>
                  <a:lnTo>
                    <a:pt x="1691" y="1244"/>
                  </a:lnTo>
                  <a:lnTo>
                    <a:pt x="1659" y="1308"/>
                  </a:lnTo>
                  <a:lnTo>
                    <a:pt x="1622" y="1371"/>
                  </a:lnTo>
                  <a:lnTo>
                    <a:pt x="1580" y="1428"/>
                  </a:lnTo>
                  <a:lnTo>
                    <a:pt x="1534" y="1482"/>
                  </a:lnTo>
                  <a:lnTo>
                    <a:pt x="1484" y="1533"/>
                  </a:lnTo>
                  <a:lnTo>
                    <a:pt x="1429" y="1580"/>
                  </a:lnTo>
                  <a:lnTo>
                    <a:pt x="1371" y="1622"/>
                  </a:lnTo>
                  <a:lnTo>
                    <a:pt x="1310" y="1658"/>
                  </a:lnTo>
                  <a:lnTo>
                    <a:pt x="1245" y="1690"/>
                  </a:lnTo>
                  <a:lnTo>
                    <a:pt x="1178" y="1717"/>
                  </a:lnTo>
                  <a:lnTo>
                    <a:pt x="1107" y="1739"/>
                  </a:lnTo>
                  <a:lnTo>
                    <a:pt x="1035" y="1755"/>
                  </a:lnTo>
                  <a:lnTo>
                    <a:pt x="961" y="1764"/>
                  </a:lnTo>
                  <a:lnTo>
                    <a:pt x="885" y="1768"/>
                  </a:lnTo>
                  <a:lnTo>
                    <a:pt x="809" y="1764"/>
                  </a:lnTo>
                  <a:lnTo>
                    <a:pt x="733" y="1755"/>
                  </a:lnTo>
                  <a:lnTo>
                    <a:pt x="662" y="1739"/>
                  </a:lnTo>
                  <a:lnTo>
                    <a:pt x="591" y="1717"/>
                  </a:lnTo>
                  <a:lnTo>
                    <a:pt x="524" y="1690"/>
                  </a:lnTo>
                  <a:lnTo>
                    <a:pt x="459" y="1658"/>
                  </a:lnTo>
                  <a:lnTo>
                    <a:pt x="397" y="1622"/>
                  </a:lnTo>
                  <a:lnTo>
                    <a:pt x="340" y="1580"/>
                  </a:lnTo>
                  <a:lnTo>
                    <a:pt x="285" y="1533"/>
                  </a:lnTo>
                  <a:lnTo>
                    <a:pt x="234" y="1482"/>
                  </a:lnTo>
                  <a:lnTo>
                    <a:pt x="188" y="1428"/>
                  </a:lnTo>
                  <a:lnTo>
                    <a:pt x="146" y="1371"/>
                  </a:lnTo>
                  <a:lnTo>
                    <a:pt x="110" y="1308"/>
                  </a:lnTo>
                  <a:lnTo>
                    <a:pt x="78" y="1244"/>
                  </a:lnTo>
                  <a:lnTo>
                    <a:pt x="51" y="1176"/>
                  </a:lnTo>
                  <a:lnTo>
                    <a:pt x="29" y="1106"/>
                  </a:lnTo>
                  <a:lnTo>
                    <a:pt x="13" y="1035"/>
                  </a:lnTo>
                  <a:lnTo>
                    <a:pt x="4" y="959"/>
                  </a:lnTo>
                  <a:lnTo>
                    <a:pt x="0" y="883"/>
                  </a:lnTo>
                  <a:lnTo>
                    <a:pt x="4" y="807"/>
                  </a:lnTo>
                  <a:lnTo>
                    <a:pt x="13" y="733"/>
                  </a:lnTo>
                  <a:lnTo>
                    <a:pt x="29" y="660"/>
                  </a:lnTo>
                  <a:lnTo>
                    <a:pt x="51" y="590"/>
                  </a:lnTo>
                  <a:lnTo>
                    <a:pt x="78" y="523"/>
                  </a:lnTo>
                  <a:lnTo>
                    <a:pt x="110" y="458"/>
                  </a:lnTo>
                  <a:lnTo>
                    <a:pt x="146" y="397"/>
                  </a:lnTo>
                  <a:lnTo>
                    <a:pt x="188" y="339"/>
                  </a:lnTo>
                  <a:lnTo>
                    <a:pt x="234" y="284"/>
                  </a:lnTo>
                  <a:lnTo>
                    <a:pt x="285" y="234"/>
                  </a:lnTo>
                  <a:lnTo>
                    <a:pt x="340" y="188"/>
                  </a:lnTo>
                  <a:lnTo>
                    <a:pt x="397" y="146"/>
                  </a:lnTo>
                  <a:lnTo>
                    <a:pt x="459" y="108"/>
                  </a:lnTo>
                  <a:lnTo>
                    <a:pt x="524" y="76"/>
                  </a:lnTo>
                  <a:lnTo>
                    <a:pt x="591" y="49"/>
                  </a:lnTo>
                  <a:lnTo>
                    <a:pt x="662" y="28"/>
                  </a:lnTo>
                  <a:lnTo>
                    <a:pt x="733" y="13"/>
                  </a:lnTo>
                  <a:lnTo>
                    <a:pt x="809" y="3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5908676" y="284638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353" y="0"/>
                  </a:moveTo>
                  <a:lnTo>
                    <a:pt x="471" y="0"/>
                  </a:lnTo>
                  <a:lnTo>
                    <a:pt x="471" y="412"/>
                  </a:lnTo>
                  <a:lnTo>
                    <a:pt x="468" y="431"/>
                  </a:lnTo>
                  <a:lnTo>
                    <a:pt x="460" y="447"/>
                  </a:lnTo>
                  <a:lnTo>
                    <a:pt x="447" y="460"/>
                  </a:lnTo>
                  <a:lnTo>
                    <a:pt x="431" y="469"/>
                  </a:lnTo>
                  <a:lnTo>
                    <a:pt x="412" y="471"/>
                  </a:lnTo>
                  <a:lnTo>
                    <a:pt x="0" y="471"/>
                  </a:lnTo>
                  <a:lnTo>
                    <a:pt x="0" y="354"/>
                  </a:lnTo>
                  <a:lnTo>
                    <a:pt x="353" y="354"/>
                  </a:lnTo>
                  <a:lnTo>
                    <a:pt x="3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5584826" y="3221038"/>
              <a:ext cx="68263" cy="68263"/>
            </a:xfrm>
            <a:custGeom>
              <a:rect b="b" l="l" r="r" t="t"/>
              <a:pathLst>
                <a:path extrusionOk="0" h="471" w="471">
                  <a:moveTo>
                    <a:pt x="59" y="0"/>
                  </a:moveTo>
                  <a:lnTo>
                    <a:pt x="471" y="0"/>
                  </a:lnTo>
                  <a:lnTo>
                    <a:pt x="471" y="118"/>
                  </a:lnTo>
                  <a:lnTo>
                    <a:pt x="118" y="118"/>
                  </a:lnTo>
                  <a:lnTo>
                    <a:pt x="118" y="471"/>
                  </a:lnTo>
                  <a:lnTo>
                    <a:pt x="0" y="471"/>
                  </a:lnTo>
                  <a:lnTo>
                    <a:pt x="0" y="59"/>
                  </a:lnTo>
                  <a:lnTo>
                    <a:pt x="3" y="40"/>
                  </a:lnTo>
                  <a:lnTo>
                    <a:pt x="12" y="24"/>
                  </a:lnTo>
                  <a:lnTo>
                    <a:pt x="25" y="11"/>
                  </a:lnTo>
                  <a:lnTo>
                    <a:pt x="41" y="3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526088" y="2813051"/>
              <a:ext cx="398461" cy="398462"/>
            </a:xfrm>
            <a:custGeom>
              <a:rect b="b" l="l" r="r" t="t"/>
              <a:pathLst>
                <a:path extrusionOk="0" h="2759" w="2760">
                  <a:moveTo>
                    <a:pt x="1760" y="0"/>
                  </a:moveTo>
                  <a:lnTo>
                    <a:pt x="1855" y="1"/>
                  </a:lnTo>
                  <a:lnTo>
                    <a:pt x="1948" y="8"/>
                  </a:lnTo>
                  <a:lnTo>
                    <a:pt x="2043" y="20"/>
                  </a:lnTo>
                  <a:lnTo>
                    <a:pt x="2136" y="37"/>
                  </a:lnTo>
                  <a:lnTo>
                    <a:pt x="2228" y="60"/>
                  </a:lnTo>
                  <a:lnTo>
                    <a:pt x="2321" y="88"/>
                  </a:lnTo>
                  <a:lnTo>
                    <a:pt x="2411" y="120"/>
                  </a:lnTo>
                  <a:lnTo>
                    <a:pt x="2501" y="158"/>
                  </a:lnTo>
                  <a:lnTo>
                    <a:pt x="2589" y="201"/>
                  </a:lnTo>
                  <a:lnTo>
                    <a:pt x="2675" y="250"/>
                  </a:lnTo>
                  <a:lnTo>
                    <a:pt x="2760" y="304"/>
                  </a:lnTo>
                  <a:lnTo>
                    <a:pt x="2693" y="401"/>
                  </a:lnTo>
                  <a:lnTo>
                    <a:pt x="2608" y="347"/>
                  </a:lnTo>
                  <a:lnTo>
                    <a:pt x="2521" y="299"/>
                  </a:lnTo>
                  <a:lnTo>
                    <a:pt x="2431" y="256"/>
                  </a:lnTo>
                  <a:lnTo>
                    <a:pt x="2340" y="220"/>
                  </a:lnTo>
                  <a:lnTo>
                    <a:pt x="2246" y="188"/>
                  </a:lnTo>
                  <a:lnTo>
                    <a:pt x="2152" y="163"/>
                  </a:lnTo>
                  <a:lnTo>
                    <a:pt x="2058" y="142"/>
                  </a:lnTo>
                  <a:lnTo>
                    <a:pt x="1961" y="128"/>
                  </a:lnTo>
                  <a:lnTo>
                    <a:pt x="1864" y="120"/>
                  </a:lnTo>
                  <a:lnTo>
                    <a:pt x="1768" y="117"/>
                  </a:lnTo>
                  <a:lnTo>
                    <a:pt x="1670" y="120"/>
                  </a:lnTo>
                  <a:lnTo>
                    <a:pt x="1574" y="128"/>
                  </a:lnTo>
                  <a:lnTo>
                    <a:pt x="1478" y="142"/>
                  </a:lnTo>
                  <a:lnTo>
                    <a:pt x="1382" y="163"/>
                  </a:lnTo>
                  <a:lnTo>
                    <a:pt x="1288" y="188"/>
                  </a:lnTo>
                  <a:lnTo>
                    <a:pt x="1196" y="220"/>
                  </a:lnTo>
                  <a:lnTo>
                    <a:pt x="1103" y="256"/>
                  </a:lnTo>
                  <a:lnTo>
                    <a:pt x="1014" y="299"/>
                  </a:lnTo>
                  <a:lnTo>
                    <a:pt x="926" y="347"/>
                  </a:lnTo>
                  <a:lnTo>
                    <a:pt x="841" y="401"/>
                  </a:lnTo>
                  <a:lnTo>
                    <a:pt x="763" y="458"/>
                  </a:lnTo>
                  <a:lnTo>
                    <a:pt x="689" y="519"/>
                  </a:lnTo>
                  <a:lnTo>
                    <a:pt x="618" y="582"/>
                  </a:lnTo>
                  <a:lnTo>
                    <a:pt x="553" y="650"/>
                  </a:lnTo>
                  <a:lnTo>
                    <a:pt x="492" y="720"/>
                  </a:lnTo>
                  <a:lnTo>
                    <a:pt x="435" y="794"/>
                  </a:lnTo>
                  <a:lnTo>
                    <a:pt x="383" y="869"/>
                  </a:lnTo>
                  <a:lnTo>
                    <a:pt x="335" y="947"/>
                  </a:lnTo>
                  <a:lnTo>
                    <a:pt x="292" y="1028"/>
                  </a:lnTo>
                  <a:lnTo>
                    <a:pt x="253" y="1110"/>
                  </a:lnTo>
                  <a:lnTo>
                    <a:pt x="220" y="1194"/>
                  </a:lnTo>
                  <a:lnTo>
                    <a:pt x="191" y="1280"/>
                  </a:lnTo>
                  <a:lnTo>
                    <a:pt x="166" y="1368"/>
                  </a:lnTo>
                  <a:lnTo>
                    <a:pt x="147" y="1456"/>
                  </a:lnTo>
                  <a:lnTo>
                    <a:pt x="133" y="1545"/>
                  </a:lnTo>
                  <a:lnTo>
                    <a:pt x="123" y="1635"/>
                  </a:lnTo>
                  <a:lnTo>
                    <a:pt x="118" y="1725"/>
                  </a:lnTo>
                  <a:lnTo>
                    <a:pt x="118" y="1817"/>
                  </a:lnTo>
                  <a:lnTo>
                    <a:pt x="123" y="1908"/>
                  </a:lnTo>
                  <a:lnTo>
                    <a:pt x="134" y="1998"/>
                  </a:lnTo>
                  <a:lnTo>
                    <a:pt x="149" y="2088"/>
                  </a:lnTo>
                  <a:lnTo>
                    <a:pt x="170" y="2178"/>
                  </a:lnTo>
                  <a:lnTo>
                    <a:pt x="195" y="2267"/>
                  </a:lnTo>
                  <a:lnTo>
                    <a:pt x="226" y="2355"/>
                  </a:lnTo>
                  <a:lnTo>
                    <a:pt x="262" y="2442"/>
                  </a:lnTo>
                  <a:lnTo>
                    <a:pt x="304" y="2527"/>
                  </a:lnTo>
                  <a:lnTo>
                    <a:pt x="350" y="2611"/>
                  </a:lnTo>
                  <a:lnTo>
                    <a:pt x="403" y="2693"/>
                  </a:lnTo>
                  <a:lnTo>
                    <a:pt x="305" y="2759"/>
                  </a:lnTo>
                  <a:lnTo>
                    <a:pt x="252" y="2677"/>
                  </a:lnTo>
                  <a:lnTo>
                    <a:pt x="205" y="2595"/>
                  </a:lnTo>
                  <a:lnTo>
                    <a:pt x="163" y="2509"/>
                  </a:lnTo>
                  <a:lnTo>
                    <a:pt x="125" y="2421"/>
                  </a:lnTo>
                  <a:lnTo>
                    <a:pt x="92" y="2331"/>
                  </a:lnTo>
                  <a:lnTo>
                    <a:pt x="64" y="2240"/>
                  </a:lnTo>
                  <a:lnTo>
                    <a:pt x="41" y="2147"/>
                  </a:lnTo>
                  <a:lnTo>
                    <a:pt x="23" y="2054"/>
                  </a:lnTo>
                  <a:lnTo>
                    <a:pt x="10" y="1958"/>
                  </a:lnTo>
                  <a:lnTo>
                    <a:pt x="2" y="1863"/>
                  </a:lnTo>
                  <a:lnTo>
                    <a:pt x="0" y="1766"/>
                  </a:lnTo>
                  <a:lnTo>
                    <a:pt x="2" y="1671"/>
                  </a:lnTo>
                  <a:lnTo>
                    <a:pt x="11" y="1575"/>
                  </a:lnTo>
                  <a:lnTo>
                    <a:pt x="24" y="1480"/>
                  </a:lnTo>
                  <a:lnTo>
                    <a:pt x="42" y="1386"/>
                  </a:lnTo>
                  <a:lnTo>
                    <a:pt x="64" y="1294"/>
                  </a:lnTo>
                  <a:lnTo>
                    <a:pt x="92" y="1203"/>
                  </a:lnTo>
                  <a:lnTo>
                    <a:pt x="126" y="1113"/>
                  </a:lnTo>
                  <a:lnTo>
                    <a:pt x="163" y="1025"/>
                  </a:lnTo>
                  <a:lnTo>
                    <a:pt x="206" y="940"/>
                  </a:lnTo>
                  <a:lnTo>
                    <a:pt x="253" y="856"/>
                  </a:lnTo>
                  <a:lnTo>
                    <a:pt x="305" y="774"/>
                  </a:lnTo>
                  <a:lnTo>
                    <a:pt x="364" y="693"/>
                  </a:lnTo>
                  <a:lnTo>
                    <a:pt x="426" y="616"/>
                  </a:lnTo>
                  <a:lnTo>
                    <a:pt x="492" y="544"/>
                  </a:lnTo>
                  <a:lnTo>
                    <a:pt x="560" y="475"/>
                  </a:lnTo>
                  <a:lnTo>
                    <a:pt x="633" y="411"/>
                  </a:lnTo>
                  <a:lnTo>
                    <a:pt x="708" y="352"/>
                  </a:lnTo>
                  <a:lnTo>
                    <a:pt x="786" y="296"/>
                  </a:lnTo>
                  <a:lnTo>
                    <a:pt x="866" y="245"/>
                  </a:lnTo>
                  <a:lnTo>
                    <a:pt x="949" y="200"/>
                  </a:lnTo>
                  <a:lnTo>
                    <a:pt x="1034" y="158"/>
                  </a:lnTo>
                  <a:lnTo>
                    <a:pt x="1121" y="122"/>
                  </a:lnTo>
                  <a:lnTo>
                    <a:pt x="1209" y="90"/>
                  </a:lnTo>
                  <a:lnTo>
                    <a:pt x="1298" y="63"/>
                  </a:lnTo>
                  <a:lnTo>
                    <a:pt x="1389" y="40"/>
                  </a:lnTo>
                  <a:lnTo>
                    <a:pt x="1481" y="23"/>
                  </a:lnTo>
                  <a:lnTo>
                    <a:pt x="1574" y="10"/>
                  </a:lnTo>
                  <a:lnTo>
                    <a:pt x="1667" y="2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5637213" y="2927351"/>
              <a:ext cx="398462" cy="395287"/>
            </a:xfrm>
            <a:custGeom>
              <a:rect b="b" l="l" r="r" t="t"/>
              <a:pathLst>
                <a:path extrusionOk="0" h="2742" w="2759">
                  <a:moveTo>
                    <a:pt x="2466" y="0"/>
                  </a:moveTo>
                  <a:lnTo>
                    <a:pt x="2520" y="86"/>
                  </a:lnTo>
                  <a:lnTo>
                    <a:pt x="2568" y="175"/>
                  </a:lnTo>
                  <a:lnTo>
                    <a:pt x="2611" y="266"/>
                  </a:lnTo>
                  <a:lnTo>
                    <a:pt x="2649" y="358"/>
                  </a:lnTo>
                  <a:lnTo>
                    <a:pt x="2681" y="452"/>
                  </a:lnTo>
                  <a:lnTo>
                    <a:pt x="2707" y="547"/>
                  </a:lnTo>
                  <a:lnTo>
                    <a:pt x="2728" y="644"/>
                  </a:lnTo>
                  <a:lnTo>
                    <a:pt x="2744" y="740"/>
                  </a:lnTo>
                  <a:lnTo>
                    <a:pt x="2754" y="838"/>
                  </a:lnTo>
                  <a:lnTo>
                    <a:pt x="2759" y="936"/>
                  </a:lnTo>
                  <a:lnTo>
                    <a:pt x="2758" y="1033"/>
                  </a:lnTo>
                  <a:lnTo>
                    <a:pt x="2753" y="1132"/>
                  </a:lnTo>
                  <a:lnTo>
                    <a:pt x="2741" y="1229"/>
                  </a:lnTo>
                  <a:lnTo>
                    <a:pt x="2724" y="1326"/>
                  </a:lnTo>
                  <a:lnTo>
                    <a:pt x="2703" y="1422"/>
                  </a:lnTo>
                  <a:lnTo>
                    <a:pt x="2675" y="1516"/>
                  </a:lnTo>
                  <a:lnTo>
                    <a:pt x="2641" y="1610"/>
                  </a:lnTo>
                  <a:lnTo>
                    <a:pt x="2603" y="1702"/>
                  </a:lnTo>
                  <a:lnTo>
                    <a:pt x="2559" y="1792"/>
                  </a:lnTo>
                  <a:lnTo>
                    <a:pt x="2509" y="1880"/>
                  </a:lnTo>
                  <a:lnTo>
                    <a:pt x="2455" y="1966"/>
                  </a:lnTo>
                  <a:lnTo>
                    <a:pt x="2397" y="2048"/>
                  </a:lnTo>
                  <a:lnTo>
                    <a:pt x="2334" y="2125"/>
                  </a:lnTo>
                  <a:lnTo>
                    <a:pt x="2268" y="2198"/>
                  </a:lnTo>
                  <a:lnTo>
                    <a:pt x="2199" y="2267"/>
                  </a:lnTo>
                  <a:lnTo>
                    <a:pt x="2126" y="2330"/>
                  </a:lnTo>
                  <a:lnTo>
                    <a:pt x="2051" y="2390"/>
                  </a:lnTo>
                  <a:lnTo>
                    <a:pt x="1974" y="2445"/>
                  </a:lnTo>
                  <a:lnTo>
                    <a:pt x="1893" y="2495"/>
                  </a:lnTo>
                  <a:lnTo>
                    <a:pt x="1811" y="2541"/>
                  </a:lnTo>
                  <a:lnTo>
                    <a:pt x="1726" y="2582"/>
                  </a:lnTo>
                  <a:lnTo>
                    <a:pt x="1640" y="2620"/>
                  </a:lnTo>
                  <a:lnTo>
                    <a:pt x="1551" y="2651"/>
                  </a:lnTo>
                  <a:lnTo>
                    <a:pt x="1462" y="2679"/>
                  </a:lnTo>
                  <a:lnTo>
                    <a:pt x="1371" y="2701"/>
                  </a:lnTo>
                  <a:lnTo>
                    <a:pt x="1279" y="2718"/>
                  </a:lnTo>
                  <a:lnTo>
                    <a:pt x="1186" y="2731"/>
                  </a:lnTo>
                  <a:lnTo>
                    <a:pt x="1093" y="2739"/>
                  </a:lnTo>
                  <a:lnTo>
                    <a:pt x="999" y="2742"/>
                  </a:lnTo>
                  <a:lnTo>
                    <a:pt x="905" y="2740"/>
                  </a:lnTo>
                  <a:lnTo>
                    <a:pt x="811" y="2733"/>
                  </a:lnTo>
                  <a:lnTo>
                    <a:pt x="717" y="2721"/>
                  </a:lnTo>
                  <a:lnTo>
                    <a:pt x="624" y="2703"/>
                  </a:lnTo>
                  <a:lnTo>
                    <a:pt x="531" y="2681"/>
                  </a:lnTo>
                  <a:lnTo>
                    <a:pt x="440" y="2654"/>
                  </a:lnTo>
                  <a:lnTo>
                    <a:pt x="349" y="2621"/>
                  </a:lnTo>
                  <a:lnTo>
                    <a:pt x="259" y="2583"/>
                  </a:lnTo>
                  <a:lnTo>
                    <a:pt x="171" y="2540"/>
                  </a:lnTo>
                  <a:lnTo>
                    <a:pt x="85" y="2491"/>
                  </a:lnTo>
                  <a:lnTo>
                    <a:pt x="0" y="2437"/>
                  </a:lnTo>
                  <a:lnTo>
                    <a:pt x="66" y="2340"/>
                  </a:lnTo>
                  <a:lnTo>
                    <a:pt x="150" y="2393"/>
                  </a:lnTo>
                  <a:lnTo>
                    <a:pt x="237" y="2441"/>
                  </a:lnTo>
                  <a:lnTo>
                    <a:pt x="325" y="2483"/>
                  </a:lnTo>
                  <a:lnTo>
                    <a:pt x="416" y="2520"/>
                  </a:lnTo>
                  <a:lnTo>
                    <a:pt x="508" y="2551"/>
                  </a:lnTo>
                  <a:lnTo>
                    <a:pt x="601" y="2577"/>
                  </a:lnTo>
                  <a:lnTo>
                    <a:pt x="695" y="2597"/>
                  </a:lnTo>
                  <a:lnTo>
                    <a:pt x="791" y="2612"/>
                  </a:lnTo>
                  <a:lnTo>
                    <a:pt x="887" y="2621"/>
                  </a:lnTo>
                  <a:lnTo>
                    <a:pt x="982" y="2624"/>
                  </a:lnTo>
                  <a:lnTo>
                    <a:pt x="1079" y="2622"/>
                  </a:lnTo>
                  <a:lnTo>
                    <a:pt x="1174" y="2614"/>
                  </a:lnTo>
                  <a:lnTo>
                    <a:pt x="1270" y="2600"/>
                  </a:lnTo>
                  <a:lnTo>
                    <a:pt x="1364" y="2582"/>
                  </a:lnTo>
                  <a:lnTo>
                    <a:pt x="1458" y="2557"/>
                  </a:lnTo>
                  <a:lnTo>
                    <a:pt x="1550" y="2527"/>
                  </a:lnTo>
                  <a:lnTo>
                    <a:pt x="1641" y="2491"/>
                  </a:lnTo>
                  <a:lnTo>
                    <a:pt x="1730" y="2450"/>
                  </a:lnTo>
                  <a:lnTo>
                    <a:pt x="1817" y="2403"/>
                  </a:lnTo>
                  <a:lnTo>
                    <a:pt x="1902" y="2350"/>
                  </a:lnTo>
                  <a:lnTo>
                    <a:pt x="1981" y="2294"/>
                  </a:lnTo>
                  <a:lnTo>
                    <a:pt x="2056" y="2235"/>
                  </a:lnTo>
                  <a:lnTo>
                    <a:pt x="2127" y="2172"/>
                  </a:lnTo>
                  <a:lnTo>
                    <a:pt x="2194" y="2106"/>
                  </a:lnTo>
                  <a:lnTo>
                    <a:pt x="2255" y="2036"/>
                  </a:lnTo>
                  <a:lnTo>
                    <a:pt x="2313" y="1964"/>
                  </a:lnTo>
                  <a:lnTo>
                    <a:pt x="2366" y="1888"/>
                  </a:lnTo>
                  <a:lnTo>
                    <a:pt x="2415" y="1810"/>
                  </a:lnTo>
                  <a:lnTo>
                    <a:pt x="2459" y="1731"/>
                  </a:lnTo>
                  <a:lnTo>
                    <a:pt x="2498" y="1648"/>
                  </a:lnTo>
                  <a:lnTo>
                    <a:pt x="2533" y="1565"/>
                  </a:lnTo>
                  <a:lnTo>
                    <a:pt x="2563" y="1479"/>
                  </a:lnTo>
                  <a:lnTo>
                    <a:pt x="2588" y="1392"/>
                  </a:lnTo>
                  <a:lnTo>
                    <a:pt x="2608" y="1304"/>
                  </a:lnTo>
                  <a:lnTo>
                    <a:pt x="2624" y="1215"/>
                  </a:lnTo>
                  <a:lnTo>
                    <a:pt x="2635" y="1126"/>
                  </a:lnTo>
                  <a:lnTo>
                    <a:pt x="2640" y="1034"/>
                  </a:lnTo>
                  <a:lnTo>
                    <a:pt x="2641" y="944"/>
                  </a:lnTo>
                  <a:lnTo>
                    <a:pt x="2637" y="853"/>
                  </a:lnTo>
                  <a:lnTo>
                    <a:pt x="2629" y="762"/>
                  </a:lnTo>
                  <a:lnTo>
                    <a:pt x="2615" y="672"/>
                  </a:lnTo>
                  <a:lnTo>
                    <a:pt x="2595" y="581"/>
                  </a:lnTo>
                  <a:lnTo>
                    <a:pt x="2571" y="492"/>
                  </a:lnTo>
                  <a:lnTo>
                    <a:pt x="2541" y="404"/>
                  </a:lnTo>
                  <a:lnTo>
                    <a:pt x="2505" y="317"/>
                  </a:lnTo>
                  <a:lnTo>
                    <a:pt x="2465" y="231"/>
                  </a:lnTo>
                  <a:lnTo>
                    <a:pt x="2419" y="147"/>
                  </a:lnTo>
                  <a:lnTo>
                    <a:pt x="2369" y="64"/>
                  </a:lnTo>
                  <a:lnTo>
                    <a:pt x="2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118" name="Google Shape;118;g2d90df4b191_0_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19" name="Google Shape;119;g2d90df4b191_0_26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g2d90df4b191_0_26"/>
          <p:cNvSpPr/>
          <p:nvPr/>
        </p:nvSpPr>
        <p:spPr>
          <a:xfrm>
            <a:off x="447875" y="1084853"/>
            <a:ext cx="82482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Step-by-step tutorials with practical AI prompts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Real-world use cases demonstrating AI-driven security audits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Practical techniques for enhancing compliance workflows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2d90df4b191_0_26"/>
          <p:cNvSpPr txBox="1"/>
          <p:nvPr/>
        </p:nvSpPr>
        <p:spPr>
          <a:xfrm>
            <a:off x="1564640" y="147736"/>
            <a:ext cx="60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Course Structure &amp; Approach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126" name="Google Shape;126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37" r="23237" t="0"/>
          <a:stretch/>
        </p:blipFill>
        <p:spPr>
          <a:xfrm>
            <a:off x="4551363" y="0"/>
            <a:ext cx="4592637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27" name="Google Shape;127;p12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2"/>
          <p:cNvCxnSpPr/>
          <p:nvPr/>
        </p:nvCxnSpPr>
        <p:spPr>
          <a:xfrm>
            <a:off x="1104642" y="1607588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2"/>
          <p:cNvSpPr/>
          <p:nvPr/>
        </p:nvSpPr>
        <p:spPr>
          <a:xfrm>
            <a:off x="1270019" y="1466410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Security Audit Constraints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Security audits are critical but can be time-consuming and error-prone</a:t>
            </a:r>
            <a:endParaRPr/>
          </a:p>
        </p:txBody>
      </p:sp>
      <p:cxnSp>
        <p:nvCxnSpPr>
          <p:cNvPr id="131" name="Google Shape;131;p12"/>
          <p:cNvCxnSpPr/>
          <p:nvPr/>
        </p:nvCxnSpPr>
        <p:spPr>
          <a:xfrm>
            <a:off x="1104642" y="2674060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12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Leveraging AI Tools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AI-powered tools like ChatGPT can automate and enhance audit accuracy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2"/>
          <p:cNvCxnSpPr/>
          <p:nvPr/>
        </p:nvCxnSpPr>
        <p:spPr>
          <a:xfrm>
            <a:off x="1104642" y="3752539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4" name="Google Shape;134;p12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Course Highlights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This course will provide practical insights into leveraging AI for security assessments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2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142" name="Google Shape;142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3" l="0" r="0" t="30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143" name="Google Shape;143;p13"/>
          <p:cNvSpPr/>
          <p:nvPr/>
        </p:nvSpPr>
        <p:spPr>
          <a:xfrm>
            <a:off x="0" y="-6349"/>
            <a:ext cx="9144000" cy="514984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978800" y="925000"/>
            <a:ext cx="6630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Evolution of ChatGPT &amp; AI in Security Audits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