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i4cUVtt8QeydUM02eVqLBqnYyH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3343d5c7263_0_0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g3343d5c726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3343d5c7263_0_21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g3343d5c7263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5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/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3"/>
              <a:buFont typeface="Roboto"/>
              <a:buNone/>
              <a:defRPr b="0" i="0" sz="600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3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3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3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3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3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3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3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3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5">
  <p:cSld name="NSPPPT005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SPPPT005">
  <p:cSld name="1_NSPPPT005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381000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typing on a computer&#10;&#10;AI-generated content may be incorrect." id="25" name="Google Shape;25;g3343d5c7263_0_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077" l="0" r="0" t="3087"/>
          <a:stretch/>
        </p:blipFill>
        <p:spPr>
          <a:xfrm>
            <a:off x="1" y="2"/>
            <a:ext cx="9143997" cy="5143498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26" name="Google Shape;26;g3343d5c7263_0_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B4F">
              <a:alpha val="698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27;g3343d5c7263_0_0"/>
          <p:cNvSpPr txBox="1"/>
          <p:nvPr/>
        </p:nvSpPr>
        <p:spPr>
          <a:xfrm>
            <a:off x="467607" y="1574060"/>
            <a:ext cx="77148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Understanding AI Risks &amp; Accuracy in Compliance</a:t>
            </a:r>
            <a:endParaRPr/>
          </a:p>
        </p:txBody>
      </p:sp>
      <p:sp>
        <p:nvSpPr>
          <p:cNvPr id="28" name="Google Shape;28;g3343d5c7263_0_0"/>
          <p:cNvSpPr txBox="1"/>
          <p:nvPr/>
        </p:nvSpPr>
        <p:spPr>
          <a:xfrm>
            <a:off x="467608" y="3420334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Video </a:t>
            </a: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1.4</a:t>
            </a:r>
            <a:endParaRPr/>
          </a:p>
        </p:txBody>
      </p:sp>
      <p:sp>
        <p:nvSpPr>
          <p:cNvPr id="29" name="Google Shape;29;g3343d5c7263_0_0"/>
          <p:cNvSpPr txBox="1"/>
          <p:nvPr/>
        </p:nvSpPr>
        <p:spPr>
          <a:xfrm>
            <a:off x="467608" y="3051942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ChatGPT’s Evolution &amp; Role in Cybersecurity Audits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typing on a computer&#10;&#10;AI-generated content may be incorrect." id="34" name="Google Shape;34;g3343d5c7263_0_2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077" l="0" r="0" t="3087"/>
          <a:stretch/>
        </p:blipFill>
        <p:spPr>
          <a:xfrm>
            <a:off x="1" y="2"/>
            <a:ext cx="9143997" cy="5143498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35" name="Google Shape;35;g3343d5c7263_0_21"/>
          <p:cNvSpPr/>
          <p:nvPr/>
        </p:nvSpPr>
        <p:spPr>
          <a:xfrm>
            <a:off x="0" y="2"/>
            <a:ext cx="9144000" cy="5143500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g3343d5c7263_0_21"/>
          <p:cNvSpPr/>
          <p:nvPr/>
        </p:nvSpPr>
        <p:spPr>
          <a:xfrm>
            <a:off x="447875" y="1084853"/>
            <a:ext cx="8248200" cy="26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❑"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Identify key risks associated with AI in security audits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❑"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Understand how AI inaccuracies can impact compliance and security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❑"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Learn best practices for mitigating AI risks in compliance workflows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37;g3343d5c7263_0_21"/>
          <p:cNvSpPr txBox="1"/>
          <p:nvPr/>
        </p:nvSpPr>
        <p:spPr>
          <a:xfrm>
            <a:off x="1564640" y="147736"/>
            <a:ext cx="601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Learning Outcomes</a:t>
            </a:r>
            <a:endParaRPr b="1"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typing on a computer&#10;&#10;AI-generated content may be incorrect." id="42" name="Google Shape;42;p11"/>
          <p:cNvPicPr preferRelativeResize="0"/>
          <p:nvPr/>
        </p:nvPicPr>
        <p:blipFill rotWithShape="1">
          <a:blip r:embed="rId3">
            <a:alphaModFix amt="20000"/>
          </a:blip>
          <a:srcRect b="3080" l="0" r="0" t="3081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1"/>
          <p:cNvSpPr txBox="1"/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</a:pPr>
            <a:r>
              <a:rPr lang="en-US" sz="3000">
                <a:solidFill>
                  <a:schemeClr val="dk2"/>
                </a:solidFill>
              </a:rPr>
              <a:t> Key Risks of AI in Security Audits</a:t>
            </a:r>
            <a:endParaRPr/>
          </a:p>
        </p:txBody>
      </p:sp>
      <p:sp>
        <p:nvSpPr>
          <p:cNvPr id="44" name="Google Shape;44;p11"/>
          <p:cNvSpPr/>
          <p:nvPr/>
        </p:nvSpPr>
        <p:spPr>
          <a:xfrm>
            <a:off x="381000" y="1304329"/>
            <a:ext cx="3069590" cy="710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Bias in AI Models</a:t>
            </a:r>
            <a:br>
              <a:rPr lang="en-US" sz="105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AI inherits biases from training data, potentially leading to unfair or inaccurate compliance assessments</a:t>
            </a:r>
            <a:endParaRPr/>
          </a:p>
        </p:txBody>
      </p:sp>
      <p:sp>
        <p:nvSpPr>
          <p:cNvPr id="45" name="Google Shape;45;p11"/>
          <p:cNvSpPr/>
          <p:nvPr/>
        </p:nvSpPr>
        <p:spPr>
          <a:xfrm>
            <a:off x="5680923" y="1304329"/>
            <a:ext cx="3068440" cy="710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Lack of Context Awareness</a:t>
            </a:r>
            <a:br>
              <a:rPr lang="en-US" sz="105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AI lacks real-world security experience and may misinterpret compliance requirements</a:t>
            </a:r>
            <a:endParaRPr/>
          </a:p>
        </p:txBody>
      </p:sp>
      <p:sp>
        <p:nvSpPr>
          <p:cNvPr id="46" name="Google Shape;46;p11"/>
          <p:cNvSpPr/>
          <p:nvPr/>
        </p:nvSpPr>
        <p:spPr>
          <a:xfrm>
            <a:off x="381000" y="2462569"/>
            <a:ext cx="3069590" cy="710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Hallucinations &amp; False Positives</a:t>
            </a:r>
            <a:br>
              <a:rPr lang="en-US" sz="105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AI may generate incorrect compliance insights, misidentifying security gaps</a:t>
            </a:r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5680923" y="2462569"/>
            <a:ext cx="3068440" cy="710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Data Privacy &amp; Security Concerns</a:t>
            </a:r>
            <a:br>
              <a:rPr lang="en-US" sz="105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AI models trained on sensitive security data pose privacy risks</a:t>
            </a:r>
            <a:endParaRPr/>
          </a:p>
        </p:txBody>
      </p:sp>
      <p:sp>
        <p:nvSpPr>
          <p:cNvPr id="48" name="Google Shape;48;p11"/>
          <p:cNvSpPr/>
          <p:nvPr/>
        </p:nvSpPr>
        <p:spPr>
          <a:xfrm>
            <a:off x="381000" y="3620809"/>
            <a:ext cx="3069590" cy="710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Over-Reliance on AI</a:t>
            </a:r>
            <a:br>
              <a:rPr lang="en-US" sz="105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Organizations may blindly trust AI outputs without human verification</a:t>
            </a:r>
            <a:endParaRPr/>
          </a:p>
        </p:txBody>
      </p:sp>
      <p:grpSp>
        <p:nvGrpSpPr>
          <p:cNvPr id="49" name="Google Shape;49;p11"/>
          <p:cNvGrpSpPr/>
          <p:nvPr/>
        </p:nvGrpSpPr>
        <p:grpSpPr>
          <a:xfrm>
            <a:off x="3610216" y="1287781"/>
            <a:ext cx="894160" cy="743228"/>
            <a:chOff x="3572616" y="1246644"/>
            <a:chExt cx="993140" cy="825501"/>
          </a:xfrm>
        </p:grpSpPr>
        <p:sp>
          <p:nvSpPr>
            <p:cNvPr id="50" name="Google Shape;50;p11"/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fmla="val 9282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" name="Google Shape;51;p11"/>
            <p:cNvSpPr/>
            <p:nvPr/>
          </p:nvSpPr>
          <p:spPr>
            <a:xfrm flipH="1" rot="-5400000">
              <a:off x="3274166" y="1545095"/>
              <a:ext cx="825500" cy="2286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" name="Google Shape;52;p11"/>
          <p:cNvGrpSpPr/>
          <p:nvPr/>
        </p:nvGrpSpPr>
        <p:grpSpPr>
          <a:xfrm flipH="1">
            <a:off x="4639624" y="1287781"/>
            <a:ext cx="894160" cy="743228"/>
            <a:chOff x="3572616" y="1246644"/>
            <a:chExt cx="993140" cy="825501"/>
          </a:xfrm>
        </p:grpSpPr>
        <p:sp>
          <p:nvSpPr>
            <p:cNvPr id="53" name="Google Shape;53;p11"/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fmla="val 9282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" name="Google Shape;54;p11"/>
            <p:cNvSpPr/>
            <p:nvPr/>
          </p:nvSpPr>
          <p:spPr>
            <a:xfrm flipH="1" rot="-5400000">
              <a:off x="3274166" y="1545095"/>
              <a:ext cx="825500" cy="2286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5" name="Google Shape;55;p11"/>
          <p:cNvGrpSpPr/>
          <p:nvPr/>
        </p:nvGrpSpPr>
        <p:grpSpPr>
          <a:xfrm>
            <a:off x="3610216" y="2448303"/>
            <a:ext cx="894160" cy="743228"/>
            <a:chOff x="3572616" y="1246644"/>
            <a:chExt cx="993140" cy="825501"/>
          </a:xfrm>
        </p:grpSpPr>
        <p:sp>
          <p:nvSpPr>
            <p:cNvPr id="56" name="Google Shape;56;p11"/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fmla="val 9282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" name="Google Shape;57;p11"/>
            <p:cNvSpPr/>
            <p:nvPr/>
          </p:nvSpPr>
          <p:spPr>
            <a:xfrm flipH="1" rot="-5400000">
              <a:off x="3274166" y="1545095"/>
              <a:ext cx="825500" cy="2286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8" name="Google Shape;58;p11"/>
          <p:cNvGrpSpPr/>
          <p:nvPr/>
        </p:nvGrpSpPr>
        <p:grpSpPr>
          <a:xfrm flipH="1">
            <a:off x="4639624" y="2448303"/>
            <a:ext cx="894160" cy="743228"/>
            <a:chOff x="3572616" y="1246644"/>
            <a:chExt cx="993140" cy="825501"/>
          </a:xfrm>
        </p:grpSpPr>
        <p:sp>
          <p:nvSpPr>
            <p:cNvPr id="59" name="Google Shape;59;p11"/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fmla="val 9282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" name="Google Shape;60;p11"/>
            <p:cNvSpPr/>
            <p:nvPr/>
          </p:nvSpPr>
          <p:spPr>
            <a:xfrm flipH="1" rot="-5400000">
              <a:off x="3274166" y="1545095"/>
              <a:ext cx="825500" cy="2286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1" name="Google Shape;61;p11"/>
          <p:cNvGrpSpPr/>
          <p:nvPr/>
        </p:nvGrpSpPr>
        <p:grpSpPr>
          <a:xfrm>
            <a:off x="3610216" y="3606543"/>
            <a:ext cx="894160" cy="743228"/>
            <a:chOff x="3572616" y="1246644"/>
            <a:chExt cx="993140" cy="825501"/>
          </a:xfrm>
        </p:grpSpPr>
        <p:sp>
          <p:nvSpPr>
            <p:cNvPr id="62" name="Google Shape;62;p11"/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fmla="val 9282" name="adj1"/>
                <a:gd fmla="val 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" name="Google Shape;63;p11"/>
            <p:cNvSpPr/>
            <p:nvPr/>
          </p:nvSpPr>
          <p:spPr>
            <a:xfrm flipH="1" rot="-5400000">
              <a:off x="3274166" y="1545095"/>
              <a:ext cx="825500" cy="2286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4" name="Google Shape;64;p11"/>
          <p:cNvSpPr/>
          <p:nvPr/>
        </p:nvSpPr>
        <p:spPr>
          <a:xfrm>
            <a:off x="3923525" y="1424075"/>
            <a:ext cx="403777" cy="409475"/>
          </a:xfrm>
          <a:custGeom>
            <a:rect b="b" l="l" r="r" t="t"/>
            <a:pathLst>
              <a:path extrusionOk="0" h="3358" w="3359">
                <a:moveTo>
                  <a:pt x="1610" y="1165"/>
                </a:moveTo>
                <a:lnTo>
                  <a:pt x="1578" y="1167"/>
                </a:lnTo>
                <a:lnTo>
                  <a:pt x="1547" y="1176"/>
                </a:lnTo>
                <a:lnTo>
                  <a:pt x="1520" y="1189"/>
                </a:lnTo>
                <a:lnTo>
                  <a:pt x="1494" y="1206"/>
                </a:lnTo>
                <a:lnTo>
                  <a:pt x="1473" y="1228"/>
                </a:lnTo>
                <a:lnTo>
                  <a:pt x="1454" y="1253"/>
                </a:lnTo>
                <a:lnTo>
                  <a:pt x="1441" y="1281"/>
                </a:lnTo>
                <a:lnTo>
                  <a:pt x="1432" y="1311"/>
                </a:lnTo>
                <a:lnTo>
                  <a:pt x="1430" y="1344"/>
                </a:lnTo>
                <a:lnTo>
                  <a:pt x="1430" y="1597"/>
                </a:lnTo>
                <a:lnTo>
                  <a:pt x="1174" y="1597"/>
                </a:lnTo>
                <a:lnTo>
                  <a:pt x="1141" y="1600"/>
                </a:lnTo>
                <a:lnTo>
                  <a:pt x="1110" y="1608"/>
                </a:lnTo>
                <a:lnTo>
                  <a:pt x="1083" y="1621"/>
                </a:lnTo>
                <a:lnTo>
                  <a:pt x="1058" y="1639"/>
                </a:lnTo>
                <a:lnTo>
                  <a:pt x="1036" y="1660"/>
                </a:lnTo>
                <a:lnTo>
                  <a:pt x="1019" y="1685"/>
                </a:lnTo>
                <a:lnTo>
                  <a:pt x="1004" y="1713"/>
                </a:lnTo>
                <a:lnTo>
                  <a:pt x="997" y="1744"/>
                </a:lnTo>
                <a:lnTo>
                  <a:pt x="993" y="1775"/>
                </a:lnTo>
                <a:lnTo>
                  <a:pt x="993" y="1851"/>
                </a:lnTo>
                <a:lnTo>
                  <a:pt x="997" y="1882"/>
                </a:lnTo>
                <a:lnTo>
                  <a:pt x="1004" y="1913"/>
                </a:lnTo>
                <a:lnTo>
                  <a:pt x="1019" y="1941"/>
                </a:lnTo>
                <a:lnTo>
                  <a:pt x="1036" y="1966"/>
                </a:lnTo>
                <a:lnTo>
                  <a:pt x="1058" y="1987"/>
                </a:lnTo>
                <a:lnTo>
                  <a:pt x="1083" y="2005"/>
                </a:lnTo>
                <a:lnTo>
                  <a:pt x="1110" y="2019"/>
                </a:lnTo>
                <a:lnTo>
                  <a:pt x="1141" y="2026"/>
                </a:lnTo>
                <a:lnTo>
                  <a:pt x="1174" y="2030"/>
                </a:lnTo>
                <a:lnTo>
                  <a:pt x="1430" y="2030"/>
                </a:lnTo>
                <a:lnTo>
                  <a:pt x="1430" y="2289"/>
                </a:lnTo>
                <a:lnTo>
                  <a:pt x="1432" y="2321"/>
                </a:lnTo>
                <a:lnTo>
                  <a:pt x="1441" y="2351"/>
                </a:lnTo>
                <a:lnTo>
                  <a:pt x="1454" y="2379"/>
                </a:lnTo>
                <a:lnTo>
                  <a:pt x="1473" y="2403"/>
                </a:lnTo>
                <a:lnTo>
                  <a:pt x="1494" y="2425"/>
                </a:lnTo>
                <a:lnTo>
                  <a:pt x="1520" y="2442"/>
                </a:lnTo>
                <a:lnTo>
                  <a:pt x="1547" y="2455"/>
                </a:lnTo>
                <a:lnTo>
                  <a:pt x="1578" y="2464"/>
                </a:lnTo>
                <a:lnTo>
                  <a:pt x="1610" y="2467"/>
                </a:lnTo>
                <a:lnTo>
                  <a:pt x="1691" y="2467"/>
                </a:lnTo>
                <a:lnTo>
                  <a:pt x="1724" y="2464"/>
                </a:lnTo>
                <a:lnTo>
                  <a:pt x="1755" y="2455"/>
                </a:lnTo>
                <a:lnTo>
                  <a:pt x="1783" y="2442"/>
                </a:lnTo>
                <a:lnTo>
                  <a:pt x="1808" y="2425"/>
                </a:lnTo>
                <a:lnTo>
                  <a:pt x="1829" y="2403"/>
                </a:lnTo>
                <a:lnTo>
                  <a:pt x="1848" y="2379"/>
                </a:lnTo>
                <a:lnTo>
                  <a:pt x="1861" y="2351"/>
                </a:lnTo>
                <a:lnTo>
                  <a:pt x="1870" y="2321"/>
                </a:lnTo>
                <a:lnTo>
                  <a:pt x="1872" y="2289"/>
                </a:lnTo>
                <a:lnTo>
                  <a:pt x="1872" y="2030"/>
                </a:lnTo>
                <a:lnTo>
                  <a:pt x="2128" y="2030"/>
                </a:lnTo>
                <a:lnTo>
                  <a:pt x="2161" y="2026"/>
                </a:lnTo>
                <a:lnTo>
                  <a:pt x="2191" y="2019"/>
                </a:lnTo>
                <a:lnTo>
                  <a:pt x="2220" y="2005"/>
                </a:lnTo>
                <a:lnTo>
                  <a:pt x="2245" y="1987"/>
                </a:lnTo>
                <a:lnTo>
                  <a:pt x="2267" y="1966"/>
                </a:lnTo>
                <a:lnTo>
                  <a:pt x="2284" y="1941"/>
                </a:lnTo>
                <a:lnTo>
                  <a:pt x="2298" y="1913"/>
                </a:lnTo>
                <a:lnTo>
                  <a:pt x="2306" y="1882"/>
                </a:lnTo>
                <a:lnTo>
                  <a:pt x="2308" y="1851"/>
                </a:lnTo>
                <a:lnTo>
                  <a:pt x="2308" y="1775"/>
                </a:lnTo>
                <a:lnTo>
                  <a:pt x="2306" y="1744"/>
                </a:lnTo>
                <a:lnTo>
                  <a:pt x="2298" y="1713"/>
                </a:lnTo>
                <a:lnTo>
                  <a:pt x="2284" y="1685"/>
                </a:lnTo>
                <a:lnTo>
                  <a:pt x="2267" y="1660"/>
                </a:lnTo>
                <a:lnTo>
                  <a:pt x="2245" y="1639"/>
                </a:lnTo>
                <a:lnTo>
                  <a:pt x="2220" y="1621"/>
                </a:lnTo>
                <a:lnTo>
                  <a:pt x="2191" y="1608"/>
                </a:lnTo>
                <a:lnTo>
                  <a:pt x="2161" y="1600"/>
                </a:lnTo>
                <a:lnTo>
                  <a:pt x="2128" y="1597"/>
                </a:lnTo>
                <a:lnTo>
                  <a:pt x="1872" y="1597"/>
                </a:lnTo>
                <a:lnTo>
                  <a:pt x="1872" y="1344"/>
                </a:lnTo>
                <a:lnTo>
                  <a:pt x="1870" y="1311"/>
                </a:lnTo>
                <a:lnTo>
                  <a:pt x="1861" y="1281"/>
                </a:lnTo>
                <a:lnTo>
                  <a:pt x="1848" y="1253"/>
                </a:lnTo>
                <a:lnTo>
                  <a:pt x="1829" y="1228"/>
                </a:lnTo>
                <a:lnTo>
                  <a:pt x="1808" y="1206"/>
                </a:lnTo>
                <a:lnTo>
                  <a:pt x="1783" y="1189"/>
                </a:lnTo>
                <a:lnTo>
                  <a:pt x="1755" y="1176"/>
                </a:lnTo>
                <a:lnTo>
                  <a:pt x="1724" y="1167"/>
                </a:lnTo>
                <a:lnTo>
                  <a:pt x="1691" y="1165"/>
                </a:lnTo>
                <a:lnTo>
                  <a:pt x="1610" y="1165"/>
                </a:lnTo>
                <a:close/>
                <a:moveTo>
                  <a:pt x="1275" y="290"/>
                </a:moveTo>
                <a:lnTo>
                  <a:pt x="1246" y="292"/>
                </a:lnTo>
                <a:lnTo>
                  <a:pt x="1221" y="301"/>
                </a:lnTo>
                <a:lnTo>
                  <a:pt x="1198" y="313"/>
                </a:lnTo>
                <a:lnTo>
                  <a:pt x="1177" y="329"/>
                </a:lnTo>
                <a:lnTo>
                  <a:pt x="1161" y="349"/>
                </a:lnTo>
                <a:lnTo>
                  <a:pt x="1148" y="372"/>
                </a:lnTo>
                <a:lnTo>
                  <a:pt x="1140" y="397"/>
                </a:lnTo>
                <a:lnTo>
                  <a:pt x="1137" y="424"/>
                </a:lnTo>
                <a:lnTo>
                  <a:pt x="1137" y="556"/>
                </a:lnTo>
                <a:lnTo>
                  <a:pt x="2165" y="556"/>
                </a:lnTo>
                <a:lnTo>
                  <a:pt x="2165" y="424"/>
                </a:lnTo>
                <a:lnTo>
                  <a:pt x="2162" y="397"/>
                </a:lnTo>
                <a:lnTo>
                  <a:pt x="2154" y="372"/>
                </a:lnTo>
                <a:lnTo>
                  <a:pt x="2141" y="349"/>
                </a:lnTo>
                <a:lnTo>
                  <a:pt x="2125" y="329"/>
                </a:lnTo>
                <a:lnTo>
                  <a:pt x="2105" y="313"/>
                </a:lnTo>
                <a:lnTo>
                  <a:pt x="2081" y="301"/>
                </a:lnTo>
                <a:lnTo>
                  <a:pt x="2056" y="292"/>
                </a:lnTo>
                <a:lnTo>
                  <a:pt x="2028" y="290"/>
                </a:lnTo>
                <a:lnTo>
                  <a:pt x="1275" y="290"/>
                </a:lnTo>
                <a:close/>
                <a:moveTo>
                  <a:pt x="1127" y="0"/>
                </a:moveTo>
                <a:lnTo>
                  <a:pt x="2157" y="0"/>
                </a:lnTo>
                <a:lnTo>
                  <a:pt x="2201" y="3"/>
                </a:lnTo>
                <a:lnTo>
                  <a:pt x="2243" y="11"/>
                </a:lnTo>
                <a:lnTo>
                  <a:pt x="2282" y="27"/>
                </a:lnTo>
                <a:lnTo>
                  <a:pt x="2318" y="46"/>
                </a:lnTo>
                <a:lnTo>
                  <a:pt x="2351" y="71"/>
                </a:lnTo>
                <a:lnTo>
                  <a:pt x="2380" y="99"/>
                </a:lnTo>
                <a:lnTo>
                  <a:pt x="2405" y="132"/>
                </a:lnTo>
                <a:lnTo>
                  <a:pt x="2424" y="167"/>
                </a:lnTo>
                <a:lnTo>
                  <a:pt x="2440" y="206"/>
                </a:lnTo>
                <a:lnTo>
                  <a:pt x="2449" y="248"/>
                </a:lnTo>
                <a:lnTo>
                  <a:pt x="2452" y="291"/>
                </a:lnTo>
                <a:lnTo>
                  <a:pt x="2452" y="556"/>
                </a:lnTo>
                <a:lnTo>
                  <a:pt x="3066" y="556"/>
                </a:lnTo>
                <a:lnTo>
                  <a:pt x="3108" y="560"/>
                </a:lnTo>
                <a:lnTo>
                  <a:pt x="3150" y="569"/>
                </a:lnTo>
                <a:lnTo>
                  <a:pt x="3189" y="583"/>
                </a:lnTo>
                <a:lnTo>
                  <a:pt x="3225" y="604"/>
                </a:lnTo>
                <a:lnTo>
                  <a:pt x="3258" y="628"/>
                </a:lnTo>
                <a:lnTo>
                  <a:pt x="3288" y="657"/>
                </a:lnTo>
                <a:lnTo>
                  <a:pt x="3312" y="690"/>
                </a:lnTo>
                <a:lnTo>
                  <a:pt x="3331" y="725"/>
                </a:lnTo>
                <a:lnTo>
                  <a:pt x="3347" y="764"/>
                </a:lnTo>
                <a:lnTo>
                  <a:pt x="3357" y="806"/>
                </a:lnTo>
                <a:lnTo>
                  <a:pt x="3359" y="848"/>
                </a:lnTo>
                <a:lnTo>
                  <a:pt x="3359" y="3001"/>
                </a:lnTo>
                <a:lnTo>
                  <a:pt x="3356" y="3034"/>
                </a:lnTo>
                <a:lnTo>
                  <a:pt x="3347" y="3063"/>
                </a:lnTo>
                <a:lnTo>
                  <a:pt x="3331" y="3090"/>
                </a:lnTo>
                <a:lnTo>
                  <a:pt x="3313" y="3114"/>
                </a:lnTo>
                <a:lnTo>
                  <a:pt x="3289" y="3134"/>
                </a:lnTo>
                <a:lnTo>
                  <a:pt x="3261" y="3148"/>
                </a:lnTo>
                <a:lnTo>
                  <a:pt x="3232" y="3157"/>
                </a:lnTo>
                <a:lnTo>
                  <a:pt x="3199" y="3161"/>
                </a:lnTo>
                <a:lnTo>
                  <a:pt x="3199" y="3228"/>
                </a:lnTo>
                <a:lnTo>
                  <a:pt x="3196" y="3254"/>
                </a:lnTo>
                <a:lnTo>
                  <a:pt x="3188" y="3279"/>
                </a:lnTo>
                <a:lnTo>
                  <a:pt x="3176" y="3300"/>
                </a:lnTo>
                <a:lnTo>
                  <a:pt x="3161" y="3320"/>
                </a:lnTo>
                <a:lnTo>
                  <a:pt x="3141" y="3335"/>
                </a:lnTo>
                <a:lnTo>
                  <a:pt x="3119" y="3347"/>
                </a:lnTo>
                <a:lnTo>
                  <a:pt x="3094" y="3355"/>
                </a:lnTo>
                <a:lnTo>
                  <a:pt x="3068" y="3358"/>
                </a:lnTo>
                <a:lnTo>
                  <a:pt x="2601" y="3358"/>
                </a:lnTo>
                <a:lnTo>
                  <a:pt x="2574" y="3355"/>
                </a:lnTo>
                <a:lnTo>
                  <a:pt x="2549" y="3347"/>
                </a:lnTo>
                <a:lnTo>
                  <a:pt x="2527" y="3335"/>
                </a:lnTo>
                <a:lnTo>
                  <a:pt x="2508" y="3320"/>
                </a:lnTo>
                <a:lnTo>
                  <a:pt x="2491" y="3300"/>
                </a:lnTo>
                <a:lnTo>
                  <a:pt x="2479" y="3279"/>
                </a:lnTo>
                <a:lnTo>
                  <a:pt x="2472" y="3254"/>
                </a:lnTo>
                <a:lnTo>
                  <a:pt x="2469" y="3228"/>
                </a:lnTo>
                <a:lnTo>
                  <a:pt x="2469" y="3161"/>
                </a:lnTo>
                <a:lnTo>
                  <a:pt x="947" y="3161"/>
                </a:lnTo>
                <a:lnTo>
                  <a:pt x="947" y="3228"/>
                </a:lnTo>
                <a:lnTo>
                  <a:pt x="945" y="3254"/>
                </a:lnTo>
                <a:lnTo>
                  <a:pt x="938" y="3279"/>
                </a:lnTo>
                <a:lnTo>
                  <a:pt x="926" y="3300"/>
                </a:lnTo>
                <a:lnTo>
                  <a:pt x="909" y="3320"/>
                </a:lnTo>
                <a:lnTo>
                  <a:pt x="889" y="3335"/>
                </a:lnTo>
                <a:lnTo>
                  <a:pt x="868" y="3347"/>
                </a:lnTo>
                <a:lnTo>
                  <a:pt x="842" y="3355"/>
                </a:lnTo>
                <a:lnTo>
                  <a:pt x="816" y="3358"/>
                </a:lnTo>
                <a:lnTo>
                  <a:pt x="349" y="3358"/>
                </a:lnTo>
                <a:lnTo>
                  <a:pt x="323" y="3355"/>
                </a:lnTo>
                <a:lnTo>
                  <a:pt x="299" y="3347"/>
                </a:lnTo>
                <a:lnTo>
                  <a:pt x="276" y="3335"/>
                </a:lnTo>
                <a:lnTo>
                  <a:pt x="257" y="3320"/>
                </a:lnTo>
                <a:lnTo>
                  <a:pt x="241" y="3300"/>
                </a:lnTo>
                <a:lnTo>
                  <a:pt x="229" y="3279"/>
                </a:lnTo>
                <a:lnTo>
                  <a:pt x="221" y="3254"/>
                </a:lnTo>
                <a:lnTo>
                  <a:pt x="219" y="3228"/>
                </a:lnTo>
                <a:lnTo>
                  <a:pt x="219" y="3161"/>
                </a:lnTo>
                <a:lnTo>
                  <a:pt x="183" y="3157"/>
                </a:lnTo>
                <a:lnTo>
                  <a:pt x="150" y="3150"/>
                </a:lnTo>
                <a:lnTo>
                  <a:pt x="118" y="3137"/>
                </a:lnTo>
                <a:lnTo>
                  <a:pt x="90" y="3120"/>
                </a:lnTo>
                <a:lnTo>
                  <a:pt x="64" y="3098"/>
                </a:lnTo>
                <a:lnTo>
                  <a:pt x="43" y="3072"/>
                </a:lnTo>
                <a:lnTo>
                  <a:pt x="24" y="3044"/>
                </a:lnTo>
                <a:lnTo>
                  <a:pt x="11" y="3013"/>
                </a:lnTo>
                <a:lnTo>
                  <a:pt x="3" y="2980"/>
                </a:lnTo>
                <a:lnTo>
                  <a:pt x="0" y="2944"/>
                </a:lnTo>
                <a:lnTo>
                  <a:pt x="0" y="848"/>
                </a:lnTo>
                <a:lnTo>
                  <a:pt x="3" y="806"/>
                </a:lnTo>
                <a:lnTo>
                  <a:pt x="12" y="764"/>
                </a:lnTo>
                <a:lnTo>
                  <a:pt x="27" y="725"/>
                </a:lnTo>
                <a:lnTo>
                  <a:pt x="47" y="690"/>
                </a:lnTo>
                <a:lnTo>
                  <a:pt x="72" y="657"/>
                </a:lnTo>
                <a:lnTo>
                  <a:pt x="102" y="628"/>
                </a:lnTo>
                <a:lnTo>
                  <a:pt x="134" y="604"/>
                </a:lnTo>
                <a:lnTo>
                  <a:pt x="171" y="583"/>
                </a:lnTo>
                <a:lnTo>
                  <a:pt x="209" y="569"/>
                </a:lnTo>
                <a:lnTo>
                  <a:pt x="250" y="560"/>
                </a:lnTo>
                <a:lnTo>
                  <a:pt x="294" y="556"/>
                </a:lnTo>
                <a:lnTo>
                  <a:pt x="850" y="556"/>
                </a:lnTo>
                <a:lnTo>
                  <a:pt x="850" y="274"/>
                </a:lnTo>
                <a:lnTo>
                  <a:pt x="853" y="234"/>
                </a:lnTo>
                <a:lnTo>
                  <a:pt x="862" y="195"/>
                </a:lnTo>
                <a:lnTo>
                  <a:pt x="875" y="159"/>
                </a:lnTo>
                <a:lnTo>
                  <a:pt x="895" y="124"/>
                </a:lnTo>
                <a:lnTo>
                  <a:pt x="918" y="94"/>
                </a:lnTo>
                <a:lnTo>
                  <a:pt x="945" y="67"/>
                </a:lnTo>
                <a:lnTo>
                  <a:pt x="976" y="44"/>
                </a:lnTo>
                <a:lnTo>
                  <a:pt x="1011" y="26"/>
                </a:lnTo>
                <a:lnTo>
                  <a:pt x="1047" y="11"/>
                </a:lnTo>
                <a:lnTo>
                  <a:pt x="1086" y="3"/>
                </a:lnTo>
                <a:lnTo>
                  <a:pt x="1127" y="0"/>
                </a:lnTo>
                <a:close/>
              </a:path>
            </a:pathLst>
          </a:custGeom>
          <a:solidFill>
            <a:srgbClr val="5B5B5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" name="Google Shape;65;p11"/>
          <p:cNvGrpSpPr/>
          <p:nvPr/>
        </p:nvGrpSpPr>
        <p:grpSpPr>
          <a:xfrm>
            <a:off x="3981614" y="2564717"/>
            <a:ext cx="511175" cy="507999"/>
            <a:chOff x="8764588" y="6118225"/>
            <a:chExt cx="511175" cy="507999"/>
          </a:xfrm>
        </p:grpSpPr>
        <p:sp>
          <p:nvSpPr>
            <p:cNvPr id="66" name="Google Shape;66;p11"/>
            <p:cNvSpPr/>
            <p:nvPr/>
          </p:nvSpPr>
          <p:spPr>
            <a:xfrm>
              <a:off x="8824913" y="6375400"/>
              <a:ext cx="149224" cy="157161"/>
            </a:xfrm>
            <a:custGeom>
              <a:rect b="b" l="l" r="r" t="t"/>
              <a:pathLst>
                <a:path extrusionOk="0" h="994" w="936">
                  <a:moveTo>
                    <a:pt x="154" y="0"/>
                  </a:moveTo>
                  <a:lnTo>
                    <a:pt x="617" y="0"/>
                  </a:lnTo>
                  <a:lnTo>
                    <a:pt x="623" y="59"/>
                  </a:lnTo>
                  <a:lnTo>
                    <a:pt x="633" y="117"/>
                  </a:lnTo>
                  <a:lnTo>
                    <a:pt x="648" y="173"/>
                  </a:lnTo>
                  <a:lnTo>
                    <a:pt x="670" y="227"/>
                  </a:lnTo>
                  <a:lnTo>
                    <a:pt x="695" y="278"/>
                  </a:lnTo>
                  <a:lnTo>
                    <a:pt x="726" y="326"/>
                  </a:lnTo>
                  <a:lnTo>
                    <a:pt x="760" y="371"/>
                  </a:lnTo>
                  <a:lnTo>
                    <a:pt x="798" y="413"/>
                  </a:lnTo>
                  <a:lnTo>
                    <a:pt x="841" y="450"/>
                  </a:lnTo>
                  <a:lnTo>
                    <a:pt x="886" y="484"/>
                  </a:lnTo>
                  <a:lnTo>
                    <a:pt x="936" y="513"/>
                  </a:lnTo>
                  <a:lnTo>
                    <a:pt x="913" y="553"/>
                  </a:lnTo>
                  <a:lnTo>
                    <a:pt x="888" y="595"/>
                  </a:lnTo>
                  <a:lnTo>
                    <a:pt x="862" y="643"/>
                  </a:lnTo>
                  <a:lnTo>
                    <a:pt x="833" y="693"/>
                  </a:lnTo>
                  <a:lnTo>
                    <a:pt x="803" y="746"/>
                  </a:lnTo>
                  <a:lnTo>
                    <a:pt x="772" y="802"/>
                  </a:lnTo>
                  <a:lnTo>
                    <a:pt x="739" y="858"/>
                  </a:lnTo>
                  <a:lnTo>
                    <a:pt x="705" y="916"/>
                  </a:lnTo>
                  <a:lnTo>
                    <a:pt x="691" y="939"/>
                  </a:lnTo>
                  <a:lnTo>
                    <a:pt x="673" y="957"/>
                  </a:lnTo>
                  <a:lnTo>
                    <a:pt x="651" y="972"/>
                  </a:lnTo>
                  <a:lnTo>
                    <a:pt x="628" y="984"/>
                  </a:lnTo>
                  <a:lnTo>
                    <a:pt x="602" y="991"/>
                  </a:lnTo>
                  <a:lnTo>
                    <a:pt x="575" y="994"/>
                  </a:lnTo>
                  <a:lnTo>
                    <a:pt x="549" y="993"/>
                  </a:lnTo>
                  <a:lnTo>
                    <a:pt x="523" y="987"/>
                  </a:lnTo>
                  <a:lnTo>
                    <a:pt x="499" y="978"/>
                  </a:lnTo>
                  <a:lnTo>
                    <a:pt x="476" y="964"/>
                  </a:lnTo>
                  <a:lnTo>
                    <a:pt x="416" y="915"/>
                  </a:lnTo>
                  <a:lnTo>
                    <a:pt x="359" y="862"/>
                  </a:lnTo>
                  <a:lnTo>
                    <a:pt x="304" y="807"/>
                  </a:lnTo>
                  <a:lnTo>
                    <a:pt x="254" y="748"/>
                  </a:lnTo>
                  <a:lnTo>
                    <a:pt x="208" y="686"/>
                  </a:lnTo>
                  <a:lnTo>
                    <a:pt x="165" y="620"/>
                  </a:lnTo>
                  <a:lnTo>
                    <a:pt x="126" y="553"/>
                  </a:lnTo>
                  <a:lnTo>
                    <a:pt x="93" y="482"/>
                  </a:lnTo>
                  <a:lnTo>
                    <a:pt x="63" y="409"/>
                  </a:lnTo>
                  <a:lnTo>
                    <a:pt x="37" y="335"/>
                  </a:lnTo>
                  <a:lnTo>
                    <a:pt x="17" y="257"/>
                  </a:lnTo>
                  <a:lnTo>
                    <a:pt x="2" y="178"/>
                  </a:lnTo>
                  <a:lnTo>
                    <a:pt x="0" y="151"/>
                  </a:lnTo>
                  <a:lnTo>
                    <a:pt x="3" y="124"/>
                  </a:lnTo>
                  <a:lnTo>
                    <a:pt x="9" y="99"/>
                  </a:lnTo>
                  <a:lnTo>
                    <a:pt x="21" y="76"/>
                  </a:lnTo>
                  <a:lnTo>
                    <a:pt x="36" y="53"/>
                  </a:lnTo>
                  <a:lnTo>
                    <a:pt x="56" y="35"/>
                  </a:lnTo>
                  <a:lnTo>
                    <a:pt x="77" y="20"/>
                  </a:lnTo>
                  <a:lnTo>
                    <a:pt x="102" y="9"/>
                  </a:lnTo>
                  <a:lnTo>
                    <a:pt x="127" y="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8934450" y="6176963"/>
              <a:ext cx="174624" cy="111124"/>
            </a:xfrm>
            <a:custGeom>
              <a:rect b="b" l="l" r="r" t="t"/>
              <a:pathLst>
                <a:path extrusionOk="0" h="697" w="1107">
                  <a:moveTo>
                    <a:pt x="541" y="0"/>
                  </a:moveTo>
                  <a:lnTo>
                    <a:pt x="624" y="2"/>
                  </a:lnTo>
                  <a:lnTo>
                    <a:pt x="705" y="10"/>
                  </a:lnTo>
                  <a:lnTo>
                    <a:pt x="785" y="23"/>
                  </a:lnTo>
                  <a:lnTo>
                    <a:pt x="862" y="41"/>
                  </a:lnTo>
                  <a:lnTo>
                    <a:pt x="938" y="63"/>
                  </a:lnTo>
                  <a:lnTo>
                    <a:pt x="1012" y="90"/>
                  </a:lnTo>
                  <a:lnTo>
                    <a:pt x="1036" y="104"/>
                  </a:lnTo>
                  <a:lnTo>
                    <a:pt x="1058" y="120"/>
                  </a:lnTo>
                  <a:lnTo>
                    <a:pt x="1076" y="140"/>
                  </a:lnTo>
                  <a:lnTo>
                    <a:pt x="1090" y="162"/>
                  </a:lnTo>
                  <a:lnTo>
                    <a:pt x="1101" y="188"/>
                  </a:lnTo>
                  <a:lnTo>
                    <a:pt x="1107" y="215"/>
                  </a:lnTo>
                  <a:lnTo>
                    <a:pt x="1107" y="242"/>
                  </a:lnTo>
                  <a:lnTo>
                    <a:pt x="1104" y="269"/>
                  </a:lnTo>
                  <a:lnTo>
                    <a:pt x="1095" y="294"/>
                  </a:lnTo>
                  <a:lnTo>
                    <a:pt x="1081" y="319"/>
                  </a:lnTo>
                  <a:lnTo>
                    <a:pt x="829" y="697"/>
                  </a:lnTo>
                  <a:lnTo>
                    <a:pt x="776" y="673"/>
                  </a:lnTo>
                  <a:lnTo>
                    <a:pt x="720" y="653"/>
                  </a:lnTo>
                  <a:lnTo>
                    <a:pt x="663" y="637"/>
                  </a:lnTo>
                  <a:lnTo>
                    <a:pt x="602" y="628"/>
                  </a:lnTo>
                  <a:lnTo>
                    <a:pt x="541" y="625"/>
                  </a:lnTo>
                  <a:lnTo>
                    <a:pt x="481" y="628"/>
                  </a:lnTo>
                  <a:lnTo>
                    <a:pt x="422" y="637"/>
                  </a:lnTo>
                  <a:lnTo>
                    <a:pt x="366" y="652"/>
                  </a:lnTo>
                  <a:lnTo>
                    <a:pt x="311" y="671"/>
                  </a:lnTo>
                  <a:lnTo>
                    <a:pt x="260" y="694"/>
                  </a:lnTo>
                  <a:lnTo>
                    <a:pt x="241" y="664"/>
                  </a:lnTo>
                  <a:lnTo>
                    <a:pt x="220" y="629"/>
                  </a:lnTo>
                  <a:lnTo>
                    <a:pt x="197" y="591"/>
                  </a:lnTo>
                  <a:lnTo>
                    <a:pt x="172" y="549"/>
                  </a:lnTo>
                  <a:lnTo>
                    <a:pt x="145" y="504"/>
                  </a:lnTo>
                  <a:lnTo>
                    <a:pt x="117" y="458"/>
                  </a:lnTo>
                  <a:lnTo>
                    <a:pt x="86" y="408"/>
                  </a:lnTo>
                  <a:lnTo>
                    <a:pt x="54" y="356"/>
                  </a:lnTo>
                  <a:lnTo>
                    <a:pt x="22" y="303"/>
                  </a:lnTo>
                  <a:lnTo>
                    <a:pt x="10" y="279"/>
                  </a:lnTo>
                  <a:lnTo>
                    <a:pt x="3" y="253"/>
                  </a:lnTo>
                  <a:lnTo>
                    <a:pt x="0" y="226"/>
                  </a:lnTo>
                  <a:lnTo>
                    <a:pt x="1" y="200"/>
                  </a:lnTo>
                  <a:lnTo>
                    <a:pt x="8" y="173"/>
                  </a:lnTo>
                  <a:lnTo>
                    <a:pt x="19" y="148"/>
                  </a:lnTo>
                  <a:lnTo>
                    <a:pt x="35" y="126"/>
                  </a:lnTo>
                  <a:lnTo>
                    <a:pt x="53" y="107"/>
                  </a:lnTo>
                  <a:lnTo>
                    <a:pt x="76" y="91"/>
                  </a:lnTo>
                  <a:lnTo>
                    <a:pt x="100" y="79"/>
                  </a:lnTo>
                  <a:lnTo>
                    <a:pt x="170" y="56"/>
                  </a:lnTo>
                  <a:lnTo>
                    <a:pt x="240" y="35"/>
                  </a:lnTo>
                  <a:lnTo>
                    <a:pt x="314" y="20"/>
                  </a:lnTo>
                  <a:lnTo>
                    <a:pt x="389" y="9"/>
                  </a:lnTo>
                  <a:lnTo>
                    <a:pt x="464" y="2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1"/>
            <p:cNvSpPr/>
            <p:nvPr/>
          </p:nvSpPr>
          <p:spPr>
            <a:xfrm>
              <a:off x="9070975" y="6361113"/>
              <a:ext cx="141286" cy="165100"/>
            </a:xfrm>
            <a:custGeom>
              <a:rect b="b" l="l" r="r" t="t"/>
              <a:pathLst>
                <a:path extrusionOk="0" h="1041" w="892">
                  <a:moveTo>
                    <a:pt x="282" y="0"/>
                  </a:moveTo>
                  <a:lnTo>
                    <a:pt x="326" y="3"/>
                  </a:lnTo>
                  <a:lnTo>
                    <a:pt x="376" y="5"/>
                  </a:lnTo>
                  <a:lnTo>
                    <a:pt x="430" y="8"/>
                  </a:lnTo>
                  <a:lnTo>
                    <a:pt x="489" y="10"/>
                  </a:lnTo>
                  <a:lnTo>
                    <a:pt x="553" y="13"/>
                  </a:lnTo>
                  <a:lnTo>
                    <a:pt x="618" y="17"/>
                  </a:lnTo>
                  <a:lnTo>
                    <a:pt x="687" y="20"/>
                  </a:lnTo>
                  <a:lnTo>
                    <a:pt x="757" y="23"/>
                  </a:lnTo>
                  <a:lnTo>
                    <a:pt x="783" y="27"/>
                  </a:lnTo>
                  <a:lnTo>
                    <a:pt x="805" y="34"/>
                  </a:lnTo>
                  <a:lnTo>
                    <a:pt x="828" y="45"/>
                  </a:lnTo>
                  <a:lnTo>
                    <a:pt x="847" y="59"/>
                  </a:lnTo>
                  <a:lnTo>
                    <a:pt x="864" y="77"/>
                  </a:lnTo>
                  <a:lnTo>
                    <a:pt x="877" y="99"/>
                  </a:lnTo>
                  <a:lnTo>
                    <a:pt x="885" y="121"/>
                  </a:lnTo>
                  <a:lnTo>
                    <a:pt x="890" y="144"/>
                  </a:lnTo>
                  <a:lnTo>
                    <a:pt x="892" y="169"/>
                  </a:lnTo>
                  <a:lnTo>
                    <a:pt x="891" y="193"/>
                  </a:lnTo>
                  <a:lnTo>
                    <a:pt x="884" y="249"/>
                  </a:lnTo>
                  <a:lnTo>
                    <a:pt x="873" y="307"/>
                  </a:lnTo>
                  <a:lnTo>
                    <a:pt x="858" y="367"/>
                  </a:lnTo>
                  <a:lnTo>
                    <a:pt x="839" y="429"/>
                  </a:lnTo>
                  <a:lnTo>
                    <a:pt x="816" y="491"/>
                  </a:lnTo>
                  <a:lnTo>
                    <a:pt x="789" y="555"/>
                  </a:lnTo>
                  <a:lnTo>
                    <a:pt x="757" y="619"/>
                  </a:lnTo>
                  <a:lnTo>
                    <a:pt x="722" y="681"/>
                  </a:lnTo>
                  <a:lnTo>
                    <a:pt x="681" y="745"/>
                  </a:lnTo>
                  <a:lnTo>
                    <a:pt x="636" y="807"/>
                  </a:lnTo>
                  <a:lnTo>
                    <a:pt x="587" y="869"/>
                  </a:lnTo>
                  <a:lnTo>
                    <a:pt x="531" y="928"/>
                  </a:lnTo>
                  <a:lnTo>
                    <a:pt x="472" y="986"/>
                  </a:lnTo>
                  <a:lnTo>
                    <a:pt x="454" y="1002"/>
                  </a:lnTo>
                  <a:lnTo>
                    <a:pt x="432" y="1016"/>
                  </a:lnTo>
                  <a:lnTo>
                    <a:pt x="411" y="1028"/>
                  </a:lnTo>
                  <a:lnTo>
                    <a:pt x="388" y="1036"/>
                  </a:lnTo>
                  <a:lnTo>
                    <a:pt x="365" y="1041"/>
                  </a:lnTo>
                  <a:lnTo>
                    <a:pt x="340" y="1041"/>
                  </a:lnTo>
                  <a:lnTo>
                    <a:pt x="314" y="1037"/>
                  </a:lnTo>
                  <a:lnTo>
                    <a:pt x="291" y="1029"/>
                  </a:lnTo>
                  <a:lnTo>
                    <a:pt x="269" y="1016"/>
                  </a:lnTo>
                  <a:lnTo>
                    <a:pt x="250" y="1002"/>
                  </a:lnTo>
                  <a:lnTo>
                    <a:pt x="233" y="984"/>
                  </a:lnTo>
                  <a:lnTo>
                    <a:pt x="218" y="964"/>
                  </a:lnTo>
                  <a:lnTo>
                    <a:pt x="0" y="583"/>
                  </a:lnTo>
                  <a:lnTo>
                    <a:pt x="45" y="552"/>
                  </a:lnTo>
                  <a:lnTo>
                    <a:pt x="87" y="517"/>
                  </a:lnTo>
                  <a:lnTo>
                    <a:pt x="126" y="478"/>
                  </a:lnTo>
                  <a:lnTo>
                    <a:pt x="162" y="436"/>
                  </a:lnTo>
                  <a:lnTo>
                    <a:pt x="193" y="391"/>
                  </a:lnTo>
                  <a:lnTo>
                    <a:pt x="220" y="343"/>
                  </a:lnTo>
                  <a:lnTo>
                    <a:pt x="243" y="293"/>
                  </a:lnTo>
                  <a:lnTo>
                    <a:pt x="261" y="240"/>
                  </a:lnTo>
                  <a:lnTo>
                    <a:pt x="275" y="185"/>
                  </a:lnTo>
                  <a:lnTo>
                    <a:pt x="283" y="128"/>
                  </a:lnTo>
                  <a:lnTo>
                    <a:pt x="286" y="70"/>
                  </a:lnTo>
                  <a:lnTo>
                    <a:pt x="285" y="3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8951913" y="6303963"/>
              <a:ext cx="136525" cy="136526"/>
            </a:xfrm>
            <a:custGeom>
              <a:rect b="b" l="l" r="r" t="t"/>
              <a:pathLst>
                <a:path extrusionOk="0" h="851" w="858">
                  <a:moveTo>
                    <a:pt x="429" y="0"/>
                  </a:moveTo>
                  <a:lnTo>
                    <a:pt x="479" y="2"/>
                  </a:lnTo>
                  <a:lnTo>
                    <a:pt x="527" y="11"/>
                  </a:lnTo>
                  <a:lnTo>
                    <a:pt x="573" y="24"/>
                  </a:lnTo>
                  <a:lnTo>
                    <a:pt x="617" y="43"/>
                  </a:lnTo>
                  <a:lnTo>
                    <a:pt x="659" y="66"/>
                  </a:lnTo>
                  <a:lnTo>
                    <a:pt x="697" y="93"/>
                  </a:lnTo>
                  <a:lnTo>
                    <a:pt x="733" y="124"/>
                  </a:lnTo>
                  <a:lnTo>
                    <a:pt x="764" y="159"/>
                  </a:lnTo>
                  <a:lnTo>
                    <a:pt x="791" y="197"/>
                  </a:lnTo>
                  <a:lnTo>
                    <a:pt x="815" y="239"/>
                  </a:lnTo>
                  <a:lnTo>
                    <a:pt x="833" y="282"/>
                  </a:lnTo>
                  <a:lnTo>
                    <a:pt x="846" y="328"/>
                  </a:lnTo>
                  <a:lnTo>
                    <a:pt x="856" y="376"/>
                  </a:lnTo>
                  <a:lnTo>
                    <a:pt x="858" y="425"/>
                  </a:lnTo>
                  <a:lnTo>
                    <a:pt x="856" y="474"/>
                  </a:lnTo>
                  <a:lnTo>
                    <a:pt x="847" y="521"/>
                  </a:lnTo>
                  <a:lnTo>
                    <a:pt x="834" y="565"/>
                  </a:lnTo>
                  <a:lnTo>
                    <a:pt x="817" y="608"/>
                  </a:lnTo>
                  <a:lnTo>
                    <a:pt x="794" y="649"/>
                  </a:lnTo>
                  <a:lnTo>
                    <a:pt x="769" y="686"/>
                  </a:lnTo>
                  <a:lnTo>
                    <a:pt x="739" y="720"/>
                  </a:lnTo>
                  <a:lnTo>
                    <a:pt x="705" y="751"/>
                  </a:lnTo>
                  <a:lnTo>
                    <a:pt x="668" y="779"/>
                  </a:lnTo>
                  <a:lnTo>
                    <a:pt x="629" y="802"/>
                  </a:lnTo>
                  <a:lnTo>
                    <a:pt x="587" y="821"/>
                  </a:lnTo>
                  <a:lnTo>
                    <a:pt x="543" y="836"/>
                  </a:lnTo>
                  <a:lnTo>
                    <a:pt x="506" y="844"/>
                  </a:lnTo>
                  <a:lnTo>
                    <a:pt x="468" y="850"/>
                  </a:lnTo>
                  <a:lnTo>
                    <a:pt x="429" y="851"/>
                  </a:lnTo>
                  <a:lnTo>
                    <a:pt x="393" y="850"/>
                  </a:lnTo>
                  <a:lnTo>
                    <a:pt x="357" y="845"/>
                  </a:lnTo>
                  <a:lnTo>
                    <a:pt x="324" y="837"/>
                  </a:lnTo>
                  <a:lnTo>
                    <a:pt x="276" y="822"/>
                  </a:lnTo>
                  <a:lnTo>
                    <a:pt x="230" y="802"/>
                  </a:lnTo>
                  <a:lnTo>
                    <a:pt x="188" y="777"/>
                  </a:lnTo>
                  <a:lnTo>
                    <a:pt x="149" y="747"/>
                  </a:lnTo>
                  <a:lnTo>
                    <a:pt x="113" y="713"/>
                  </a:lnTo>
                  <a:lnTo>
                    <a:pt x="82" y="675"/>
                  </a:lnTo>
                  <a:lnTo>
                    <a:pt x="56" y="634"/>
                  </a:lnTo>
                  <a:lnTo>
                    <a:pt x="33" y="590"/>
                  </a:lnTo>
                  <a:lnTo>
                    <a:pt x="17" y="543"/>
                  </a:lnTo>
                  <a:lnTo>
                    <a:pt x="6" y="493"/>
                  </a:lnTo>
                  <a:lnTo>
                    <a:pt x="0" y="443"/>
                  </a:lnTo>
                  <a:lnTo>
                    <a:pt x="0" y="425"/>
                  </a:lnTo>
                  <a:lnTo>
                    <a:pt x="3" y="376"/>
                  </a:lnTo>
                  <a:lnTo>
                    <a:pt x="12" y="328"/>
                  </a:lnTo>
                  <a:lnTo>
                    <a:pt x="25" y="282"/>
                  </a:lnTo>
                  <a:lnTo>
                    <a:pt x="43" y="239"/>
                  </a:lnTo>
                  <a:lnTo>
                    <a:pt x="67" y="198"/>
                  </a:lnTo>
                  <a:lnTo>
                    <a:pt x="94" y="160"/>
                  </a:lnTo>
                  <a:lnTo>
                    <a:pt x="125" y="125"/>
                  </a:lnTo>
                  <a:lnTo>
                    <a:pt x="160" y="94"/>
                  </a:lnTo>
                  <a:lnTo>
                    <a:pt x="198" y="67"/>
                  </a:lnTo>
                  <a:lnTo>
                    <a:pt x="240" y="44"/>
                  </a:lnTo>
                  <a:lnTo>
                    <a:pt x="284" y="24"/>
                  </a:lnTo>
                  <a:lnTo>
                    <a:pt x="330" y="11"/>
                  </a:lnTo>
                  <a:lnTo>
                    <a:pt x="379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1"/>
            <p:cNvSpPr/>
            <p:nvPr/>
          </p:nvSpPr>
          <p:spPr>
            <a:xfrm>
              <a:off x="8764588" y="6118225"/>
              <a:ext cx="511175" cy="507999"/>
            </a:xfrm>
            <a:custGeom>
              <a:rect b="b" l="l" r="r" t="t"/>
              <a:pathLst>
                <a:path extrusionOk="0" h="3191" w="3216">
                  <a:moveTo>
                    <a:pt x="1608" y="240"/>
                  </a:moveTo>
                  <a:lnTo>
                    <a:pt x="1517" y="243"/>
                  </a:lnTo>
                  <a:lnTo>
                    <a:pt x="1428" y="251"/>
                  </a:lnTo>
                  <a:lnTo>
                    <a:pt x="1340" y="267"/>
                  </a:lnTo>
                  <a:lnTo>
                    <a:pt x="1255" y="286"/>
                  </a:lnTo>
                  <a:lnTo>
                    <a:pt x="1171" y="311"/>
                  </a:lnTo>
                  <a:lnTo>
                    <a:pt x="1090" y="342"/>
                  </a:lnTo>
                  <a:lnTo>
                    <a:pt x="1012" y="376"/>
                  </a:lnTo>
                  <a:lnTo>
                    <a:pt x="936" y="416"/>
                  </a:lnTo>
                  <a:lnTo>
                    <a:pt x="860" y="462"/>
                  </a:lnTo>
                  <a:lnTo>
                    <a:pt x="788" y="513"/>
                  </a:lnTo>
                  <a:lnTo>
                    <a:pt x="718" y="568"/>
                  </a:lnTo>
                  <a:lnTo>
                    <a:pt x="653" y="628"/>
                  </a:lnTo>
                  <a:lnTo>
                    <a:pt x="591" y="691"/>
                  </a:lnTo>
                  <a:lnTo>
                    <a:pt x="535" y="759"/>
                  </a:lnTo>
                  <a:lnTo>
                    <a:pt x="482" y="829"/>
                  </a:lnTo>
                  <a:lnTo>
                    <a:pt x="434" y="904"/>
                  </a:lnTo>
                  <a:lnTo>
                    <a:pt x="391" y="981"/>
                  </a:lnTo>
                  <a:lnTo>
                    <a:pt x="353" y="1061"/>
                  </a:lnTo>
                  <a:lnTo>
                    <a:pt x="320" y="1145"/>
                  </a:lnTo>
                  <a:lnTo>
                    <a:pt x="293" y="1231"/>
                  </a:lnTo>
                  <a:lnTo>
                    <a:pt x="271" y="1319"/>
                  </a:lnTo>
                  <a:lnTo>
                    <a:pt x="256" y="1410"/>
                  </a:lnTo>
                  <a:lnTo>
                    <a:pt x="245" y="1501"/>
                  </a:lnTo>
                  <a:lnTo>
                    <a:pt x="242" y="1595"/>
                  </a:lnTo>
                  <a:lnTo>
                    <a:pt x="242" y="1613"/>
                  </a:lnTo>
                  <a:lnTo>
                    <a:pt x="248" y="1706"/>
                  </a:lnTo>
                  <a:lnTo>
                    <a:pt x="258" y="1797"/>
                  </a:lnTo>
                  <a:lnTo>
                    <a:pt x="274" y="1887"/>
                  </a:lnTo>
                  <a:lnTo>
                    <a:pt x="297" y="1974"/>
                  </a:lnTo>
                  <a:lnTo>
                    <a:pt x="325" y="2059"/>
                  </a:lnTo>
                  <a:lnTo>
                    <a:pt x="358" y="2141"/>
                  </a:lnTo>
                  <a:lnTo>
                    <a:pt x="397" y="2222"/>
                  </a:lnTo>
                  <a:lnTo>
                    <a:pt x="441" y="2299"/>
                  </a:lnTo>
                  <a:lnTo>
                    <a:pt x="489" y="2372"/>
                  </a:lnTo>
                  <a:lnTo>
                    <a:pt x="542" y="2442"/>
                  </a:lnTo>
                  <a:lnTo>
                    <a:pt x="600" y="2509"/>
                  </a:lnTo>
                  <a:lnTo>
                    <a:pt x="662" y="2572"/>
                  </a:lnTo>
                  <a:lnTo>
                    <a:pt x="727" y="2630"/>
                  </a:lnTo>
                  <a:lnTo>
                    <a:pt x="797" y="2685"/>
                  </a:lnTo>
                  <a:lnTo>
                    <a:pt x="870" y="2734"/>
                  </a:lnTo>
                  <a:lnTo>
                    <a:pt x="945" y="2780"/>
                  </a:lnTo>
                  <a:lnTo>
                    <a:pt x="1021" y="2819"/>
                  </a:lnTo>
                  <a:lnTo>
                    <a:pt x="1098" y="2852"/>
                  </a:lnTo>
                  <a:lnTo>
                    <a:pt x="1178" y="2882"/>
                  </a:lnTo>
                  <a:lnTo>
                    <a:pt x="1260" y="2906"/>
                  </a:lnTo>
                  <a:lnTo>
                    <a:pt x="1344" y="2925"/>
                  </a:lnTo>
                  <a:lnTo>
                    <a:pt x="1431" y="2939"/>
                  </a:lnTo>
                  <a:lnTo>
                    <a:pt x="1518" y="2948"/>
                  </a:lnTo>
                  <a:lnTo>
                    <a:pt x="1608" y="2951"/>
                  </a:lnTo>
                  <a:lnTo>
                    <a:pt x="1702" y="2948"/>
                  </a:lnTo>
                  <a:lnTo>
                    <a:pt x="1795" y="2938"/>
                  </a:lnTo>
                  <a:lnTo>
                    <a:pt x="1886" y="2922"/>
                  </a:lnTo>
                  <a:lnTo>
                    <a:pt x="1975" y="2901"/>
                  </a:lnTo>
                  <a:lnTo>
                    <a:pt x="2062" y="2873"/>
                  </a:lnTo>
                  <a:lnTo>
                    <a:pt x="2146" y="2841"/>
                  </a:lnTo>
                  <a:lnTo>
                    <a:pt x="2228" y="2802"/>
                  </a:lnTo>
                  <a:lnTo>
                    <a:pt x="2306" y="2760"/>
                  </a:lnTo>
                  <a:lnTo>
                    <a:pt x="2379" y="2713"/>
                  </a:lnTo>
                  <a:lnTo>
                    <a:pt x="2449" y="2662"/>
                  </a:lnTo>
                  <a:lnTo>
                    <a:pt x="2517" y="2606"/>
                  </a:lnTo>
                  <a:lnTo>
                    <a:pt x="2579" y="2548"/>
                  </a:lnTo>
                  <a:lnTo>
                    <a:pt x="2638" y="2485"/>
                  </a:lnTo>
                  <a:lnTo>
                    <a:pt x="2693" y="2418"/>
                  </a:lnTo>
                  <a:lnTo>
                    <a:pt x="2744" y="2348"/>
                  </a:lnTo>
                  <a:lnTo>
                    <a:pt x="2790" y="2274"/>
                  </a:lnTo>
                  <a:lnTo>
                    <a:pt x="2832" y="2198"/>
                  </a:lnTo>
                  <a:lnTo>
                    <a:pt x="2868" y="2119"/>
                  </a:lnTo>
                  <a:lnTo>
                    <a:pt x="2899" y="2037"/>
                  </a:lnTo>
                  <a:lnTo>
                    <a:pt x="2926" y="1953"/>
                  </a:lnTo>
                  <a:lnTo>
                    <a:pt x="2946" y="1866"/>
                  </a:lnTo>
                  <a:lnTo>
                    <a:pt x="2961" y="1778"/>
                  </a:lnTo>
                  <a:lnTo>
                    <a:pt x="2971" y="1688"/>
                  </a:lnTo>
                  <a:lnTo>
                    <a:pt x="2974" y="1595"/>
                  </a:lnTo>
                  <a:lnTo>
                    <a:pt x="2974" y="1560"/>
                  </a:lnTo>
                  <a:lnTo>
                    <a:pt x="2969" y="1471"/>
                  </a:lnTo>
                  <a:lnTo>
                    <a:pt x="2957" y="1384"/>
                  </a:lnTo>
                  <a:lnTo>
                    <a:pt x="2941" y="1299"/>
                  </a:lnTo>
                  <a:lnTo>
                    <a:pt x="2920" y="1216"/>
                  </a:lnTo>
                  <a:lnTo>
                    <a:pt x="2893" y="1134"/>
                  </a:lnTo>
                  <a:lnTo>
                    <a:pt x="2861" y="1056"/>
                  </a:lnTo>
                  <a:lnTo>
                    <a:pt x="2824" y="980"/>
                  </a:lnTo>
                  <a:lnTo>
                    <a:pt x="2783" y="906"/>
                  </a:lnTo>
                  <a:lnTo>
                    <a:pt x="2738" y="835"/>
                  </a:lnTo>
                  <a:lnTo>
                    <a:pt x="2689" y="768"/>
                  </a:lnTo>
                  <a:lnTo>
                    <a:pt x="2635" y="703"/>
                  </a:lnTo>
                  <a:lnTo>
                    <a:pt x="2578" y="642"/>
                  </a:lnTo>
                  <a:lnTo>
                    <a:pt x="2517" y="584"/>
                  </a:lnTo>
                  <a:lnTo>
                    <a:pt x="2452" y="530"/>
                  </a:lnTo>
                  <a:lnTo>
                    <a:pt x="2385" y="481"/>
                  </a:lnTo>
                  <a:lnTo>
                    <a:pt x="2314" y="435"/>
                  </a:lnTo>
                  <a:lnTo>
                    <a:pt x="2243" y="396"/>
                  </a:lnTo>
                  <a:lnTo>
                    <a:pt x="2171" y="361"/>
                  </a:lnTo>
                  <a:lnTo>
                    <a:pt x="2096" y="329"/>
                  </a:lnTo>
                  <a:lnTo>
                    <a:pt x="2019" y="303"/>
                  </a:lnTo>
                  <a:lnTo>
                    <a:pt x="1941" y="281"/>
                  </a:lnTo>
                  <a:lnTo>
                    <a:pt x="1860" y="263"/>
                  </a:lnTo>
                  <a:lnTo>
                    <a:pt x="1778" y="250"/>
                  </a:lnTo>
                  <a:lnTo>
                    <a:pt x="1694" y="242"/>
                  </a:lnTo>
                  <a:lnTo>
                    <a:pt x="1608" y="240"/>
                  </a:lnTo>
                  <a:close/>
                  <a:moveTo>
                    <a:pt x="1608" y="0"/>
                  </a:moveTo>
                  <a:lnTo>
                    <a:pt x="1710" y="3"/>
                  </a:lnTo>
                  <a:lnTo>
                    <a:pt x="1810" y="12"/>
                  </a:lnTo>
                  <a:lnTo>
                    <a:pt x="1908" y="27"/>
                  </a:lnTo>
                  <a:lnTo>
                    <a:pt x="2004" y="48"/>
                  </a:lnTo>
                  <a:lnTo>
                    <a:pt x="2098" y="76"/>
                  </a:lnTo>
                  <a:lnTo>
                    <a:pt x="2189" y="108"/>
                  </a:lnTo>
                  <a:lnTo>
                    <a:pt x="2278" y="145"/>
                  </a:lnTo>
                  <a:lnTo>
                    <a:pt x="2364" y="187"/>
                  </a:lnTo>
                  <a:lnTo>
                    <a:pt x="2447" y="235"/>
                  </a:lnTo>
                  <a:lnTo>
                    <a:pt x="2526" y="286"/>
                  </a:lnTo>
                  <a:lnTo>
                    <a:pt x="2601" y="342"/>
                  </a:lnTo>
                  <a:lnTo>
                    <a:pt x="2673" y="401"/>
                  </a:lnTo>
                  <a:lnTo>
                    <a:pt x="2742" y="464"/>
                  </a:lnTo>
                  <a:lnTo>
                    <a:pt x="2806" y="531"/>
                  </a:lnTo>
                  <a:lnTo>
                    <a:pt x="2866" y="603"/>
                  </a:lnTo>
                  <a:lnTo>
                    <a:pt x="2923" y="677"/>
                  </a:lnTo>
                  <a:lnTo>
                    <a:pt x="2974" y="755"/>
                  </a:lnTo>
                  <a:lnTo>
                    <a:pt x="3022" y="835"/>
                  </a:lnTo>
                  <a:lnTo>
                    <a:pt x="3064" y="918"/>
                  </a:lnTo>
                  <a:lnTo>
                    <a:pt x="3102" y="1005"/>
                  </a:lnTo>
                  <a:lnTo>
                    <a:pt x="3134" y="1094"/>
                  </a:lnTo>
                  <a:lnTo>
                    <a:pt x="3162" y="1185"/>
                  </a:lnTo>
                  <a:lnTo>
                    <a:pt x="3185" y="1278"/>
                  </a:lnTo>
                  <a:lnTo>
                    <a:pt x="3201" y="1373"/>
                  </a:lnTo>
                  <a:lnTo>
                    <a:pt x="3211" y="1470"/>
                  </a:lnTo>
                  <a:lnTo>
                    <a:pt x="3216" y="1569"/>
                  </a:lnTo>
                  <a:lnTo>
                    <a:pt x="3216" y="1595"/>
                  </a:lnTo>
                  <a:lnTo>
                    <a:pt x="3213" y="1698"/>
                  </a:lnTo>
                  <a:lnTo>
                    <a:pt x="3203" y="1798"/>
                  </a:lnTo>
                  <a:lnTo>
                    <a:pt x="3188" y="1897"/>
                  </a:lnTo>
                  <a:lnTo>
                    <a:pt x="3165" y="1993"/>
                  </a:lnTo>
                  <a:lnTo>
                    <a:pt x="3137" y="2088"/>
                  </a:lnTo>
                  <a:lnTo>
                    <a:pt x="3105" y="2179"/>
                  </a:lnTo>
                  <a:lnTo>
                    <a:pt x="3066" y="2268"/>
                  </a:lnTo>
                  <a:lnTo>
                    <a:pt x="3022" y="2355"/>
                  </a:lnTo>
                  <a:lnTo>
                    <a:pt x="2973" y="2438"/>
                  </a:lnTo>
                  <a:lnTo>
                    <a:pt x="2920" y="2518"/>
                  </a:lnTo>
                  <a:lnTo>
                    <a:pt x="2861" y="2594"/>
                  </a:lnTo>
                  <a:lnTo>
                    <a:pt x="2798" y="2667"/>
                  </a:lnTo>
                  <a:lnTo>
                    <a:pt x="2731" y="2736"/>
                  </a:lnTo>
                  <a:lnTo>
                    <a:pt x="2661" y="2801"/>
                  </a:lnTo>
                  <a:lnTo>
                    <a:pt x="2586" y="2861"/>
                  </a:lnTo>
                  <a:lnTo>
                    <a:pt x="2507" y="2918"/>
                  </a:lnTo>
                  <a:lnTo>
                    <a:pt x="2425" y="2969"/>
                  </a:lnTo>
                  <a:lnTo>
                    <a:pt x="2344" y="3014"/>
                  </a:lnTo>
                  <a:lnTo>
                    <a:pt x="2260" y="3054"/>
                  </a:lnTo>
                  <a:lnTo>
                    <a:pt x="2173" y="3090"/>
                  </a:lnTo>
                  <a:lnTo>
                    <a:pt x="2084" y="3120"/>
                  </a:lnTo>
                  <a:lnTo>
                    <a:pt x="1993" y="3144"/>
                  </a:lnTo>
                  <a:lnTo>
                    <a:pt x="1900" y="3165"/>
                  </a:lnTo>
                  <a:lnTo>
                    <a:pt x="1803" y="3179"/>
                  </a:lnTo>
                  <a:lnTo>
                    <a:pt x="1706" y="3188"/>
                  </a:lnTo>
                  <a:lnTo>
                    <a:pt x="1608" y="3191"/>
                  </a:lnTo>
                  <a:lnTo>
                    <a:pt x="1514" y="3188"/>
                  </a:lnTo>
                  <a:lnTo>
                    <a:pt x="1422" y="3180"/>
                  </a:lnTo>
                  <a:lnTo>
                    <a:pt x="1332" y="3168"/>
                  </a:lnTo>
                  <a:lnTo>
                    <a:pt x="1243" y="3150"/>
                  </a:lnTo>
                  <a:lnTo>
                    <a:pt x="1156" y="3126"/>
                  </a:lnTo>
                  <a:lnTo>
                    <a:pt x="1070" y="3099"/>
                  </a:lnTo>
                  <a:lnTo>
                    <a:pt x="987" y="3067"/>
                  </a:lnTo>
                  <a:lnTo>
                    <a:pt x="906" y="3031"/>
                  </a:lnTo>
                  <a:lnTo>
                    <a:pt x="829" y="2990"/>
                  </a:lnTo>
                  <a:lnTo>
                    <a:pt x="749" y="2943"/>
                  </a:lnTo>
                  <a:lnTo>
                    <a:pt x="671" y="2892"/>
                  </a:lnTo>
                  <a:lnTo>
                    <a:pt x="597" y="2836"/>
                  </a:lnTo>
                  <a:lnTo>
                    <a:pt x="528" y="2776"/>
                  </a:lnTo>
                  <a:lnTo>
                    <a:pt x="461" y="2712"/>
                  </a:lnTo>
                  <a:lnTo>
                    <a:pt x="398" y="2644"/>
                  </a:lnTo>
                  <a:lnTo>
                    <a:pt x="339" y="2574"/>
                  </a:lnTo>
                  <a:lnTo>
                    <a:pt x="284" y="2500"/>
                  </a:lnTo>
                  <a:lnTo>
                    <a:pt x="233" y="2422"/>
                  </a:lnTo>
                  <a:lnTo>
                    <a:pt x="187" y="2341"/>
                  </a:lnTo>
                  <a:lnTo>
                    <a:pt x="146" y="2258"/>
                  </a:lnTo>
                  <a:lnTo>
                    <a:pt x="109" y="2173"/>
                  </a:lnTo>
                  <a:lnTo>
                    <a:pt x="78" y="2085"/>
                  </a:lnTo>
                  <a:lnTo>
                    <a:pt x="51" y="1994"/>
                  </a:lnTo>
                  <a:lnTo>
                    <a:pt x="31" y="1901"/>
                  </a:lnTo>
                  <a:lnTo>
                    <a:pt x="14" y="1806"/>
                  </a:lnTo>
                  <a:lnTo>
                    <a:pt x="5" y="1710"/>
                  </a:lnTo>
                  <a:lnTo>
                    <a:pt x="1" y="1613"/>
                  </a:lnTo>
                  <a:lnTo>
                    <a:pt x="0" y="1595"/>
                  </a:lnTo>
                  <a:lnTo>
                    <a:pt x="3" y="1497"/>
                  </a:lnTo>
                  <a:lnTo>
                    <a:pt x="12" y="1400"/>
                  </a:lnTo>
                  <a:lnTo>
                    <a:pt x="27" y="1306"/>
                  </a:lnTo>
                  <a:lnTo>
                    <a:pt x="47" y="1214"/>
                  </a:lnTo>
                  <a:lnTo>
                    <a:pt x="72" y="1122"/>
                  </a:lnTo>
                  <a:lnTo>
                    <a:pt x="102" y="1034"/>
                  </a:lnTo>
                  <a:lnTo>
                    <a:pt x="138" y="949"/>
                  </a:lnTo>
                  <a:lnTo>
                    <a:pt x="179" y="864"/>
                  </a:lnTo>
                  <a:lnTo>
                    <a:pt x="224" y="784"/>
                  </a:lnTo>
                  <a:lnTo>
                    <a:pt x="273" y="706"/>
                  </a:lnTo>
                  <a:lnTo>
                    <a:pt x="327" y="632"/>
                  </a:lnTo>
                  <a:lnTo>
                    <a:pt x="385" y="561"/>
                  </a:lnTo>
                  <a:lnTo>
                    <a:pt x="447" y="493"/>
                  </a:lnTo>
                  <a:lnTo>
                    <a:pt x="512" y="428"/>
                  </a:lnTo>
                  <a:lnTo>
                    <a:pt x="582" y="368"/>
                  </a:lnTo>
                  <a:lnTo>
                    <a:pt x="655" y="311"/>
                  </a:lnTo>
                  <a:lnTo>
                    <a:pt x="730" y="258"/>
                  </a:lnTo>
                  <a:lnTo>
                    <a:pt x="810" y="211"/>
                  </a:lnTo>
                  <a:lnTo>
                    <a:pt x="890" y="168"/>
                  </a:lnTo>
                  <a:lnTo>
                    <a:pt x="972" y="129"/>
                  </a:lnTo>
                  <a:lnTo>
                    <a:pt x="1057" y="96"/>
                  </a:lnTo>
                  <a:lnTo>
                    <a:pt x="1144" y="68"/>
                  </a:lnTo>
                  <a:lnTo>
                    <a:pt x="1234" y="43"/>
                  </a:lnTo>
                  <a:lnTo>
                    <a:pt x="1325" y="24"/>
                  </a:lnTo>
                  <a:lnTo>
                    <a:pt x="1418" y="11"/>
                  </a:lnTo>
                  <a:lnTo>
                    <a:pt x="1512" y="3"/>
                  </a:lnTo>
                  <a:lnTo>
                    <a:pt x="1608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Google Shape;71;p11"/>
          <p:cNvGrpSpPr/>
          <p:nvPr/>
        </p:nvGrpSpPr>
        <p:grpSpPr>
          <a:xfrm>
            <a:off x="4773137" y="1420617"/>
            <a:ext cx="461962" cy="504826"/>
            <a:chOff x="9350375" y="6164263"/>
            <a:chExt cx="461962" cy="504826"/>
          </a:xfrm>
        </p:grpSpPr>
        <p:sp>
          <p:nvSpPr>
            <p:cNvPr id="72" name="Google Shape;72;p11"/>
            <p:cNvSpPr/>
            <p:nvPr/>
          </p:nvSpPr>
          <p:spPr>
            <a:xfrm>
              <a:off x="9561513" y="6432550"/>
              <a:ext cx="250824" cy="236539"/>
            </a:xfrm>
            <a:custGeom>
              <a:rect b="b" l="l" r="r" t="t"/>
              <a:pathLst>
                <a:path extrusionOk="0" h="1489" w="1572">
                  <a:moveTo>
                    <a:pt x="612" y="298"/>
                  </a:moveTo>
                  <a:lnTo>
                    <a:pt x="586" y="300"/>
                  </a:lnTo>
                  <a:lnTo>
                    <a:pt x="561" y="309"/>
                  </a:lnTo>
                  <a:lnTo>
                    <a:pt x="538" y="322"/>
                  </a:lnTo>
                  <a:lnTo>
                    <a:pt x="519" y="339"/>
                  </a:lnTo>
                  <a:lnTo>
                    <a:pt x="504" y="360"/>
                  </a:lnTo>
                  <a:lnTo>
                    <a:pt x="319" y="682"/>
                  </a:lnTo>
                  <a:lnTo>
                    <a:pt x="308" y="706"/>
                  </a:lnTo>
                  <a:lnTo>
                    <a:pt x="302" y="732"/>
                  </a:lnTo>
                  <a:lnTo>
                    <a:pt x="302" y="757"/>
                  </a:lnTo>
                  <a:lnTo>
                    <a:pt x="308" y="783"/>
                  </a:lnTo>
                  <a:lnTo>
                    <a:pt x="319" y="807"/>
                  </a:lnTo>
                  <a:lnTo>
                    <a:pt x="504" y="1129"/>
                  </a:lnTo>
                  <a:lnTo>
                    <a:pt x="519" y="1150"/>
                  </a:lnTo>
                  <a:lnTo>
                    <a:pt x="538" y="1167"/>
                  </a:lnTo>
                  <a:lnTo>
                    <a:pt x="561" y="1181"/>
                  </a:lnTo>
                  <a:lnTo>
                    <a:pt x="586" y="1189"/>
                  </a:lnTo>
                  <a:lnTo>
                    <a:pt x="612" y="1192"/>
                  </a:lnTo>
                  <a:lnTo>
                    <a:pt x="960" y="1192"/>
                  </a:lnTo>
                  <a:lnTo>
                    <a:pt x="986" y="1189"/>
                  </a:lnTo>
                  <a:lnTo>
                    <a:pt x="1011" y="1181"/>
                  </a:lnTo>
                  <a:lnTo>
                    <a:pt x="1033" y="1167"/>
                  </a:lnTo>
                  <a:lnTo>
                    <a:pt x="1053" y="1150"/>
                  </a:lnTo>
                  <a:lnTo>
                    <a:pt x="1068" y="1129"/>
                  </a:lnTo>
                  <a:lnTo>
                    <a:pt x="1253" y="807"/>
                  </a:lnTo>
                  <a:lnTo>
                    <a:pt x="1264" y="783"/>
                  </a:lnTo>
                  <a:lnTo>
                    <a:pt x="1269" y="757"/>
                  </a:lnTo>
                  <a:lnTo>
                    <a:pt x="1269" y="732"/>
                  </a:lnTo>
                  <a:lnTo>
                    <a:pt x="1264" y="706"/>
                  </a:lnTo>
                  <a:lnTo>
                    <a:pt x="1253" y="682"/>
                  </a:lnTo>
                  <a:lnTo>
                    <a:pt x="1068" y="360"/>
                  </a:lnTo>
                  <a:lnTo>
                    <a:pt x="1053" y="339"/>
                  </a:lnTo>
                  <a:lnTo>
                    <a:pt x="1033" y="322"/>
                  </a:lnTo>
                  <a:lnTo>
                    <a:pt x="1011" y="309"/>
                  </a:lnTo>
                  <a:lnTo>
                    <a:pt x="986" y="300"/>
                  </a:lnTo>
                  <a:lnTo>
                    <a:pt x="960" y="298"/>
                  </a:lnTo>
                  <a:lnTo>
                    <a:pt x="612" y="298"/>
                  </a:lnTo>
                  <a:close/>
                  <a:moveTo>
                    <a:pt x="474" y="0"/>
                  </a:moveTo>
                  <a:lnTo>
                    <a:pt x="1097" y="0"/>
                  </a:lnTo>
                  <a:lnTo>
                    <a:pt x="1126" y="3"/>
                  </a:lnTo>
                  <a:lnTo>
                    <a:pt x="1152" y="10"/>
                  </a:lnTo>
                  <a:lnTo>
                    <a:pt x="1176" y="22"/>
                  </a:lnTo>
                  <a:lnTo>
                    <a:pt x="1199" y="37"/>
                  </a:lnTo>
                  <a:lnTo>
                    <a:pt x="1218" y="58"/>
                  </a:lnTo>
                  <a:lnTo>
                    <a:pt x="1233" y="81"/>
                  </a:lnTo>
                  <a:lnTo>
                    <a:pt x="1554" y="670"/>
                  </a:lnTo>
                  <a:lnTo>
                    <a:pt x="1564" y="694"/>
                  </a:lnTo>
                  <a:lnTo>
                    <a:pt x="1570" y="720"/>
                  </a:lnTo>
                  <a:lnTo>
                    <a:pt x="1572" y="745"/>
                  </a:lnTo>
                  <a:lnTo>
                    <a:pt x="1570" y="770"/>
                  </a:lnTo>
                  <a:lnTo>
                    <a:pt x="1564" y="795"/>
                  </a:lnTo>
                  <a:lnTo>
                    <a:pt x="1554" y="819"/>
                  </a:lnTo>
                  <a:lnTo>
                    <a:pt x="1233" y="1408"/>
                  </a:lnTo>
                  <a:lnTo>
                    <a:pt x="1218" y="1431"/>
                  </a:lnTo>
                  <a:lnTo>
                    <a:pt x="1199" y="1452"/>
                  </a:lnTo>
                  <a:lnTo>
                    <a:pt x="1176" y="1467"/>
                  </a:lnTo>
                  <a:lnTo>
                    <a:pt x="1152" y="1479"/>
                  </a:lnTo>
                  <a:lnTo>
                    <a:pt x="1126" y="1486"/>
                  </a:lnTo>
                  <a:lnTo>
                    <a:pt x="1097" y="1489"/>
                  </a:lnTo>
                  <a:lnTo>
                    <a:pt x="474" y="1489"/>
                  </a:lnTo>
                  <a:lnTo>
                    <a:pt x="446" y="1486"/>
                  </a:lnTo>
                  <a:lnTo>
                    <a:pt x="420" y="1479"/>
                  </a:lnTo>
                  <a:lnTo>
                    <a:pt x="395" y="1467"/>
                  </a:lnTo>
                  <a:lnTo>
                    <a:pt x="372" y="1452"/>
                  </a:lnTo>
                  <a:lnTo>
                    <a:pt x="354" y="1431"/>
                  </a:lnTo>
                  <a:lnTo>
                    <a:pt x="338" y="1408"/>
                  </a:lnTo>
                  <a:lnTo>
                    <a:pt x="19" y="819"/>
                  </a:lnTo>
                  <a:lnTo>
                    <a:pt x="8" y="795"/>
                  </a:lnTo>
                  <a:lnTo>
                    <a:pt x="2" y="770"/>
                  </a:lnTo>
                  <a:lnTo>
                    <a:pt x="0" y="745"/>
                  </a:lnTo>
                  <a:lnTo>
                    <a:pt x="2" y="720"/>
                  </a:lnTo>
                  <a:lnTo>
                    <a:pt x="8" y="694"/>
                  </a:lnTo>
                  <a:lnTo>
                    <a:pt x="19" y="670"/>
                  </a:lnTo>
                  <a:lnTo>
                    <a:pt x="338" y="81"/>
                  </a:lnTo>
                  <a:lnTo>
                    <a:pt x="354" y="58"/>
                  </a:lnTo>
                  <a:lnTo>
                    <a:pt x="372" y="37"/>
                  </a:lnTo>
                  <a:lnTo>
                    <a:pt x="395" y="22"/>
                  </a:lnTo>
                  <a:lnTo>
                    <a:pt x="420" y="10"/>
                  </a:lnTo>
                  <a:lnTo>
                    <a:pt x="446" y="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9350375" y="6289675"/>
              <a:ext cx="249238" cy="236539"/>
            </a:xfrm>
            <a:custGeom>
              <a:rect b="b" l="l" r="r" t="t"/>
              <a:pathLst>
                <a:path extrusionOk="0" h="1489" w="1573">
                  <a:moveTo>
                    <a:pt x="475" y="0"/>
                  </a:moveTo>
                  <a:lnTo>
                    <a:pt x="1099" y="0"/>
                  </a:lnTo>
                  <a:lnTo>
                    <a:pt x="1127" y="3"/>
                  </a:lnTo>
                  <a:lnTo>
                    <a:pt x="1153" y="10"/>
                  </a:lnTo>
                  <a:lnTo>
                    <a:pt x="1178" y="22"/>
                  </a:lnTo>
                  <a:lnTo>
                    <a:pt x="1200" y="37"/>
                  </a:lnTo>
                  <a:lnTo>
                    <a:pt x="1219" y="57"/>
                  </a:lnTo>
                  <a:lnTo>
                    <a:pt x="1234" y="81"/>
                  </a:lnTo>
                  <a:lnTo>
                    <a:pt x="1554" y="670"/>
                  </a:lnTo>
                  <a:lnTo>
                    <a:pt x="1564" y="694"/>
                  </a:lnTo>
                  <a:lnTo>
                    <a:pt x="1571" y="719"/>
                  </a:lnTo>
                  <a:lnTo>
                    <a:pt x="1573" y="745"/>
                  </a:lnTo>
                  <a:lnTo>
                    <a:pt x="1571" y="770"/>
                  </a:lnTo>
                  <a:lnTo>
                    <a:pt x="1564" y="794"/>
                  </a:lnTo>
                  <a:lnTo>
                    <a:pt x="1554" y="819"/>
                  </a:lnTo>
                  <a:lnTo>
                    <a:pt x="1234" y="1408"/>
                  </a:lnTo>
                  <a:lnTo>
                    <a:pt x="1219" y="1431"/>
                  </a:lnTo>
                  <a:lnTo>
                    <a:pt x="1200" y="1451"/>
                  </a:lnTo>
                  <a:lnTo>
                    <a:pt x="1178" y="1466"/>
                  </a:lnTo>
                  <a:lnTo>
                    <a:pt x="1153" y="1479"/>
                  </a:lnTo>
                  <a:lnTo>
                    <a:pt x="1127" y="1486"/>
                  </a:lnTo>
                  <a:lnTo>
                    <a:pt x="1099" y="1489"/>
                  </a:lnTo>
                  <a:lnTo>
                    <a:pt x="475" y="1489"/>
                  </a:lnTo>
                  <a:lnTo>
                    <a:pt x="447" y="1486"/>
                  </a:lnTo>
                  <a:lnTo>
                    <a:pt x="420" y="1479"/>
                  </a:lnTo>
                  <a:lnTo>
                    <a:pt x="396" y="1466"/>
                  </a:lnTo>
                  <a:lnTo>
                    <a:pt x="374" y="1451"/>
                  </a:lnTo>
                  <a:lnTo>
                    <a:pt x="354" y="1431"/>
                  </a:lnTo>
                  <a:lnTo>
                    <a:pt x="338" y="1408"/>
                  </a:lnTo>
                  <a:lnTo>
                    <a:pt x="19" y="819"/>
                  </a:lnTo>
                  <a:lnTo>
                    <a:pt x="9" y="794"/>
                  </a:lnTo>
                  <a:lnTo>
                    <a:pt x="2" y="770"/>
                  </a:lnTo>
                  <a:lnTo>
                    <a:pt x="0" y="745"/>
                  </a:lnTo>
                  <a:lnTo>
                    <a:pt x="0" y="744"/>
                  </a:lnTo>
                  <a:lnTo>
                    <a:pt x="2" y="719"/>
                  </a:lnTo>
                  <a:lnTo>
                    <a:pt x="9" y="694"/>
                  </a:lnTo>
                  <a:lnTo>
                    <a:pt x="19" y="670"/>
                  </a:lnTo>
                  <a:lnTo>
                    <a:pt x="338" y="81"/>
                  </a:lnTo>
                  <a:lnTo>
                    <a:pt x="354" y="57"/>
                  </a:lnTo>
                  <a:lnTo>
                    <a:pt x="374" y="37"/>
                  </a:lnTo>
                  <a:lnTo>
                    <a:pt x="396" y="22"/>
                  </a:lnTo>
                  <a:lnTo>
                    <a:pt x="420" y="10"/>
                  </a:lnTo>
                  <a:lnTo>
                    <a:pt x="447" y="3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>
              <a:off x="9561513" y="6164263"/>
              <a:ext cx="250824" cy="236539"/>
            </a:xfrm>
            <a:custGeom>
              <a:rect b="b" l="l" r="r" t="t"/>
              <a:pathLst>
                <a:path extrusionOk="0" h="1489" w="1572">
                  <a:moveTo>
                    <a:pt x="474" y="0"/>
                  </a:moveTo>
                  <a:lnTo>
                    <a:pt x="1097" y="0"/>
                  </a:lnTo>
                  <a:lnTo>
                    <a:pt x="1126" y="3"/>
                  </a:lnTo>
                  <a:lnTo>
                    <a:pt x="1152" y="10"/>
                  </a:lnTo>
                  <a:lnTo>
                    <a:pt x="1176" y="22"/>
                  </a:lnTo>
                  <a:lnTo>
                    <a:pt x="1199" y="37"/>
                  </a:lnTo>
                  <a:lnTo>
                    <a:pt x="1218" y="58"/>
                  </a:lnTo>
                  <a:lnTo>
                    <a:pt x="1233" y="81"/>
                  </a:lnTo>
                  <a:lnTo>
                    <a:pt x="1554" y="670"/>
                  </a:lnTo>
                  <a:lnTo>
                    <a:pt x="1564" y="694"/>
                  </a:lnTo>
                  <a:lnTo>
                    <a:pt x="1570" y="718"/>
                  </a:lnTo>
                  <a:lnTo>
                    <a:pt x="1572" y="744"/>
                  </a:lnTo>
                  <a:lnTo>
                    <a:pt x="1570" y="769"/>
                  </a:lnTo>
                  <a:lnTo>
                    <a:pt x="1564" y="795"/>
                  </a:lnTo>
                  <a:lnTo>
                    <a:pt x="1554" y="819"/>
                  </a:lnTo>
                  <a:lnTo>
                    <a:pt x="1233" y="1408"/>
                  </a:lnTo>
                  <a:lnTo>
                    <a:pt x="1218" y="1431"/>
                  </a:lnTo>
                  <a:lnTo>
                    <a:pt x="1199" y="1451"/>
                  </a:lnTo>
                  <a:lnTo>
                    <a:pt x="1176" y="1467"/>
                  </a:lnTo>
                  <a:lnTo>
                    <a:pt x="1152" y="1479"/>
                  </a:lnTo>
                  <a:lnTo>
                    <a:pt x="1126" y="1486"/>
                  </a:lnTo>
                  <a:lnTo>
                    <a:pt x="1097" y="1489"/>
                  </a:lnTo>
                  <a:lnTo>
                    <a:pt x="474" y="1489"/>
                  </a:lnTo>
                  <a:lnTo>
                    <a:pt x="446" y="1486"/>
                  </a:lnTo>
                  <a:lnTo>
                    <a:pt x="420" y="1479"/>
                  </a:lnTo>
                  <a:lnTo>
                    <a:pt x="395" y="1467"/>
                  </a:lnTo>
                  <a:lnTo>
                    <a:pt x="372" y="1451"/>
                  </a:lnTo>
                  <a:lnTo>
                    <a:pt x="354" y="1431"/>
                  </a:lnTo>
                  <a:lnTo>
                    <a:pt x="338" y="1408"/>
                  </a:lnTo>
                  <a:lnTo>
                    <a:pt x="19" y="818"/>
                  </a:lnTo>
                  <a:lnTo>
                    <a:pt x="8" y="795"/>
                  </a:lnTo>
                  <a:lnTo>
                    <a:pt x="2" y="769"/>
                  </a:lnTo>
                  <a:lnTo>
                    <a:pt x="0" y="744"/>
                  </a:lnTo>
                  <a:lnTo>
                    <a:pt x="2" y="718"/>
                  </a:lnTo>
                  <a:lnTo>
                    <a:pt x="8" y="694"/>
                  </a:lnTo>
                  <a:lnTo>
                    <a:pt x="19" y="670"/>
                  </a:lnTo>
                  <a:lnTo>
                    <a:pt x="338" y="81"/>
                  </a:lnTo>
                  <a:lnTo>
                    <a:pt x="354" y="58"/>
                  </a:lnTo>
                  <a:lnTo>
                    <a:pt x="372" y="37"/>
                  </a:lnTo>
                  <a:lnTo>
                    <a:pt x="395" y="22"/>
                  </a:lnTo>
                  <a:lnTo>
                    <a:pt x="420" y="10"/>
                  </a:lnTo>
                  <a:lnTo>
                    <a:pt x="446" y="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" name="Google Shape;75;p11"/>
          <p:cNvGrpSpPr/>
          <p:nvPr/>
        </p:nvGrpSpPr>
        <p:grpSpPr>
          <a:xfrm>
            <a:off x="4821865" y="2653963"/>
            <a:ext cx="403769" cy="409493"/>
            <a:chOff x="11590338" y="5981700"/>
            <a:chExt cx="400048" cy="412754"/>
          </a:xfrm>
        </p:grpSpPr>
        <p:sp>
          <p:nvSpPr>
            <p:cNvPr id="76" name="Google Shape;76;p11"/>
            <p:cNvSpPr/>
            <p:nvPr/>
          </p:nvSpPr>
          <p:spPr>
            <a:xfrm>
              <a:off x="11590338" y="5981700"/>
              <a:ext cx="361953" cy="412754"/>
            </a:xfrm>
            <a:custGeom>
              <a:rect b="b" l="l" r="r" t="t"/>
              <a:pathLst>
                <a:path extrusionOk="0" h="3377" w="2963">
                  <a:moveTo>
                    <a:pt x="1481" y="0"/>
                  </a:moveTo>
                  <a:lnTo>
                    <a:pt x="1503" y="2"/>
                  </a:lnTo>
                  <a:lnTo>
                    <a:pt x="1527" y="8"/>
                  </a:lnTo>
                  <a:lnTo>
                    <a:pt x="1553" y="19"/>
                  </a:lnTo>
                  <a:lnTo>
                    <a:pt x="1583" y="32"/>
                  </a:lnTo>
                  <a:lnTo>
                    <a:pt x="1617" y="48"/>
                  </a:lnTo>
                  <a:lnTo>
                    <a:pt x="1652" y="68"/>
                  </a:lnTo>
                  <a:lnTo>
                    <a:pt x="1690" y="90"/>
                  </a:lnTo>
                  <a:lnTo>
                    <a:pt x="1729" y="113"/>
                  </a:lnTo>
                  <a:lnTo>
                    <a:pt x="1772" y="138"/>
                  </a:lnTo>
                  <a:lnTo>
                    <a:pt x="1816" y="165"/>
                  </a:lnTo>
                  <a:lnTo>
                    <a:pt x="1862" y="191"/>
                  </a:lnTo>
                  <a:lnTo>
                    <a:pt x="1910" y="219"/>
                  </a:lnTo>
                  <a:lnTo>
                    <a:pt x="1960" y="247"/>
                  </a:lnTo>
                  <a:lnTo>
                    <a:pt x="2011" y="274"/>
                  </a:lnTo>
                  <a:lnTo>
                    <a:pt x="2064" y="300"/>
                  </a:lnTo>
                  <a:lnTo>
                    <a:pt x="2117" y="326"/>
                  </a:lnTo>
                  <a:lnTo>
                    <a:pt x="2172" y="351"/>
                  </a:lnTo>
                  <a:lnTo>
                    <a:pt x="2228" y="373"/>
                  </a:lnTo>
                  <a:lnTo>
                    <a:pt x="2285" y="394"/>
                  </a:lnTo>
                  <a:lnTo>
                    <a:pt x="2343" y="411"/>
                  </a:lnTo>
                  <a:lnTo>
                    <a:pt x="2423" y="432"/>
                  </a:lnTo>
                  <a:lnTo>
                    <a:pt x="2500" y="445"/>
                  </a:lnTo>
                  <a:lnTo>
                    <a:pt x="2578" y="455"/>
                  </a:lnTo>
                  <a:lnTo>
                    <a:pt x="2655" y="461"/>
                  </a:lnTo>
                  <a:lnTo>
                    <a:pt x="2730" y="464"/>
                  </a:lnTo>
                  <a:lnTo>
                    <a:pt x="2806" y="464"/>
                  </a:lnTo>
                  <a:lnTo>
                    <a:pt x="2880" y="464"/>
                  </a:lnTo>
                  <a:lnTo>
                    <a:pt x="2887" y="464"/>
                  </a:lnTo>
                  <a:lnTo>
                    <a:pt x="2896" y="465"/>
                  </a:lnTo>
                  <a:lnTo>
                    <a:pt x="2905" y="466"/>
                  </a:lnTo>
                  <a:lnTo>
                    <a:pt x="2914" y="469"/>
                  </a:lnTo>
                  <a:lnTo>
                    <a:pt x="2924" y="473"/>
                  </a:lnTo>
                  <a:lnTo>
                    <a:pt x="2933" y="479"/>
                  </a:lnTo>
                  <a:lnTo>
                    <a:pt x="2941" y="488"/>
                  </a:lnTo>
                  <a:lnTo>
                    <a:pt x="2949" y="500"/>
                  </a:lnTo>
                  <a:lnTo>
                    <a:pt x="2954" y="515"/>
                  </a:lnTo>
                  <a:lnTo>
                    <a:pt x="2958" y="535"/>
                  </a:lnTo>
                  <a:lnTo>
                    <a:pt x="2959" y="557"/>
                  </a:lnTo>
                  <a:lnTo>
                    <a:pt x="2959" y="563"/>
                  </a:lnTo>
                  <a:lnTo>
                    <a:pt x="2959" y="575"/>
                  </a:lnTo>
                  <a:lnTo>
                    <a:pt x="2959" y="594"/>
                  </a:lnTo>
                  <a:lnTo>
                    <a:pt x="2959" y="619"/>
                  </a:lnTo>
                  <a:lnTo>
                    <a:pt x="2959" y="649"/>
                  </a:lnTo>
                  <a:lnTo>
                    <a:pt x="2959" y="685"/>
                  </a:lnTo>
                  <a:lnTo>
                    <a:pt x="2959" y="724"/>
                  </a:lnTo>
                  <a:lnTo>
                    <a:pt x="2960" y="767"/>
                  </a:lnTo>
                  <a:lnTo>
                    <a:pt x="2960" y="813"/>
                  </a:lnTo>
                  <a:lnTo>
                    <a:pt x="2960" y="863"/>
                  </a:lnTo>
                  <a:lnTo>
                    <a:pt x="2960" y="913"/>
                  </a:lnTo>
                  <a:lnTo>
                    <a:pt x="2960" y="966"/>
                  </a:lnTo>
                  <a:lnTo>
                    <a:pt x="2961" y="1019"/>
                  </a:lnTo>
                  <a:lnTo>
                    <a:pt x="2961" y="1072"/>
                  </a:lnTo>
                  <a:lnTo>
                    <a:pt x="2961" y="1126"/>
                  </a:lnTo>
                  <a:lnTo>
                    <a:pt x="2961" y="1178"/>
                  </a:lnTo>
                  <a:lnTo>
                    <a:pt x="2962" y="1229"/>
                  </a:lnTo>
                  <a:lnTo>
                    <a:pt x="2962" y="1278"/>
                  </a:lnTo>
                  <a:lnTo>
                    <a:pt x="2962" y="1323"/>
                  </a:lnTo>
                  <a:lnTo>
                    <a:pt x="2962" y="1367"/>
                  </a:lnTo>
                  <a:lnTo>
                    <a:pt x="2962" y="1407"/>
                  </a:lnTo>
                  <a:lnTo>
                    <a:pt x="2962" y="1441"/>
                  </a:lnTo>
                  <a:lnTo>
                    <a:pt x="2963" y="1471"/>
                  </a:lnTo>
                  <a:lnTo>
                    <a:pt x="2963" y="1496"/>
                  </a:lnTo>
                  <a:lnTo>
                    <a:pt x="2963" y="1515"/>
                  </a:lnTo>
                  <a:lnTo>
                    <a:pt x="2963" y="1526"/>
                  </a:lnTo>
                  <a:lnTo>
                    <a:pt x="2963" y="1531"/>
                  </a:lnTo>
                  <a:lnTo>
                    <a:pt x="2960" y="1614"/>
                  </a:lnTo>
                  <a:lnTo>
                    <a:pt x="2951" y="1698"/>
                  </a:lnTo>
                  <a:lnTo>
                    <a:pt x="2936" y="1781"/>
                  </a:lnTo>
                  <a:lnTo>
                    <a:pt x="2917" y="1863"/>
                  </a:lnTo>
                  <a:lnTo>
                    <a:pt x="2914" y="1869"/>
                  </a:lnTo>
                  <a:lnTo>
                    <a:pt x="2911" y="1878"/>
                  </a:lnTo>
                  <a:lnTo>
                    <a:pt x="2906" y="1886"/>
                  </a:lnTo>
                  <a:lnTo>
                    <a:pt x="2900" y="1893"/>
                  </a:lnTo>
                  <a:lnTo>
                    <a:pt x="2891" y="1898"/>
                  </a:lnTo>
                  <a:lnTo>
                    <a:pt x="2880" y="1902"/>
                  </a:lnTo>
                  <a:lnTo>
                    <a:pt x="2868" y="1901"/>
                  </a:lnTo>
                  <a:lnTo>
                    <a:pt x="2853" y="1897"/>
                  </a:lnTo>
                  <a:lnTo>
                    <a:pt x="2821" y="1888"/>
                  </a:lnTo>
                  <a:lnTo>
                    <a:pt x="2788" y="1881"/>
                  </a:lnTo>
                  <a:lnTo>
                    <a:pt x="2754" y="1875"/>
                  </a:lnTo>
                  <a:lnTo>
                    <a:pt x="2718" y="1870"/>
                  </a:lnTo>
                  <a:lnTo>
                    <a:pt x="2677" y="1868"/>
                  </a:lnTo>
                  <a:lnTo>
                    <a:pt x="2633" y="1867"/>
                  </a:lnTo>
                  <a:lnTo>
                    <a:pt x="2562" y="1870"/>
                  </a:lnTo>
                  <a:lnTo>
                    <a:pt x="2494" y="1879"/>
                  </a:lnTo>
                  <a:lnTo>
                    <a:pt x="2428" y="1893"/>
                  </a:lnTo>
                  <a:lnTo>
                    <a:pt x="2364" y="1913"/>
                  </a:lnTo>
                  <a:lnTo>
                    <a:pt x="2302" y="1937"/>
                  </a:lnTo>
                  <a:lnTo>
                    <a:pt x="2242" y="1967"/>
                  </a:lnTo>
                  <a:lnTo>
                    <a:pt x="2186" y="2001"/>
                  </a:lnTo>
                  <a:lnTo>
                    <a:pt x="2132" y="2039"/>
                  </a:lnTo>
                  <a:lnTo>
                    <a:pt x="2082" y="2081"/>
                  </a:lnTo>
                  <a:lnTo>
                    <a:pt x="2036" y="2127"/>
                  </a:lnTo>
                  <a:lnTo>
                    <a:pt x="1992" y="2177"/>
                  </a:lnTo>
                  <a:lnTo>
                    <a:pt x="1954" y="2230"/>
                  </a:lnTo>
                  <a:lnTo>
                    <a:pt x="1920" y="2286"/>
                  </a:lnTo>
                  <a:lnTo>
                    <a:pt x="1891" y="2345"/>
                  </a:lnTo>
                  <a:lnTo>
                    <a:pt x="1866" y="2407"/>
                  </a:lnTo>
                  <a:lnTo>
                    <a:pt x="1846" y="2471"/>
                  </a:lnTo>
                  <a:lnTo>
                    <a:pt x="1832" y="2537"/>
                  </a:lnTo>
                  <a:lnTo>
                    <a:pt x="1823" y="2605"/>
                  </a:lnTo>
                  <a:lnTo>
                    <a:pt x="1820" y="2674"/>
                  </a:lnTo>
                  <a:lnTo>
                    <a:pt x="1823" y="2740"/>
                  </a:lnTo>
                  <a:lnTo>
                    <a:pt x="1831" y="2804"/>
                  </a:lnTo>
                  <a:lnTo>
                    <a:pt x="1843" y="2867"/>
                  </a:lnTo>
                  <a:lnTo>
                    <a:pt x="1861" y="2927"/>
                  </a:lnTo>
                  <a:lnTo>
                    <a:pt x="1883" y="2986"/>
                  </a:lnTo>
                  <a:lnTo>
                    <a:pt x="1908" y="3042"/>
                  </a:lnTo>
                  <a:lnTo>
                    <a:pt x="1939" y="3096"/>
                  </a:lnTo>
                  <a:lnTo>
                    <a:pt x="1943" y="3102"/>
                  </a:lnTo>
                  <a:lnTo>
                    <a:pt x="1947" y="3108"/>
                  </a:lnTo>
                  <a:lnTo>
                    <a:pt x="1950" y="3114"/>
                  </a:lnTo>
                  <a:lnTo>
                    <a:pt x="1951" y="3122"/>
                  </a:lnTo>
                  <a:lnTo>
                    <a:pt x="1949" y="3130"/>
                  </a:lnTo>
                  <a:lnTo>
                    <a:pt x="1944" y="3139"/>
                  </a:lnTo>
                  <a:lnTo>
                    <a:pt x="1934" y="3148"/>
                  </a:lnTo>
                  <a:lnTo>
                    <a:pt x="1874" y="3192"/>
                  </a:lnTo>
                  <a:lnTo>
                    <a:pt x="1817" y="3231"/>
                  </a:lnTo>
                  <a:lnTo>
                    <a:pt x="1764" y="3265"/>
                  </a:lnTo>
                  <a:lnTo>
                    <a:pt x="1714" y="3294"/>
                  </a:lnTo>
                  <a:lnTo>
                    <a:pt x="1666" y="3319"/>
                  </a:lnTo>
                  <a:lnTo>
                    <a:pt x="1623" y="3340"/>
                  </a:lnTo>
                  <a:lnTo>
                    <a:pt x="1582" y="3356"/>
                  </a:lnTo>
                  <a:lnTo>
                    <a:pt x="1545" y="3367"/>
                  </a:lnTo>
                  <a:lnTo>
                    <a:pt x="1511" y="3374"/>
                  </a:lnTo>
                  <a:lnTo>
                    <a:pt x="1481" y="3377"/>
                  </a:lnTo>
                  <a:lnTo>
                    <a:pt x="1455" y="3375"/>
                  </a:lnTo>
                  <a:lnTo>
                    <a:pt x="1426" y="3368"/>
                  </a:lnTo>
                  <a:lnTo>
                    <a:pt x="1393" y="3359"/>
                  </a:lnTo>
                  <a:lnTo>
                    <a:pt x="1357" y="3346"/>
                  </a:lnTo>
                  <a:lnTo>
                    <a:pt x="1317" y="3329"/>
                  </a:lnTo>
                  <a:lnTo>
                    <a:pt x="1276" y="3309"/>
                  </a:lnTo>
                  <a:lnTo>
                    <a:pt x="1232" y="3286"/>
                  </a:lnTo>
                  <a:lnTo>
                    <a:pt x="1185" y="3259"/>
                  </a:lnTo>
                  <a:lnTo>
                    <a:pt x="1137" y="3230"/>
                  </a:lnTo>
                  <a:lnTo>
                    <a:pt x="1087" y="3197"/>
                  </a:lnTo>
                  <a:lnTo>
                    <a:pt x="1036" y="3161"/>
                  </a:lnTo>
                  <a:lnTo>
                    <a:pt x="983" y="3123"/>
                  </a:lnTo>
                  <a:lnTo>
                    <a:pt x="929" y="3082"/>
                  </a:lnTo>
                  <a:lnTo>
                    <a:pt x="876" y="3037"/>
                  </a:lnTo>
                  <a:lnTo>
                    <a:pt x="821" y="2991"/>
                  </a:lnTo>
                  <a:lnTo>
                    <a:pt x="766" y="2943"/>
                  </a:lnTo>
                  <a:lnTo>
                    <a:pt x="711" y="2891"/>
                  </a:lnTo>
                  <a:lnTo>
                    <a:pt x="656" y="2838"/>
                  </a:lnTo>
                  <a:lnTo>
                    <a:pt x="602" y="2782"/>
                  </a:lnTo>
                  <a:lnTo>
                    <a:pt x="549" y="2725"/>
                  </a:lnTo>
                  <a:lnTo>
                    <a:pt x="497" y="2665"/>
                  </a:lnTo>
                  <a:lnTo>
                    <a:pt x="446" y="2603"/>
                  </a:lnTo>
                  <a:lnTo>
                    <a:pt x="396" y="2541"/>
                  </a:lnTo>
                  <a:lnTo>
                    <a:pt x="349" y="2476"/>
                  </a:lnTo>
                  <a:lnTo>
                    <a:pt x="303" y="2410"/>
                  </a:lnTo>
                  <a:lnTo>
                    <a:pt x="260" y="2342"/>
                  </a:lnTo>
                  <a:lnTo>
                    <a:pt x="218" y="2273"/>
                  </a:lnTo>
                  <a:lnTo>
                    <a:pt x="180" y="2202"/>
                  </a:lnTo>
                  <a:lnTo>
                    <a:pt x="145" y="2132"/>
                  </a:lnTo>
                  <a:lnTo>
                    <a:pt x="113" y="2059"/>
                  </a:lnTo>
                  <a:lnTo>
                    <a:pt x="84" y="1986"/>
                  </a:lnTo>
                  <a:lnTo>
                    <a:pt x="59" y="1911"/>
                  </a:lnTo>
                  <a:lnTo>
                    <a:pt x="38" y="1836"/>
                  </a:lnTo>
                  <a:lnTo>
                    <a:pt x="22" y="1760"/>
                  </a:lnTo>
                  <a:lnTo>
                    <a:pt x="9" y="1684"/>
                  </a:lnTo>
                  <a:lnTo>
                    <a:pt x="2" y="1607"/>
                  </a:lnTo>
                  <a:lnTo>
                    <a:pt x="0" y="1531"/>
                  </a:lnTo>
                  <a:lnTo>
                    <a:pt x="0" y="1530"/>
                  </a:lnTo>
                  <a:lnTo>
                    <a:pt x="0" y="1526"/>
                  </a:lnTo>
                  <a:lnTo>
                    <a:pt x="0" y="1514"/>
                  </a:lnTo>
                  <a:lnTo>
                    <a:pt x="0" y="1494"/>
                  </a:lnTo>
                  <a:lnTo>
                    <a:pt x="0" y="1468"/>
                  </a:lnTo>
                  <a:lnTo>
                    <a:pt x="1" y="1437"/>
                  </a:lnTo>
                  <a:lnTo>
                    <a:pt x="1" y="1401"/>
                  </a:lnTo>
                  <a:lnTo>
                    <a:pt x="2" y="1361"/>
                  </a:lnTo>
                  <a:lnTo>
                    <a:pt x="3" y="1317"/>
                  </a:lnTo>
                  <a:lnTo>
                    <a:pt x="3" y="1270"/>
                  </a:lnTo>
                  <a:lnTo>
                    <a:pt x="4" y="1220"/>
                  </a:lnTo>
                  <a:lnTo>
                    <a:pt x="5" y="1167"/>
                  </a:lnTo>
                  <a:lnTo>
                    <a:pt x="6" y="1114"/>
                  </a:lnTo>
                  <a:lnTo>
                    <a:pt x="7" y="1059"/>
                  </a:lnTo>
                  <a:lnTo>
                    <a:pt x="8" y="1005"/>
                  </a:lnTo>
                  <a:lnTo>
                    <a:pt x="9" y="949"/>
                  </a:lnTo>
                  <a:lnTo>
                    <a:pt x="9" y="896"/>
                  </a:lnTo>
                  <a:lnTo>
                    <a:pt x="10" y="843"/>
                  </a:lnTo>
                  <a:lnTo>
                    <a:pt x="11" y="793"/>
                  </a:lnTo>
                  <a:lnTo>
                    <a:pt x="12" y="744"/>
                  </a:lnTo>
                  <a:lnTo>
                    <a:pt x="13" y="700"/>
                  </a:lnTo>
                  <a:lnTo>
                    <a:pt x="14" y="659"/>
                  </a:lnTo>
                  <a:lnTo>
                    <a:pt x="14" y="623"/>
                  </a:lnTo>
                  <a:lnTo>
                    <a:pt x="16" y="591"/>
                  </a:lnTo>
                  <a:lnTo>
                    <a:pt x="17" y="565"/>
                  </a:lnTo>
                  <a:lnTo>
                    <a:pt x="17" y="545"/>
                  </a:lnTo>
                  <a:lnTo>
                    <a:pt x="18" y="532"/>
                  </a:lnTo>
                  <a:lnTo>
                    <a:pt x="18" y="525"/>
                  </a:lnTo>
                  <a:lnTo>
                    <a:pt x="22" y="502"/>
                  </a:lnTo>
                  <a:lnTo>
                    <a:pt x="29" y="484"/>
                  </a:lnTo>
                  <a:lnTo>
                    <a:pt x="36" y="472"/>
                  </a:lnTo>
                  <a:lnTo>
                    <a:pt x="45" y="463"/>
                  </a:lnTo>
                  <a:lnTo>
                    <a:pt x="54" y="458"/>
                  </a:lnTo>
                  <a:lnTo>
                    <a:pt x="62" y="455"/>
                  </a:lnTo>
                  <a:lnTo>
                    <a:pt x="71" y="454"/>
                  </a:lnTo>
                  <a:lnTo>
                    <a:pt x="81" y="454"/>
                  </a:lnTo>
                  <a:lnTo>
                    <a:pt x="89" y="454"/>
                  </a:lnTo>
                  <a:lnTo>
                    <a:pt x="162" y="457"/>
                  </a:lnTo>
                  <a:lnTo>
                    <a:pt x="238" y="460"/>
                  </a:lnTo>
                  <a:lnTo>
                    <a:pt x="315" y="461"/>
                  </a:lnTo>
                  <a:lnTo>
                    <a:pt x="392" y="460"/>
                  </a:lnTo>
                  <a:lnTo>
                    <a:pt x="471" y="455"/>
                  </a:lnTo>
                  <a:lnTo>
                    <a:pt x="551" y="446"/>
                  </a:lnTo>
                  <a:lnTo>
                    <a:pt x="630" y="432"/>
                  </a:lnTo>
                  <a:lnTo>
                    <a:pt x="712" y="411"/>
                  </a:lnTo>
                  <a:lnTo>
                    <a:pt x="775" y="392"/>
                  </a:lnTo>
                  <a:lnTo>
                    <a:pt x="836" y="368"/>
                  </a:lnTo>
                  <a:lnTo>
                    <a:pt x="894" y="342"/>
                  </a:lnTo>
                  <a:lnTo>
                    <a:pt x="951" y="315"/>
                  </a:lnTo>
                  <a:lnTo>
                    <a:pt x="1004" y="286"/>
                  </a:lnTo>
                  <a:lnTo>
                    <a:pt x="1056" y="256"/>
                  </a:lnTo>
                  <a:lnTo>
                    <a:pt x="1104" y="225"/>
                  </a:lnTo>
                  <a:lnTo>
                    <a:pt x="1151" y="194"/>
                  </a:lnTo>
                  <a:lnTo>
                    <a:pt x="1194" y="165"/>
                  </a:lnTo>
                  <a:lnTo>
                    <a:pt x="1236" y="135"/>
                  </a:lnTo>
                  <a:lnTo>
                    <a:pt x="1275" y="107"/>
                  </a:lnTo>
                  <a:lnTo>
                    <a:pt x="1311" y="82"/>
                  </a:lnTo>
                  <a:lnTo>
                    <a:pt x="1345" y="59"/>
                  </a:lnTo>
                  <a:lnTo>
                    <a:pt x="1377" y="39"/>
                  </a:lnTo>
                  <a:lnTo>
                    <a:pt x="1408" y="23"/>
                  </a:lnTo>
                  <a:lnTo>
                    <a:pt x="1434" y="10"/>
                  </a:lnTo>
                  <a:lnTo>
                    <a:pt x="1459" y="2"/>
                  </a:lnTo>
                  <a:lnTo>
                    <a:pt x="1481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11833225" y="6254750"/>
              <a:ext cx="157161" cy="107950"/>
            </a:xfrm>
            <a:custGeom>
              <a:rect b="b" l="l" r="r" t="t"/>
              <a:pathLst>
                <a:path extrusionOk="0" h="874" w="1295">
                  <a:moveTo>
                    <a:pt x="1138" y="0"/>
                  </a:moveTo>
                  <a:lnTo>
                    <a:pt x="1157" y="2"/>
                  </a:lnTo>
                  <a:lnTo>
                    <a:pt x="1176" y="9"/>
                  </a:lnTo>
                  <a:lnTo>
                    <a:pt x="1191" y="20"/>
                  </a:lnTo>
                  <a:lnTo>
                    <a:pt x="1272" y="94"/>
                  </a:lnTo>
                  <a:lnTo>
                    <a:pt x="1284" y="109"/>
                  </a:lnTo>
                  <a:lnTo>
                    <a:pt x="1292" y="127"/>
                  </a:lnTo>
                  <a:lnTo>
                    <a:pt x="1295" y="145"/>
                  </a:lnTo>
                  <a:lnTo>
                    <a:pt x="1293" y="164"/>
                  </a:lnTo>
                  <a:lnTo>
                    <a:pt x="1286" y="181"/>
                  </a:lnTo>
                  <a:lnTo>
                    <a:pt x="1275" y="197"/>
                  </a:lnTo>
                  <a:lnTo>
                    <a:pt x="652" y="850"/>
                  </a:lnTo>
                  <a:lnTo>
                    <a:pt x="637" y="862"/>
                  </a:lnTo>
                  <a:lnTo>
                    <a:pt x="619" y="870"/>
                  </a:lnTo>
                  <a:lnTo>
                    <a:pt x="599" y="874"/>
                  </a:lnTo>
                  <a:lnTo>
                    <a:pt x="580" y="874"/>
                  </a:lnTo>
                  <a:lnTo>
                    <a:pt x="561" y="869"/>
                  </a:lnTo>
                  <a:lnTo>
                    <a:pt x="543" y="860"/>
                  </a:lnTo>
                  <a:lnTo>
                    <a:pt x="29" y="482"/>
                  </a:lnTo>
                  <a:lnTo>
                    <a:pt x="15" y="468"/>
                  </a:lnTo>
                  <a:lnTo>
                    <a:pt x="5" y="452"/>
                  </a:lnTo>
                  <a:lnTo>
                    <a:pt x="0" y="434"/>
                  </a:lnTo>
                  <a:lnTo>
                    <a:pt x="0" y="416"/>
                  </a:lnTo>
                  <a:lnTo>
                    <a:pt x="4" y="397"/>
                  </a:lnTo>
                  <a:lnTo>
                    <a:pt x="13" y="380"/>
                  </a:lnTo>
                  <a:lnTo>
                    <a:pt x="80" y="293"/>
                  </a:lnTo>
                  <a:lnTo>
                    <a:pt x="93" y="279"/>
                  </a:lnTo>
                  <a:lnTo>
                    <a:pt x="110" y="270"/>
                  </a:lnTo>
                  <a:lnTo>
                    <a:pt x="128" y="265"/>
                  </a:lnTo>
                  <a:lnTo>
                    <a:pt x="147" y="265"/>
                  </a:lnTo>
                  <a:lnTo>
                    <a:pt x="166" y="269"/>
                  </a:lnTo>
                  <a:lnTo>
                    <a:pt x="183" y="278"/>
                  </a:lnTo>
                  <a:lnTo>
                    <a:pt x="513" y="519"/>
                  </a:lnTo>
                  <a:lnTo>
                    <a:pt x="531" y="528"/>
                  </a:lnTo>
                  <a:lnTo>
                    <a:pt x="550" y="533"/>
                  </a:lnTo>
                  <a:lnTo>
                    <a:pt x="569" y="533"/>
                  </a:lnTo>
                  <a:lnTo>
                    <a:pt x="589" y="529"/>
                  </a:lnTo>
                  <a:lnTo>
                    <a:pt x="606" y="521"/>
                  </a:lnTo>
                  <a:lnTo>
                    <a:pt x="622" y="508"/>
                  </a:lnTo>
                  <a:lnTo>
                    <a:pt x="1088" y="24"/>
                  </a:lnTo>
                  <a:lnTo>
                    <a:pt x="1103" y="12"/>
                  </a:lnTo>
                  <a:lnTo>
                    <a:pt x="1120" y="3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11"/>
          <p:cNvGrpSpPr/>
          <p:nvPr/>
        </p:nvGrpSpPr>
        <p:grpSpPr>
          <a:xfrm>
            <a:off x="3991348" y="3806142"/>
            <a:ext cx="403789" cy="285649"/>
            <a:chOff x="6753225" y="4892675"/>
            <a:chExt cx="492126" cy="482597"/>
          </a:xfrm>
        </p:grpSpPr>
        <p:sp>
          <p:nvSpPr>
            <p:cNvPr id="79" name="Google Shape;79;p11"/>
            <p:cNvSpPr/>
            <p:nvPr/>
          </p:nvSpPr>
          <p:spPr>
            <a:xfrm>
              <a:off x="6834188" y="4954588"/>
              <a:ext cx="346077" cy="212724"/>
            </a:xfrm>
            <a:custGeom>
              <a:rect b="b" l="l" r="r" t="t"/>
              <a:pathLst>
                <a:path extrusionOk="0" h="1468" w="2394">
                  <a:moveTo>
                    <a:pt x="1124" y="0"/>
                  </a:moveTo>
                  <a:lnTo>
                    <a:pt x="1124" y="0"/>
                  </a:lnTo>
                  <a:lnTo>
                    <a:pt x="1147" y="2"/>
                  </a:lnTo>
                  <a:lnTo>
                    <a:pt x="1169" y="8"/>
                  </a:lnTo>
                  <a:lnTo>
                    <a:pt x="1189" y="17"/>
                  </a:lnTo>
                  <a:lnTo>
                    <a:pt x="1205" y="30"/>
                  </a:lnTo>
                  <a:lnTo>
                    <a:pt x="1219" y="47"/>
                  </a:lnTo>
                  <a:lnTo>
                    <a:pt x="1230" y="66"/>
                  </a:lnTo>
                  <a:lnTo>
                    <a:pt x="1236" y="88"/>
                  </a:lnTo>
                  <a:lnTo>
                    <a:pt x="1380" y="906"/>
                  </a:lnTo>
                  <a:lnTo>
                    <a:pt x="1395" y="862"/>
                  </a:lnTo>
                  <a:lnTo>
                    <a:pt x="1406" y="842"/>
                  </a:lnTo>
                  <a:lnTo>
                    <a:pt x="1421" y="824"/>
                  </a:lnTo>
                  <a:lnTo>
                    <a:pt x="1438" y="809"/>
                  </a:lnTo>
                  <a:lnTo>
                    <a:pt x="1458" y="798"/>
                  </a:lnTo>
                  <a:lnTo>
                    <a:pt x="1480" y="791"/>
                  </a:lnTo>
                  <a:lnTo>
                    <a:pt x="1503" y="789"/>
                  </a:lnTo>
                  <a:lnTo>
                    <a:pt x="2281" y="789"/>
                  </a:lnTo>
                  <a:lnTo>
                    <a:pt x="2307" y="792"/>
                  </a:lnTo>
                  <a:lnTo>
                    <a:pt x="2331" y="800"/>
                  </a:lnTo>
                  <a:lnTo>
                    <a:pt x="2352" y="813"/>
                  </a:lnTo>
                  <a:lnTo>
                    <a:pt x="2369" y="830"/>
                  </a:lnTo>
                  <a:lnTo>
                    <a:pt x="2383" y="850"/>
                  </a:lnTo>
                  <a:lnTo>
                    <a:pt x="2392" y="874"/>
                  </a:lnTo>
                  <a:lnTo>
                    <a:pt x="2394" y="900"/>
                  </a:lnTo>
                  <a:lnTo>
                    <a:pt x="2392" y="926"/>
                  </a:lnTo>
                  <a:lnTo>
                    <a:pt x="2383" y="949"/>
                  </a:lnTo>
                  <a:lnTo>
                    <a:pt x="2369" y="971"/>
                  </a:lnTo>
                  <a:lnTo>
                    <a:pt x="2352" y="987"/>
                  </a:lnTo>
                  <a:lnTo>
                    <a:pt x="2331" y="1001"/>
                  </a:lnTo>
                  <a:lnTo>
                    <a:pt x="2307" y="1009"/>
                  </a:lnTo>
                  <a:lnTo>
                    <a:pt x="2281" y="1012"/>
                  </a:lnTo>
                  <a:lnTo>
                    <a:pt x="1581" y="1012"/>
                  </a:lnTo>
                  <a:lnTo>
                    <a:pt x="1446" y="1367"/>
                  </a:lnTo>
                  <a:lnTo>
                    <a:pt x="1434" y="1390"/>
                  </a:lnTo>
                  <a:lnTo>
                    <a:pt x="1418" y="1409"/>
                  </a:lnTo>
                  <a:lnTo>
                    <a:pt x="1400" y="1425"/>
                  </a:lnTo>
                  <a:lnTo>
                    <a:pt x="1378" y="1434"/>
                  </a:lnTo>
                  <a:lnTo>
                    <a:pt x="1354" y="1441"/>
                  </a:lnTo>
                  <a:lnTo>
                    <a:pt x="1329" y="1441"/>
                  </a:lnTo>
                  <a:lnTo>
                    <a:pt x="1304" y="1435"/>
                  </a:lnTo>
                  <a:lnTo>
                    <a:pt x="1282" y="1426"/>
                  </a:lnTo>
                  <a:lnTo>
                    <a:pt x="1262" y="1412"/>
                  </a:lnTo>
                  <a:lnTo>
                    <a:pt x="1246" y="1393"/>
                  </a:lnTo>
                  <a:lnTo>
                    <a:pt x="1234" y="1372"/>
                  </a:lnTo>
                  <a:lnTo>
                    <a:pt x="1227" y="1348"/>
                  </a:lnTo>
                  <a:lnTo>
                    <a:pt x="1122" y="749"/>
                  </a:lnTo>
                  <a:lnTo>
                    <a:pt x="1005" y="1382"/>
                  </a:lnTo>
                  <a:lnTo>
                    <a:pt x="998" y="1404"/>
                  </a:lnTo>
                  <a:lnTo>
                    <a:pt x="988" y="1422"/>
                  </a:lnTo>
                  <a:lnTo>
                    <a:pt x="974" y="1439"/>
                  </a:lnTo>
                  <a:lnTo>
                    <a:pt x="958" y="1451"/>
                  </a:lnTo>
                  <a:lnTo>
                    <a:pt x="938" y="1460"/>
                  </a:lnTo>
                  <a:lnTo>
                    <a:pt x="916" y="1466"/>
                  </a:lnTo>
                  <a:lnTo>
                    <a:pt x="894" y="1468"/>
                  </a:lnTo>
                  <a:lnTo>
                    <a:pt x="893" y="1468"/>
                  </a:lnTo>
                  <a:lnTo>
                    <a:pt x="870" y="1466"/>
                  </a:lnTo>
                  <a:lnTo>
                    <a:pt x="848" y="1460"/>
                  </a:lnTo>
                  <a:lnTo>
                    <a:pt x="830" y="1452"/>
                  </a:lnTo>
                  <a:lnTo>
                    <a:pt x="812" y="1440"/>
                  </a:lnTo>
                  <a:lnTo>
                    <a:pt x="798" y="1425"/>
                  </a:lnTo>
                  <a:lnTo>
                    <a:pt x="788" y="1406"/>
                  </a:lnTo>
                  <a:lnTo>
                    <a:pt x="782" y="1386"/>
                  </a:lnTo>
                  <a:lnTo>
                    <a:pt x="681" y="907"/>
                  </a:lnTo>
                  <a:lnTo>
                    <a:pt x="648" y="959"/>
                  </a:lnTo>
                  <a:lnTo>
                    <a:pt x="634" y="976"/>
                  </a:lnTo>
                  <a:lnTo>
                    <a:pt x="616" y="991"/>
                  </a:lnTo>
                  <a:lnTo>
                    <a:pt x="597" y="1002"/>
                  </a:lnTo>
                  <a:lnTo>
                    <a:pt x="575" y="1010"/>
                  </a:lnTo>
                  <a:lnTo>
                    <a:pt x="552" y="1012"/>
                  </a:lnTo>
                  <a:lnTo>
                    <a:pt x="114" y="1012"/>
                  </a:lnTo>
                  <a:lnTo>
                    <a:pt x="88" y="1009"/>
                  </a:lnTo>
                  <a:lnTo>
                    <a:pt x="64" y="1001"/>
                  </a:lnTo>
                  <a:lnTo>
                    <a:pt x="43" y="987"/>
                  </a:lnTo>
                  <a:lnTo>
                    <a:pt x="26" y="971"/>
                  </a:lnTo>
                  <a:lnTo>
                    <a:pt x="13" y="949"/>
                  </a:lnTo>
                  <a:lnTo>
                    <a:pt x="4" y="926"/>
                  </a:lnTo>
                  <a:lnTo>
                    <a:pt x="0" y="900"/>
                  </a:lnTo>
                  <a:lnTo>
                    <a:pt x="4" y="874"/>
                  </a:lnTo>
                  <a:lnTo>
                    <a:pt x="13" y="850"/>
                  </a:lnTo>
                  <a:lnTo>
                    <a:pt x="26" y="830"/>
                  </a:lnTo>
                  <a:lnTo>
                    <a:pt x="43" y="813"/>
                  </a:lnTo>
                  <a:lnTo>
                    <a:pt x="64" y="800"/>
                  </a:lnTo>
                  <a:lnTo>
                    <a:pt x="88" y="792"/>
                  </a:lnTo>
                  <a:lnTo>
                    <a:pt x="114" y="789"/>
                  </a:lnTo>
                  <a:lnTo>
                    <a:pt x="490" y="789"/>
                  </a:lnTo>
                  <a:lnTo>
                    <a:pt x="641" y="554"/>
                  </a:lnTo>
                  <a:lnTo>
                    <a:pt x="655" y="535"/>
                  </a:lnTo>
                  <a:lnTo>
                    <a:pt x="672" y="521"/>
                  </a:lnTo>
                  <a:lnTo>
                    <a:pt x="692" y="510"/>
                  </a:lnTo>
                  <a:lnTo>
                    <a:pt x="713" y="504"/>
                  </a:lnTo>
                  <a:lnTo>
                    <a:pt x="735" y="501"/>
                  </a:lnTo>
                  <a:lnTo>
                    <a:pt x="758" y="503"/>
                  </a:lnTo>
                  <a:lnTo>
                    <a:pt x="779" y="509"/>
                  </a:lnTo>
                  <a:lnTo>
                    <a:pt x="799" y="519"/>
                  </a:lnTo>
                  <a:lnTo>
                    <a:pt x="817" y="533"/>
                  </a:lnTo>
                  <a:lnTo>
                    <a:pt x="831" y="549"/>
                  </a:lnTo>
                  <a:lnTo>
                    <a:pt x="842" y="569"/>
                  </a:lnTo>
                  <a:lnTo>
                    <a:pt x="848" y="590"/>
                  </a:lnTo>
                  <a:lnTo>
                    <a:pt x="886" y="771"/>
                  </a:lnTo>
                  <a:lnTo>
                    <a:pt x="1013" y="88"/>
                  </a:lnTo>
                  <a:lnTo>
                    <a:pt x="1018" y="66"/>
                  </a:lnTo>
                  <a:lnTo>
                    <a:pt x="1029" y="47"/>
                  </a:lnTo>
                  <a:lnTo>
                    <a:pt x="1043" y="30"/>
                  </a:lnTo>
                  <a:lnTo>
                    <a:pt x="1060" y="17"/>
                  </a:lnTo>
                  <a:lnTo>
                    <a:pt x="1079" y="8"/>
                  </a:lnTo>
                  <a:lnTo>
                    <a:pt x="1101" y="2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6753225" y="4892675"/>
              <a:ext cx="492126" cy="482597"/>
            </a:xfrm>
            <a:custGeom>
              <a:rect b="b" l="l" r="r" t="t"/>
              <a:pathLst>
                <a:path extrusionOk="0" h="3340" w="3416">
                  <a:moveTo>
                    <a:pt x="2752" y="2800"/>
                  </a:moveTo>
                  <a:lnTo>
                    <a:pt x="2733" y="2803"/>
                  </a:lnTo>
                  <a:lnTo>
                    <a:pt x="2717" y="2810"/>
                  </a:lnTo>
                  <a:lnTo>
                    <a:pt x="2702" y="2821"/>
                  </a:lnTo>
                  <a:lnTo>
                    <a:pt x="2691" y="2835"/>
                  </a:lnTo>
                  <a:lnTo>
                    <a:pt x="2685" y="2851"/>
                  </a:lnTo>
                  <a:lnTo>
                    <a:pt x="2682" y="2870"/>
                  </a:lnTo>
                  <a:lnTo>
                    <a:pt x="2682" y="2954"/>
                  </a:lnTo>
                  <a:lnTo>
                    <a:pt x="2685" y="2973"/>
                  </a:lnTo>
                  <a:lnTo>
                    <a:pt x="2691" y="2989"/>
                  </a:lnTo>
                  <a:lnTo>
                    <a:pt x="2702" y="3003"/>
                  </a:lnTo>
                  <a:lnTo>
                    <a:pt x="2717" y="3014"/>
                  </a:lnTo>
                  <a:lnTo>
                    <a:pt x="2733" y="3021"/>
                  </a:lnTo>
                  <a:lnTo>
                    <a:pt x="2752" y="3024"/>
                  </a:lnTo>
                  <a:lnTo>
                    <a:pt x="3004" y="3024"/>
                  </a:lnTo>
                  <a:lnTo>
                    <a:pt x="3023" y="3021"/>
                  </a:lnTo>
                  <a:lnTo>
                    <a:pt x="3040" y="3014"/>
                  </a:lnTo>
                  <a:lnTo>
                    <a:pt x="3055" y="3003"/>
                  </a:lnTo>
                  <a:lnTo>
                    <a:pt x="3066" y="2989"/>
                  </a:lnTo>
                  <a:lnTo>
                    <a:pt x="3072" y="2973"/>
                  </a:lnTo>
                  <a:lnTo>
                    <a:pt x="3074" y="2954"/>
                  </a:lnTo>
                  <a:lnTo>
                    <a:pt x="3074" y="2870"/>
                  </a:lnTo>
                  <a:lnTo>
                    <a:pt x="3072" y="2851"/>
                  </a:lnTo>
                  <a:lnTo>
                    <a:pt x="3066" y="2835"/>
                  </a:lnTo>
                  <a:lnTo>
                    <a:pt x="3055" y="2821"/>
                  </a:lnTo>
                  <a:lnTo>
                    <a:pt x="3040" y="2810"/>
                  </a:lnTo>
                  <a:lnTo>
                    <a:pt x="3023" y="2803"/>
                  </a:lnTo>
                  <a:lnTo>
                    <a:pt x="3004" y="2800"/>
                  </a:lnTo>
                  <a:lnTo>
                    <a:pt x="2752" y="2800"/>
                  </a:lnTo>
                  <a:close/>
                  <a:moveTo>
                    <a:pt x="2086" y="2800"/>
                  </a:moveTo>
                  <a:lnTo>
                    <a:pt x="2068" y="2803"/>
                  </a:lnTo>
                  <a:lnTo>
                    <a:pt x="2051" y="2810"/>
                  </a:lnTo>
                  <a:lnTo>
                    <a:pt x="2037" y="2821"/>
                  </a:lnTo>
                  <a:lnTo>
                    <a:pt x="2026" y="2835"/>
                  </a:lnTo>
                  <a:lnTo>
                    <a:pt x="2020" y="2851"/>
                  </a:lnTo>
                  <a:lnTo>
                    <a:pt x="2016" y="2870"/>
                  </a:lnTo>
                  <a:lnTo>
                    <a:pt x="2016" y="2954"/>
                  </a:lnTo>
                  <a:lnTo>
                    <a:pt x="2020" y="2973"/>
                  </a:lnTo>
                  <a:lnTo>
                    <a:pt x="2026" y="2989"/>
                  </a:lnTo>
                  <a:lnTo>
                    <a:pt x="2037" y="3003"/>
                  </a:lnTo>
                  <a:lnTo>
                    <a:pt x="2051" y="3014"/>
                  </a:lnTo>
                  <a:lnTo>
                    <a:pt x="2068" y="3021"/>
                  </a:lnTo>
                  <a:lnTo>
                    <a:pt x="2086" y="3024"/>
                  </a:lnTo>
                  <a:lnTo>
                    <a:pt x="2334" y="3024"/>
                  </a:lnTo>
                  <a:lnTo>
                    <a:pt x="2352" y="3021"/>
                  </a:lnTo>
                  <a:lnTo>
                    <a:pt x="2370" y="3014"/>
                  </a:lnTo>
                  <a:lnTo>
                    <a:pt x="2384" y="3003"/>
                  </a:lnTo>
                  <a:lnTo>
                    <a:pt x="2395" y="2989"/>
                  </a:lnTo>
                  <a:lnTo>
                    <a:pt x="2401" y="2973"/>
                  </a:lnTo>
                  <a:lnTo>
                    <a:pt x="2404" y="2954"/>
                  </a:lnTo>
                  <a:lnTo>
                    <a:pt x="2405" y="2954"/>
                  </a:lnTo>
                  <a:lnTo>
                    <a:pt x="2405" y="2870"/>
                  </a:lnTo>
                  <a:lnTo>
                    <a:pt x="2401" y="2851"/>
                  </a:lnTo>
                  <a:lnTo>
                    <a:pt x="2395" y="2835"/>
                  </a:lnTo>
                  <a:lnTo>
                    <a:pt x="2384" y="2821"/>
                  </a:lnTo>
                  <a:lnTo>
                    <a:pt x="2370" y="2810"/>
                  </a:lnTo>
                  <a:lnTo>
                    <a:pt x="2352" y="2803"/>
                  </a:lnTo>
                  <a:lnTo>
                    <a:pt x="2334" y="2800"/>
                  </a:lnTo>
                  <a:lnTo>
                    <a:pt x="2086" y="2800"/>
                  </a:lnTo>
                  <a:close/>
                  <a:moveTo>
                    <a:pt x="406" y="2800"/>
                  </a:moveTo>
                  <a:lnTo>
                    <a:pt x="387" y="2803"/>
                  </a:lnTo>
                  <a:lnTo>
                    <a:pt x="370" y="2810"/>
                  </a:lnTo>
                  <a:lnTo>
                    <a:pt x="355" y="2821"/>
                  </a:lnTo>
                  <a:lnTo>
                    <a:pt x="345" y="2835"/>
                  </a:lnTo>
                  <a:lnTo>
                    <a:pt x="338" y="2851"/>
                  </a:lnTo>
                  <a:lnTo>
                    <a:pt x="336" y="2870"/>
                  </a:lnTo>
                  <a:lnTo>
                    <a:pt x="336" y="2954"/>
                  </a:lnTo>
                  <a:lnTo>
                    <a:pt x="338" y="2973"/>
                  </a:lnTo>
                  <a:lnTo>
                    <a:pt x="345" y="2989"/>
                  </a:lnTo>
                  <a:lnTo>
                    <a:pt x="355" y="3003"/>
                  </a:lnTo>
                  <a:lnTo>
                    <a:pt x="370" y="3014"/>
                  </a:lnTo>
                  <a:lnTo>
                    <a:pt x="387" y="3021"/>
                  </a:lnTo>
                  <a:lnTo>
                    <a:pt x="406" y="3024"/>
                  </a:lnTo>
                  <a:lnTo>
                    <a:pt x="1632" y="3024"/>
                  </a:lnTo>
                  <a:lnTo>
                    <a:pt x="1651" y="3021"/>
                  </a:lnTo>
                  <a:lnTo>
                    <a:pt x="1667" y="3014"/>
                  </a:lnTo>
                  <a:lnTo>
                    <a:pt x="1682" y="3003"/>
                  </a:lnTo>
                  <a:lnTo>
                    <a:pt x="1693" y="2989"/>
                  </a:lnTo>
                  <a:lnTo>
                    <a:pt x="1700" y="2973"/>
                  </a:lnTo>
                  <a:lnTo>
                    <a:pt x="1702" y="2954"/>
                  </a:lnTo>
                  <a:lnTo>
                    <a:pt x="1702" y="2870"/>
                  </a:lnTo>
                  <a:lnTo>
                    <a:pt x="1700" y="2851"/>
                  </a:lnTo>
                  <a:lnTo>
                    <a:pt x="1693" y="2835"/>
                  </a:lnTo>
                  <a:lnTo>
                    <a:pt x="1682" y="2821"/>
                  </a:lnTo>
                  <a:lnTo>
                    <a:pt x="1667" y="2810"/>
                  </a:lnTo>
                  <a:lnTo>
                    <a:pt x="1651" y="2803"/>
                  </a:lnTo>
                  <a:lnTo>
                    <a:pt x="1632" y="2800"/>
                  </a:lnTo>
                  <a:lnTo>
                    <a:pt x="406" y="2800"/>
                  </a:lnTo>
                  <a:close/>
                  <a:moveTo>
                    <a:pt x="1178" y="2385"/>
                  </a:moveTo>
                  <a:lnTo>
                    <a:pt x="1178" y="2473"/>
                  </a:lnTo>
                  <a:lnTo>
                    <a:pt x="2242" y="2473"/>
                  </a:lnTo>
                  <a:lnTo>
                    <a:pt x="2242" y="2385"/>
                  </a:lnTo>
                  <a:lnTo>
                    <a:pt x="1178" y="2385"/>
                  </a:lnTo>
                  <a:close/>
                  <a:moveTo>
                    <a:pt x="547" y="348"/>
                  </a:moveTo>
                  <a:lnTo>
                    <a:pt x="511" y="350"/>
                  </a:lnTo>
                  <a:lnTo>
                    <a:pt x="477" y="359"/>
                  </a:lnTo>
                  <a:lnTo>
                    <a:pt x="445" y="372"/>
                  </a:lnTo>
                  <a:lnTo>
                    <a:pt x="416" y="390"/>
                  </a:lnTo>
                  <a:lnTo>
                    <a:pt x="389" y="412"/>
                  </a:lnTo>
                  <a:lnTo>
                    <a:pt x="368" y="437"/>
                  </a:lnTo>
                  <a:lnTo>
                    <a:pt x="350" y="466"/>
                  </a:lnTo>
                  <a:lnTo>
                    <a:pt x="336" y="497"/>
                  </a:lnTo>
                  <a:lnTo>
                    <a:pt x="328" y="531"/>
                  </a:lnTo>
                  <a:lnTo>
                    <a:pt x="325" y="567"/>
                  </a:lnTo>
                  <a:lnTo>
                    <a:pt x="325" y="1845"/>
                  </a:lnTo>
                  <a:lnTo>
                    <a:pt x="328" y="1881"/>
                  </a:lnTo>
                  <a:lnTo>
                    <a:pt x="336" y="1914"/>
                  </a:lnTo>
                  <a:lnTo>
                    <a:pt x="350" y="1946"/>
                  </a:lnTo>
                  <a:lnTo>
                    <a:pt x="368" y="1974"/>
                  </a:lnTo>
                  <a:lnTo>
                    <a:pt x="389" y="2000"/>
                  </a:lnTo>
                  <a:lnTo>
                    <a:pt x="416" y="2021"/>
                  </a:lnTo>
                  <a:lnTo>
                    <a:pt x="445" y="2040"/>
                  </a:lnTo>
                  <a:lnTo>
                    <a:pt x="477" y="2053"/>
                  </a:lnTo>
                  <a:lnTo>
                    <a:pt x="511" y="2062"/>
                  </a:lnTo>
                  <a:lnTo>
                    <a:pt x="547" y="2064"/>
                  </a:lnTo>
                  <a:lnTo>
                    <a:pt x="2842" y="2064"/>
                  </a:lnTo>
                  <a:lnTo>
                    <a:pt x="2879" y="2062"/>
                  </a:lnTo>
                  <a:lnTo>
                    <a:pt x="2912" y="2053"/>
                  </a:lnTo>
                  <a:lnTo>
                    <a:pt x="2944" y="2040"/>
                  </a:lnTo>
                  <a:lnTo>
                    <a:pt x="2974" y="2021"/>
                  </a:lnTo>
                  <a:lnTo>
                    <a:pt x="2999" y="2000"/>
                  </a:lnTo>
                  <a:lnTo>
                    <a:pt x="3022" y="1974"/>
                  </a:lnTo>
                  <a:lnTo>
                    <a:pt x="3039" y="1946"/>
                  </a:lnTo>
                  <a:lnTo>
                    <a:pt x="3052" y="1914"/>
                  </a:lnTo>
                  <a:lnTo>
                    <a:pt x="3061" y="1881"/>
                  </a:lnTo>
                  <a:lnTo>
                    <a:pt x="3065" y="1845"/>
                  </a:lnTo>
                  <a:lnTo>
                    <a:pt x="3065" y="567"/>
                  </a:lnTo>
                  <a:lnTo>
                    <a:pt x="3061" y="531"/>
                  </a:lnTo>
                  <a:lnTo>
                    <a:pt x="3052" y="497"/>
                  </a:lnTo>
                  <a:lnTo>
                    <a:pt x="3039" y="466"/>
                  </a:lnTo>
                  <a:lnTo>
                    <a:pt x="3022" y="437"/>
                  </a:lnTo>
                  <a:lnTo>
                    <a:pt x="2999" y="412"/>
                  </a:lnTo>
                  <a:lnTo>
                    <a:pt x="2974" y="390"/>
                  </a:lnTo>
                  <a:lnTo>
                    <a:pt x="2944" y="372"/>
                  </a:lnTo>
                  <a:lnTo>
                    <a:pt x="2912" y="359"/>
                  </a:lnTo>
                  <a:lnTo>
                    <a:pt x="2879" y="350"/>
                  </a:lnTo>
                  <a:lnTo>
                    <a:pt x="2842" y="348"/>
                  </a:lnTo>
                  <a:lnTo>
                    <a:pt x="547" y="348"/>
                  </a:lnTo>
                  <a:close/>
                  <a:moveTo>
                    <a:pt x="152" y="0"/>
                  </a:moveTo>
                  <a:lnTo>
                    <a:pt x="3253" y="0"/>
                  </a:lnTo>
                  <a:lnTo>
                    <a:pt x="3283" y="2"/>
                  </a:lnTo>
                  <a:lnTo>
                    <a:pt x="3312" y="10"/>
                  </a:lnTo>
                  <a:lnTo>
                    <a:pt x="3337" y="22"/>
                  </a:lnTo>
                  <a:lnTo>
                    <a:pt x="3360" y="38"/>
                  </a:lnTo>
                  <a:lnTo>
                    <a:pt x="3379" y="57"/>
                  </a:lnTo>
                  <a:lnTo>
                    <a:pt x="3394" y="80"/>
                  </a:lnTo>
                  <a:lnTo>
                    <a:pt x="3406" y="106"/>
                  </a:lnTo>
                  <a:lnTo>
                    <a:pt x="3412" y="134"/>
                  </a:lnTo>
                  <a:lnTo>
                    <a:pt x="3416" y="165"/>
                  </a:lnTo>
                  <a:lnTo>
                    <a:pt x="3416" y="2212"/>
                  </a:lnTo>
                  <a:lnTo>
                    <a:pt x="3412" y="2244"/>
                  </a:lnTo>
                  <a:lnTo>
                    <a:pt x="3406" y="2273"/>
                  </a:lnTo>
                  <a:lnTo>
                    <a:pt x="3394" y="2299"/>
                  </a:lnTo>
                  <a:lnTo>
                    <a:pt x="3379" y="2324"/>
                  </a:lnTo>
                  <a:lnTo>
                    <a:pt x="3360" y="2344"/>
                  </a:lnTo>
                  <a:lnTo>
                    <a:pt x="3337" y="2362"/>
                  </a:lnTo>
                  <a:lnTo>
                    <a:pt x="3312" y="2375"/>
                  </a:lnTo>
                  <a:lnTo>
                    <a:pt x="3283" y="2383"/>
                  </a:lnTo>
                  <a:lnTo>
                    <a:pt x="3253" y="2385"/>
                  </a:lnTo>
                  <a:lnTo>
                    <a:pt x="3121" y="2385"/>
                  </a:lnTo>
                  <a:lnTo>
                    <a:pt x="3121" y="2473"/>
                  </a:lnTo>
                  <a:lnTo>
                    <a:pt x="3256" y="2473"/>
                  </a:lnTo>
                  <a:lnTo>
                    <a:pt x="3283" y="2476"/>
                  </a:lnTo>
                  <a:lnTo>
                    <a:pt x="3310" y="2484"/>
                  </a:lnTo>
                  <a:lnTo>
                    <a:pt x="3333" y="2497"/>
                  </a:lnTo>
                  <a:lnTo>
                    <a:pt x="3353" y="2513"/>
                  </a:lnTo>
                  <a:lnTo>
                    <a:pt x="3370" y="2534"/>
                  </a:lnTo>
                  <a:lnTo>
                    <a:pt x="3383" y="2557"/>
                  </a:lnTo>
                  <a:lnTo>
                    <a:pt x="3391" y="2583"/>
                  </a:lnTo>
                  <a:lnTo>
                    <a:pt x="3394" y="2610"/>
                  </a:lnTo>
                  <a:lnTo>
                    <a:pt x="3394" y="3203"/>
                  </a:lnTo>
                  <a:lnTo>
                    <a:pt x="3391" y="3230"/>
                  </a:lnTo>
                  <a:lnTo>
                    <a:pt x="3383" y="3256"/>
                  </a:lnTo>
                  <a:lnTo>
                    <a:pt x="3370" y="3279"/>
                  </a:lnTo>
                  <a:lnTo>
                    <a:pt x="3353" y="3300"/>
                  </a:lnTo>
                  <a:lnTo>
                    <a:pt x="3333" y="3316"/>
                  </a:lnTo>
                  <a:lnTo>
                    <a:pt x="3310" y="3329"/>
                  </a:lnTo>
                  <a:lnTo>
                    <a:pt x="3283" y="3337"/>
                  </a:lnTo>
                  <a:lnTo>
                    <a:pt x="3256" y="3340"/>
                  </a:lnTo>
                  <a:lnTo>
                    <a:pt x="159" y="3340"/>
                  </a:lnTo>
                  <a:lnTo>
                    <a:pt x="131" y="3337"/>
                  </a:lnTo>
                  <a:lnTo>
                    <a:pt x="105" y="3329"/>
                  </a:lnTo>
                  <a:lnTo>
                    <a:pt x="82" y="3316"/>
                  </a:lnTo>
                  <a:lnTo>
                    <a:pt x="61" y="3300"/>
                  </a:lnTo>
                  <a:lnTo>
                    <a:pt x="45" y="3279"/>
                  </a:lnTo>
                  <a:lnTo>
                    <a:pt x="32" y="3256"/>
                  </a:lnTo>
                  <a:lnTo>
                    <a:pt x="24" y="3230"/>
                  </a:lnTo>
                  <a:lnTo>
                    <a:pt x="21" y="3203"/>
                  </a:lnTo>
                  <a:lnTo>
                    <a:pt x="21" y="2649"/>
                  </a:lnTo>
                  <a:lnTo>
                    <a:pt x="24" y="2617"/>
                  </a:lnTo>
                  <a:lnTo>
                    <a:pt x="32" y="2587"/>
                  </a:lnTo>
                  <a:lnTo>
                    <a:pt x="45" y="2560"/>
                  </a:lnTo>
                  <a:lnTo>
                    <a:pt x="62" y="2536"/>
                  </a:lnTo>
                  <a:lnTo>
                    <a:pt x="84" y="2514"/>
                  </a:lnTo>
                  <a:lnTo>
                    <a:pt x="108" y="2497"/>
                  </a:lnTo>
                  <a:lnTo>
                    <a:pt x="136" y="2484"/>
                  </a:lnTo>
                  <a:lnTo>
                    <a:pt x="166" y="2476"/>
                  </a:lnTo>
                  <a:lnTo>
                    <a:pt x="198" y="2473"/>
                  </a:lnTo>
                  <a:lnTo>
                    <a:pt x="293" y="2473"/>
                  </a:lnTo>
                  <a:lnTo>
                    <a:pt x="293" y="2385"/>
                  </a:lnTo>
                  <a:lnTo>
                    <a:pt x="152" y="2385"/>
                  </a:lnTo>
                  <a:lnTo>
                    <a:pt x="121" y="2383"/>
                  </a:lnTo>
                  <a:lnTo>
                    <a:pt x="94" y="2375"/>
                  </a:lnTo>
                  <a:lnTo>
                    <a:pt x="70" y="2362"/>
                  </a:lnTo>
                  <a:lnTo>
                    <a:pt x="49" y="2344"/>
                  </a:lnTo>
                  <a:lnTo>
                    <a:pt x="32" y="2324"/>
                  </a:lnTo>
                  <a:lnTo>
                    <a:pt x="19" y="2299"/>
                  </a:lnTo>
                  <a:lnTo>
                    <a:pt x="9" y="2273"/>
                  </a:lnTo>
                  <a:lnTo>
                    <a:pt x="2" y="2244"/>
                  </a:lnTo>
                  <a:lnTo>
                    <a:pt x="0" y="2212"/>
                  </a:lnTo>
                  <a:lnTo>
                    <a:pt x="0" y="165"/>
                  </a:lnTo>
                  <a:lnTo>
                    <a:pt x="2" y="134"/>
                  </a:lnTo>
                  <a:lnTo>
                    <a:pt x="9" y="106"/>
                  </a:lnTo>
                  <a:lnTo>
                    <a:pt x="19" y="80"/>
                  </a:lnTo>
                  <a:lnTo>
                    <a:pt x="32" y="57"/>
                  </a:lnTo>
                  <a:lnTo>
                    <a:pt x="49" y="38"/>
                  </a:lnTo>
                  <a:lnTo>
                    <a:pt x="70" y="22"/>
                  </a:lnTo>
                  <a:lnTo>
                    <a:pt x="94" y="10"/>
                  </a:lnTo>
                  <a:lnTo>
                    <a:pt x="121" y="2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typing on a computer&#10;&#10;AI-generated content may be incorrect." id="85" name="Google Shape;85;p7"/>
          <p:cNvPicPr preferRelativeResize="0"/>
          <p:nvPr/>
        </p:nvPicPr>
        <p:blipFill rotWithShape="1">
          <a:blip r:embed="rId3">
            <a:alphaModFix amt="50000"/>
          </a:blip>
          <a:srcRect b="3080" l="0" r="0" t="3081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7"/>
          <p:cNvSpPr txBox="1"/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</a:pPr>
            <a:r>
              <a:rPr lang="en-US" sz="3000">
                <a:solidFill>
                  <a:schemeClr val="dk2"/>
                </a:solidFill>
              </a:rPr>
              <a:t>Accuracy Challenges in AI-Driven Compliance</a:t>
            </a:r>
            <a:endParaRPr/>
          </a:p>
        </p:txBody>
      </p:sp>
      <p:grpSp>
        <p:nvGrpSpPr>
          <p:cNvPr id="87" name="Google Shape;87;p7"/>
          <p:cNvGrpSpPr/>
          <p:nvPr/>
        </p:nvGrpSpPr>
        <p:grpSpPr>
          <a:xfrm>
            <a:off x="393700" y="1198880"/>
            <a:ext cx="4051300" cy="1501140"/>
            <a:chOff x="393700" y="1104900"/>
            <a:chExt cx="4051300" cy="1689100"/>
          </a:xfrm>
        </p:grpSpPr>
        <p:sp>
          <p:nvSpPr>
            <p:cNvPr id="88" name="Google Shape;88;p7"/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0" name="Google Shape;90;p7"/>
          <p:cNvGrpSpPr/>
          <p:nvPr/>
        </p:nvGrpSpPr>
        <p:grpSpPr>
          <a:xfrm flipH="1">
            <a:off x="4698063" y="1198880"/>
            <a:ext cx="4051300" cy="1501140"/>
            <a:chOff x="393700" y="1104900"/>
            <a:chExt cx="4051300" cy="1689100"/>
          </a:xfrm>
        </p:grpSpPr>
        <p:sp>
          <p:nvSpPr>
            <p:cNvPr id="91" name="Google Shape;91;p7"/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3" name="Google Shape;93;p7"/>
          <p:cNvGrpSpPr/>
          <p:nvPr/>
        </p:nvGrpSpPr>
        <p:grpSpPr>
          <a:xfrm>
            <a:off x="393700" y="2957830"/>
            <a:ext cx="4051300" cy="1501140"/>
            <a:chOff x="393700" y="1104900"/>
            <a:chExt cx="4051300" cy="1689100"/>
          </a:xfrm>
        </p:grpSpPr>
        <p:sp>
          <p:nvSpPr>
            <p:cNvPr id="94" name="Google Shape;94;p7"/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" name="Google Shape;96;p7"/>
          <p:cNvGrpSpPr/>
          <p:nvPr/>
        </p:nvGrpSpPr>
        <p:grpSpPr>
          <a:xfrm flipH="1">
            <a:off x="4698063" y="2957830"/>
            <a:ext cx="4051300" cy="1501140"/>
            <a:chOff x="393700" y="1104900"/>
            <a:chExt cx="4051300" cy="1689100"/>
          </a:xfrm>
        </p:grpSpPr>
        <p:sp>
          <p:nvSpPr>
            <p:cNvPr id="97" name="Google Shape;97;p7"/>
            <p:cNvSpPr/>
            <p:nvPr/>
          </p:nvSpPr>
          <p:spPr>
            <a:xfrm>
              <a:off x="393700" y="1104900"/>
              <a:ext cx="4051300" cy="16891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393700" y="1104900"/>
              <a:ext cx="977900" cy="168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9" name="Google Shape;99;p7"/>
          <p:cNvSpPr txBox="1"/>
          <p:nvPr/>
        </p:nvSpPr>
        <p:spPr>
          <a:xfrm>
            <a:off x="1617074" y="1383900"/>
            <a:ext cx="2158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Interpretation Errors</a:t>
            </a:r>
            <a:br>
              <a:rPr lang="en-US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AI may misunderstand complex regulatory language, leading to incorrect recommendations</a:t>
            </a:r>
            <a:endParaRPr/>
          </a:p>
        </p:txBody>
      </p:sp>
      <p:sp>
        <p:nvSpPr>
          <p:cNvPr id="100" name="Google Shape;100;p7"/>
          <p:cNvSpPr txBox="1"/>
          <p:nvPr/>
        </p:nvSpPr>
        <p:spPr>
          <a:xfrm>
            <a:off x="5228825" y="1383900"/>
            <a:ext cx="2298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Standardization Issues</a:t>
            </a:r>
            <a:br>
              <a:rPr lang="en-US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AI models trained on one security framework may struggle to apply rules across different compliance standards</a:t>
            </a:r>
            <a:endParaRPr/>
          </a:p>
        </p:txBody>
      </p:sp>
      <p:sp>
        <p:nvSpPr>
          <p:cNvPr id="101" name="Google Shape;101;p7"/>
          <p:cNvSpPr txBox="1"/>
          <p:nvPr/>
        </p:nvSpPr>
        <p:spPr>
          <a:xfrm>
            <a:off x="1617081" y="3142861"/>
            <a:ext cx="1956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Lack of Explainability</a:t>
            </a:r>
            <a:br>
              <a:rPr lang="en-US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AI-generated results lack transparency, making it difficult to justify compliance decisions</a:t>
            </a:r>
            <a:endParaRPr/>
          </a:p>
        </p:txBody>
      </p:sp>
      <p:sp>
        <p:nvSpPr>
          <p:cNvPr id="102" name="Google Shape;102;p7"/>
          <p:cNvSpPr txBox="1"/>
          <p:nvPr/>
        </p:nvSpPr>
        <p:spPr>
          <a:xfrm>
            <a:off x="5173625" y="3206725"/>
            <a:ext cx="2408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Compliance Mismatch</a:t>
            </a:r>
            <a:br>
              <a:rPr lang="en-US" sz="16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AI-generated reports may not align with specific regulatory nuances required for certain industries</a:t>
            </a:r>
            <a:endParaRPr/>
          </a:p>
        </p:txBody>
      </p:sp>
      <p:grpSp>
        <p:nvGrpSpPr>
          <p:cNvPr id="103" name="Google Shape;103;p7"/>
          <p:cNvGrpSpPr/>
          <p:nvPr/>
        </p:nvGrpSpPr>
        <p:grpSpPr>
          <a:xfrm>
            <a:off x="3641256" y="1898650"/>
            <a:ext cx="1860550" cy="1860550"/>
            <a:chOff x="3641256" y="1898650"/>
            <a:chExt cx="1860550" cy="1860550"/>
          </a:xfrm>
        </p:grpSpPr>
        <p:sp>
          <p:nvSpPr>
            <p:cNvPr id="104" name="Google Shape;104;p7"/>
            <p:cNvSpPr/>
            <p:nvPr/>
          </p:nvSpPr>
          <p:spPr>
            <a:xfrm>
              <a:off x="3641256" y="1898650"/>
              <a:ext cx="1860550" cy="186055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3791282" y="2048676"/>
              <a:ext cx="1560498" cy="1560498"/>
            </a:xfrm>
            <a:prstGeom prst="ellipse">
              <a:avLst/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" name="Google Shape;106;p7"/>
          <p:cNvGrpSpPr/>
          <p:nvPr/>
        </p:nvGrpSpPr>
        <p:grpSpPr>
          <a:xfrm>
            <a:off x="4135764" y="2400021"/>
            <a:ext cx="871535" cy="857808"/>
            <a:chOff x="-5757862" y="3372487"/>
            <a:chExt cx="3367087" cy="3314064"/>
          </a:xfrm>
        </p:grpSpPr>
        <p:sp>
          <p:nvSpPr>
            <p:cNvPr id="107" name="Google Shape;107;p7"/>
            <p:cNvSpPr/>
            <p:nvPr/>
          </p:nvSpPr>
          <p:spPr>
            <a:xfrm>
              <a:off x="-5757862" y="5230813"/>
              <a:ext cx="974725" cy="1455738"/>
            </a:xfrm>
            <a:custGeom>
              <a:rect b="b" l="l" r="r" t="t"/>
              <a:pathLst>
                <a:path extrusionOk="0" h="1834" w="1227">
                  <a:moveTo>
                    <a:pt x="349" y="0"/>
                  </a:moveTo>
                  <a:lnTo>
                    <a:pt x="387" y="3"/>
                  </a:lnTo>
                  <a:lnTo>
                    <a:pt x="424" y="13"/>
                  </a:lnTo>
                  <a:lnTo>
                    <a:pt x="460" y="28"/>
                  </a:lnTo>
                  <a:lnTo>
                    <a:pt x="492" y="49"/>
                  </a:lnTo>
                  <a:lnTo>
                    <a:pt x="521" y="73"/>
                  </a:lnTo>
                  <a:lnTo>
                    <a:pt x="547" y="103"/>
                  </a:lnTo>
                  <a:lnTo>
                    <a:pt x="568" y="137"/>
                  </a:lnTo>
                  <a:lnTo>
                    <a:pt x="1200" y="1407"/>
                  </a:lnTo>
                  <a:lnTo>
                    <a:pt x="1216" y="1444"/>
                  </a:lnTo>
                  <a:lnTo>
                    <a:pt x="1225" y="1483"/>
                  </a:lnTo>
                  <a:lnTo>
                    <a:pt x="1227" y="1521"/>
                  </a:lnTo>
                  <a:lnTo>
                    <a:pt x="1223" y="1560"/>
                  </a:lnTo>
                  <a:lnTo>
                    <a:pt x="1214" y="1597"/>
                  </a:lnTo>
                  <a:lnTo>
                    <a:pt x="1199" y="1632"/>
                  </a:lnTo>
                  <a:lnTo>
                    <a:pt x="1178" y="1664"/>
                  </a:lnTo>
                  <a:lnTo>
                    <a:pt x="1154" y="1694"/>
                  </a:lnTo>
                  <a:lnTo>
                    <a:pt x="1123" y="1719"/>
                  </a:lnTo>
                  <a:lnTo>
                    <a:pt x="1088" y="1740"/>
                  </a:lnTo>
                  <a:lnTo>
                    <a:pt x="926" y="1821"/>
                  </a:lnTo>
                  <a:lnTo>
                    <a:pt x="899" y="1830"/>
                  </a:lnTo>
                  <a:lnTo>
                    <a:pt x="871" y="1834"/>
                  </a:lnTo>
                  <a:lnTo>
                    <a:pt x="871" y="1834"/>
                  </a:lnTo>
                  <a:lnTo>
                    <a:pt x="843" y="1831"/>
                  </a:lnTo>
                  <a:lnTo>
                    <a:pt x="818" y="1822"/>
                  </a:lnTo>
                  <a:lnTo>
                    <a:pt x="795" y="1808"/>
                  </a:lnTo>
                  <a:lnTo>
                    <a:pt x="775" y="1789"/>
                  </a:lnTo>
                  <a:lnTo>
                    <a:pt x="758" y="1766"/>
                  </a:lnTo>
                  <a:lnTo>
                    <a:pt x="13" y="275"/>
                  </a:lnTo>
                  <a:lnTo>
                    <a:pt x="4" y="248"/>
                  </a:lnTo>
                  <a:lnTo>
                    <a:pt x="0" y="220"/>
                  </a:lnTo>
                  <a:lnTo>
                    <a:pt x="2" y="193"/>
                  </a:lnTo>
                  <a:lnTo>
                    <a:pt x="11" y="167"/>
                  </a:lnTo>
                  <a:lnTo>
                    <a:pt x="25" y="144"/>
                  </a:lnTo>
                  <a:lnTo>
                    <a:pt x="45" y="123"/>
                  </a:lnTo>
                  <a:lnTo>
                    <a:pt x="69" y="108"/>
                  </a:lnTo>
                  <a:lnTo>
                    <a:pt x="234" y="25"/>
                  </a:lnTo>
                  <a:lnTo>
                    <a:pt x="272" y="11"/>
                  </a:lnTo>
                  <a:lnTo>
                    <a:pt x="310" y="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-5172075" y="4875213"/>
              <a:ext cx="2781300" cy="1417638"/>
            </a:xfrm>
            <a:custGeom>
              <a:rect b="b" l="l" r="r" t="t"/>
              <a:pathLst>
                <a:path extrusionOk="0" h="1784" w="3504">
                  <a:moveTo>
                    <a:pt x="800" y="0"/>
                  </a:moveTo>
                  <a:lnTo>
                    <a:pt x="877" y="6"/>
                  </a:lnTo>
                  <a:lnTo>
                    <a:pt x="951" y="18"/>
                  </a:lnTo>
                  <a:lnTo>
                    <a:pt x="1024" y="37"/>
                  </a:lnTo>
                  <a:lnTo>
                    <a:pt x="1094" y="62"/>
                  </a:lnTo>
                  <a:lnTo>
                    <a:pt x="1159" y="91"/>
                  </a:lnTo>
                  <a:lnTo>
                    <a:pt x="1222" y="126"/>
                  </a:lnTo>
                  <a:lnTo>
                    <a:pt x="1282" y="167"/>
                  </a:lnTo>
                  <a:lnTo>
                    <a:pt x="1336" y="211"/>
                  </a:lnTo>
                  <a:lnTo>
                    <a:pt x="1356" y="229"/>
                  </a:lnTo>
                  <a:lnTo>
                    <a:pt x="1374" y="247"/>
                  </a:lnTo>
                  <a:lnTo>
                    <a:pt x="1392" y="261"/>
                  </a:lnTo>
                  <a:lnTo>
                    <a:pt x="1412" y="275"/>
                  </a:lnTo>
                  <a:lnTo>
                    <a:pt x="1431" y="284"/>
                  </a:lnTo>
                  <a:lnTo>
                    <a:pt x="1453" y="291"/>
                  </a:lnTo>
                  <a:lnTo>
                    <a:pt x="1477" y="293"/>
                  </a:lnTo>
                  <a:lnTo>
                    <a:pt x="2129" y="293"/>
                  </a:lnTo>
                  <a:lnTo>
                    <a:pt x="2174" y="297"/>
                  </a:lnTo>
                  <a:lnTo>
                    <a:pt x="2216" y="309"/>
                  </a:lnTo>
                  <a:lnTo>
                    <a:pt x="2254" y="328"/>
                  </a:lnTo>
                  <a:lnTo>
                    <a:pt x="2289" y="353"/>
                  </a:lnTo>
                  <a:lnTo>
                    <a:pt x="2319" y="382"/>
                  </a:lnTo>
                  <a:lnTo>
                    <a:pt x="2344" y="417"/>
                  </a:lnTo>
                  <a:lnTo>
                    <a:pt x="2362" y="456"/>
                  </a:lnTo>
                  <a:lnTo>
                    <a:pt x="2374" y="498"/>
                  </a:lnTo>
                  <a:lnTo>
                    <a:pt x="2378" y="542"/>
                  </a:lnTo>
                  <a:lnTo>
                    <a:pt x="2374" y="587"/>
                  </a:lnTo>
                  <a:lnTo>
                    <a:pt x="2362" y="628"/>
                  </a:lnTo>
                  <a:lnTo>
                    <a:pt x="2344" y="667"/>
                  </a:lnTo>
                  <a:lnTo>
                    <a:pt x="2319" y="702"/>
                  </a:lnTo>
                  <a:lnTo>
                    <a:pt x="2289" y="732"/>
                  </a:lnTo>
                  <a:lnTo>
                    <a:pt x="2254" y="757"/>
                  </a:lnTo>
                  <a:lnTo>
                    <a:pt x="2216" y="775"/>
                  </a:lnTo>
                  <a:lnTo>
                    <a:pt x="2174" y="786"/>
                  </a:lnTo>
                  <a:lnTo>
                    <a:pt x="2129" y="790"/>
                  </a:lnTo>
                  <a:lnTo>
                    <a:pt x="2038" y="790"/>
                  </a:lnTo>
                  <a:lnTo>
                    <a:pt x="1939" y="790"/>
                  </a:lnTo>
                  <a:lnTo>
                    <a:pt x="1837" y="790"/>
                  </a:lnTo>
                  <a:lnTo>
                    <a:pt x="1734" y="790"/>
                  </a:lnTo>
                  <a:lnTo>
                    <a:pt x="1632" y="790"/>
                  </a:lnTo>
                  <a:lnTo>
                    <a:pt x="1604" y="794"/>
                  </a:lnTo>
                  <a:lnTo>
                    <a:pt x="1577" y="803"/>
                  </a:lnTo>
                  <a:lnTo>
                    <a:pt x="1553" y="817"/>
                  </a:lnTo>
                  <a:lnTo>
                    <a:pt x="1534" y="837"/>
                  </a:lnTo>
                  <a:lnTo>
                    <a:pt x="1520" y="860"/>
                  </a:lnTo>
                  <a:lnTo>
                    <a:pt x="1511" y="886"/>
                  </a:lnTo>
                  <a:lnTo>
                    <a:pt x="1508" y="915"/>
                  </a:lnTo>
                  <a:lnTo>
                    <a:pt x="1511" y="944"/>
                  </a:lnTo>
                  <a:lnTo>
                    <a:pt x="1520" y="969"/>
                  </a:lnTo>
                  <a:lnTo>
                    <a:pt x="1534" y="992"/>
                  </a:lnTo>
                  <a:lnTo>
                    <a:pt x="1553" y="1012"/>
                  </a:lnTo>
                  <a:lnTo>
                    <a:pt x="1577" y="1026"/>
                  </a:lnTo>
                  <a:lnTo>
                    <a:pt x="1604" y="1036"/>
                  </a:lnTo>
                  <a:lnTo>
                    <a:pt x="1632" y="1039"/>
                  </a:lnTo>
                  <a:lnTo>
                    <a:pt x="2212" y="1039"/>
                  </a:lnTo>
                  <a:lnTo>
                    <a:pt x="2234" y="1037"/>
                  </a:lnTo>
                  <a:lnTo>
                    <a:pt x="2261" y="1032"/>
                  </a:lnTo>
                  <a:lnTo>
                    <a:pt x="2289" y="1023"/>
                  </a:lnTo>
                  <a:lnTo>
                    <a:pt x="2317" y="1012"/>
                  </a:lnTo>
                  <a:lnTo>
                    <a:pt x="2347" y="996"/>
                  </a:lnTo>
                  <a:lnTo>
                    <a:pt x="2373" y="980"/>
                  </a:lnTo>
                  <a:lnTo>
                    <a:pt x="2395" y="959"/>
                  </a:lnTo>
                  <a:lnTo>
                    <a:pt x="3075" y="125"/>
                  </a:lnTo>
                  <a:lnTo>
                    <a:pt x="3104" y="96"/>
                  </a:lnTo>
                  <a:lnTo>
                    <a:pt x="3138" y="75"/>
                  </a:lnTo>
                  <a:lnTo>
                    <a:pt x="3175" y="59"/>
                  </a:lnTo>
                  <a:lnTo>
                    <a:pt x="3213" y="49"/>
                  </a:lnTo>
                  <a:lnTo>
                    <a:pt x="3253" y="45"/>
                  </a:lnTo>
                  <a:lnTo>
                    <a:pt x="3291" y="48"/>
                  </a:lnTo>
                  <a:lnTo>
                    <a:pt x="3330" y="55"/>
                  </a:lnTo>
                  <a:lnTo>
                    <a:pt x="3367" y="71"/>
                  </a:lnTo>
                  <a:lnTo>
                    <a:pt x="3403" y="93"/>
                  </a:lnTo>
                  <a:lnTo>
                    <a:pt x="3434" y="120"/>
                  </a:lnTo>
                  <a:lnTo>
                    <a:pt x="3459" y="149"/>
                  </a:lnTo>
                  <a:lnTo>
                    <a:pt x="3479" y="184"/>
                  </a:lnTo>
                  <a:lnTo>
                    <a:pt x="3493" y="220"/>
                  </a:lnTo>
                  <a:lnTo>
                    <a:pt x="3501" y="257"/>
                  </a:lnTo>
                  <a:lnTo>
                    <a:pt x="3504" y="296"/>
                  </a:lnTo>
                  <a:lnTo>
                    <a:pt x="3501" y="335"/>
                  </a:lnTo>
                  <a:lnTo>
                    <a:pt x="3492" y="372"/>
                  </a:lnTo>
                  <a:lnTo>
                    <a:pt x="3477" y="408"/>
                  </a:lnTo>
                  <a:lnTo>
                    <a:pt x="3455" y="443"/>
                  </a:lnTo>
                  <a:lnTo>
                    <a:pt x="2726" y="1485"/>
                  </a:lnTo>
                  <a:lnTo>
                    <a:pt x="2682" y="1540"/>
                  </a:lnTo>
                  <a:lnTo>
                    <a:pt x="2633" y="1588"/>
                  </a:lnTo>
                  <a:lnTo>
                    <a:pt x="2580" y="1632"/>
                  </a:lnTo>
                  <a:lnTo>
                    <a:pt x="2523" y="1671"/>
                  </a:lnTo>
                  <a:lnTo>
                    <a:pt x="2463" y="1706"/>
                  </a:lnTo>
                  <a:lnTo>
                    <a:pt x="2400" y="1733"/>
                  </a:lnTo>
                  <a:lnTo>
                    <a:pt x="2335" y="1755"/>
                  </a:lnTo>
                  <a:lnTo>
                    <a:pt x="2267" y="1771"/>
                  </a:lnTo>
                  <a:lnTo>
                    <a:pt x="2199" y="1780"/>
                  </a:lnTo>
                  <a:lnTo>
                    <a:pt x="2129" y="1784"/>
                  </a:lnTo>
                  <a:lnTo>
                    <a:pt x="706" y="1784"/>
                  </a:lnTo>
                  <a:lnTo>
                    <a:pt x="0" y="368"/>
                  </a:lnTo>
                  <a:lnTo>
                    <a:pt x="179" y="210"/>
                  </a:lnTo>
                  <a:lnTo>
                    <a:pt x="183" y="214"/>
                  </a:lnTo>
                  <a:lnTo>
                    <a:pt x="230" y="178"/>
                  </a:lnTo>
                  <a:lnTo>
                    <a:pt x="278" y="144"/>
                  </a:lnTo>
                  <a:lnTo>
                    <a:pt x="328" y="113"/>
                  </a:lnTo>
                  <a:lnTo>
                    <a:pt x="381" y="86"/>
                  </a:lnTo>
                  <a:lnTo>
                    <a:pt x="438" y="62"/>
                  </a:lnTo>
                  <a:lnTo>
                    <a:pt x="498" y="41"/>
                  </a:lnTo>
                  <a:lnTo>
                    <a:pt x="564" y="23"/>
                  </a:lnTo>
                  <a:lnTo>
                    <a:pt x="644" y="8"/>
                  </a:lnTo>
                  <a:lnTo>
                    <a:pt x="723" y="1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-4624503" y="3372487"/>
              <a:ext cx="1292456" cy="1290954"/>
            </a:xfrm>
            <a:custGeom>
              <a:rect b="b" l="l" r="r" t="t"/>
              <a:pathLst>
                <a:path extrusionOk="0" h="3436" w="3440">
                  <a:moveTo>
                    <a:pt x="1723" y="1148"/>
                  </a:moveTo>
                  <a:lnTo>
                    <a:pt x="1664" y="1152"/>
                  </a:lnTo>
                  <a:lnTo>
                    <a:pt x="1607" y="1160"/>
                  </a:lnTo>
                  <a:lnTo>
                    <a:pt x="1552" y="1175"/>
                  </a:lnTo>
                  <a:lnTo>
                    <a:pt x="1500" y="1194"/>
                  </a:lnTo>
                  <a:lnTo>
                    <a:pt x="1449" y="1218"/>
                  </a:lnTo>
                  <a:lnTo>
                    <a:pt x="1402" y="1246"/>
                  </a:lnTo>
                  <a:lnTo>
                    <a:pt x="1358" y="1280"/>
                  </a:lnTo>
                  <a:lnTo>
                    <a:pt x="1318" y="1317"/>
                  </a:lnTo>
                  <a:lnTo>
                    <a:pt x="1280" y="1358"/>
                  </a:lnTo>
                  <a:lnTo>
                    <a:pt x="1247" y="1402"/>
                  </a:lnTo>
                  <a:lnTo>
                    <a:pt x="1219" y="1449"/>
                  </a:lnTo>
                  <a:lnTo>
                    <a:pt x="1194" y="1498"/>
                  </a:lnTo>
                  <a:lnTo>
                    <a:pt x="1174" y="1551"/>
                  </a:lnTo>
                  <a:lnTo>
                    <a:pt x="1161" y="1607"/>
                  </a:lnTo>
                  <a:lnTo>
                    <a:pt x="1152" y="1663"/>
                  </a:lnTo>
                  <a:lnTo>
                    <a:pt x="1149" y="1721"/>
                  </a:lnTo>
                  <a:lnTo>
                    <a:pt x="1152" y="1780"/>
                  </a:lnTo>
                  <a:lnTo>
                    <a:pt x="1161" y="1837"/>
                  </a:lnTo>
                  <a:lnTo>
                    <a:pt x="1174" y="1891"/>
                  </a:lnTo>
                  <a:lnTo>
                    <a:pt x="1194" y="1944"/>
                  </a:lnTo>
                  <a:lnTo>
                    <a:pt x="1219" y="1994"/>
                  </a:lnTo>
                  <a:lnTo>
                    <a:pt x="1247" y="2042"/>
                  </a:lnTo>
                  <a:lnTo>
                    <a:pt x="1280" y="2086"/>
                  </a:lnTo>
                  <a:lnTo>
                    <a:pt x="1318" y="2127"/>
                  </a:lnTo>
                  <a:lnTo>
                    <a:pt x="1358" y="2164"/>
                  </a:lnTo>
                  <a:lnTo>
                    <a:pt x="1402" y="2196"/>
                  </a:lnTo>
                  <a:lnTo>
                    <a:pt x="1449" y="2226"/>
                  </a:lnTo>
                  <a:lnTo>
                    <a:pt x="1500" y="2250"/>
                  </a:lnTo>
                  <a:lnTo>
                    <a:pt x="1552" y="2269"/>
                  </a:lnTo>
                  <a:lnTo>
                    <a:pt x="1607" y="2283"/>
                  </a:lnTo>
                  <a:lnTo>
                    <a:pt x="1664" y="2292"/>
                  </a:lnTo>
                  <a:lnTo>
                    <a:pt x="1723" y="2295"/>
                  </a:lnTo>
                  <a:lnTo>
                    <a:pt x="1782" y="2292"/>
                  </a:lnTo>
                  <a:lnTo>
                    <a:pt x="1838" y="2283"/>
                  </a:lnTo>
                  <a:lnTo>
                    <a:pt x="1893" y="2269"/>
                  </a:lnTo>
                  <a:lnTo>
                    <a:pt x="1946" y="2250"/>
                  </a:lnTo>
                  <a:lnTo>
                    <a:pt x="1996" y="2226"/>
                  </a:lnTo>
                  <a:lnTo>
                    <a:pt x="2044" y="2196"/>
                  </a:lnTo>
                  <a:lnTo>
                    <a:pt x="2088" y="2164"/>
                  </a:lnTo>
                  <a:lnTo>
                    <a:pt x="2128" y="2127"/>
                  </a:lnTo>
                  <a:lnTo>
                    <a:pt x="2166" y="2086"/>
                  </a:lnTo>
                  <a:lnTo>
                    <a:pt x="2198" y="2042"/>
                  </a:lnTo>
                  <a:lnTo>
                    <a:pt x="2227" y="1994"/>
                  </a:lnTo>
                  <a:lnTo>
                    <a:pt x="2251" y="1944"/>
                  </a:lnTo>
                  <a:lnTo>
                    <a:pt x="2271" y="1891"/>
                  </a:lnTo>
                  <a:lnTo>
                    <a:pt x="2285" y="1837"/>
                  </a:lnTo>
                  <a:lnTo>
                    <a:pt x="2294" y="1780"/>
                  </a:lnTo>
                  <a:lnTo>
                    <a:pt x="2296" y="1721"/>
                  </a:lnTo>
                  <a:lnTo>
                    <a:pt x="2294" y="1663"/>
                  </a:lnTo>
                  <a:lnTo>
                    <a:pt x="2285" y="1607"/>
                  </a:lnTo>
                  <a:lnTo>
                    <a:pt x="2271" y="1551"/>
                  </a:lnTo>
                  <a:lnTo>
                    <a:pt x="2251" y="1498"/>
                  </a:lnTo>
                  <a:lnTo>
                    <a:pt x="2227" y="1449"/>
                  </a:lnTo>
                  <a:lnTo>
                    <a:pt x="2198" y="1402"/>
                  </a:lnTo>
                  <a:lnTo>
                    <a:pt x="2166" y="1358"/>
                  </a:lnTo>
                  <a:lnTo>
                    <a:pt x="2128" y="1317"/>
                  </a:lnTo>
                  <a:lnTo>
                    <a:pt x="2088" y="1280"/>
                  </a:lnTo>
                  <a:lnTo>
                    <a:pt x="2044" y="1246"/>
                  </a:lnTo>
                  <a:lnTo>
                    <a:pt x="1996" y="1218"/>
                  </a:lnTo>
                  <a:lnTo>
                    <a:pt x="1946" y="1194"/>
                  </a:lnTo>
                  <a:lnTo>
                    <a:pt x="1893" y="1175"/>
                  </a:lnTo>
                  <a:lnTo>
                    <a:pt x="1838" y="1160"/>
                  </a:lnTo>
                  <a:lnTo>
                    <a:pt x="1782" y="1152"/>
                  </a:lnTo>
                  <a:lnTo>
                    <a:pt x="1723" y="1148"/>
                  </a:lnTo>
                  <a:close/>
                  <a:moveTo>
                    <a:pt x="1727" y="0"/>
                  </a:moveTo>
                  <a:lnTo>
                    <a:pt x="1727" y="0"/>
                  </a:lnTo>
                  <a:lnTo>
                    <a:pt x="1824" y="3"/>
                  </a:lnTo>
                  <a:lnTo>
                    <a:pt x="1921" y="11"/>
                  </a:lnTo>
                  <a:lnTo>
                    <a:pt x="1941" y="16"/>
                  </a:lnTo>
                  <a:lnTo>
                    <a:pt x="1960" y="25"/>
                  </a:lnTo>
                  <a:lnTo>
                    <a:pt x="1975" y="38"/>
                  </a:lnTo>
                  <a:lnTo>
                    <a:pt x="1989" y="52"/>
                  </a:lnTo>
                  <a:lnTo>
                    <a:pt x="1998" y="70"/>
                  </a:lnTo>
                  <a:lnTo>
                    <a:pt x="2004" y="90"/>
                  </a:lnTo>
                  <a:lnTo>
                    <a:pt x="2005" y="111"/>
                  </a:lnTo>
                  <a:lnTo>
                    <a:pt x="2005" y="155"/>
                  </a:lnTo>
                  <a:lnTo>
                    <a:pt x="2010" y="197"/>
                  </a:lnTo>
                  <a:lnTo>
                    <a:pt x="2020" y="239"/>
                  </a:lnTo>
                  <a:lnTo>
                    <a:pt x="2033" y="279"/>
                  </a:lnTo>
                  <a:lnTo>
                    <a:pt x="2051" y="317"/>
                  </a:lnTo>
                  <a:lnTo>
                    <a:pt x="2073" y="353"/>
                  </a:lnTo>
                  <a:lnTo>
                    <a:pt x="2099" y="385"/>
                  </a:lnTo>
                  <a:lnTo>
                    <a:pt x="2129" y="416"/>
                  </a:lnTo>
                  <a:lnTo>
                    <a:pt x="2162" y="442"/>
                  </a:lnTo>
                  <a:lnTo>
                    <a:pt x="2198" y="465"/>
                  </a:lnTo>
                  <a:lnTo>
                    <a:pt x="2237" y="484"/>
                  </a:lnTo>
                  <a:lnTo>
                    <a:pt x="2277" y="498"/>
                  </a:lnTo>
                  <a:lnTo>
                    <a:pt x="2318" y="507"/>
                  </a:lnTo>
                  <a:lnTo>
                    <a:pt x="2360" y="512"/>
                  </a:lnTo>
                  <a:lnTo>
                    <a:pt x="2403" y="511"/>
                  </a:lnTo>
                  <a:lnTo>
                    <a:pt x="2446" y="505"/>
                  </a:lnTo>
                  <a:lnTo>
                    <a:pt x="2488" y="496"/>
                  </a:lnTo>
                  <a:lnTo>
                    <a:pt x="2528" y="482"/>
                  </a:lnTo>
                  <a:lnTo>
                    <a:pt x="2567" y="464"/>
                  </a:lnTo>
                  <a:lnTo>
                    <a:pt x="2603" y="443"/>
                  </a:lnTo>
                  <a:lnTo>
                    <a:pt x="2636" y="417"/>
                  </a:lnTo>
                  <a:lnTo>
                    <a:pt x="2667" y="389"/>
                  </a:lnTo>
                  <a:lnTo>
                    <a:pt x="2683" y="374"/>
                  </a:lnTo>
                  <a:lnTo>
                    <a:pt x="2700" y="364"/>
                  </a:lnTo>
                  <a:lnTo>
                    <a:pt x="2719" y="358"/>
                  </a:lnTo>
                  <a:lnTo>
                    <a:pt x="2739" y="357"/>
                  </a:lnTo>
                  <a:lnTo>
                    <a:pt x="2760" y="359"/>
                  </a:lnTo>
                  <a:lnTo>
                    <a:pt x="2779" y="367"/>
                  </a:lnTo>
                  <a:lnTo>
                    <a:pt x="2797" y="378"/>
                  </a:lnTo>
                  <a:lnTo>
                    <a:pt x="2871" y="440"/>
                  </a:lnTo>
                  <a:lnTo>
                    <a:pt x="2940" y="507"/>
                  </a:lnTo>
                  <a:lnTo>
                    <a:pt x="3007" y="578"/>
                  </a:lnTo>
                  <a:lnTo>
                    <a:pt x="3070" y="652"/>
                  </a:lnTo>
                  <a:lnTo>
                    <a:pt x="3080" y="670"/>
                  </a:lnTo>
                  <a:lnTo>
                    <a:pt x="3088" y="689"/>
                  </a:lnTo>
                  <a:lnTo>
                    <a:pt x="3090" y="709"/>
                  </a:lnTo>
                  <a:lnTo>
                    <a:pt x="3089" y="729"/>
                  </a:lnTo>
                  <a:lnTo>
                    <a:pt x="3082" y="749"/>
                  </a:lnTo>
                  <a:lnTo>
                    <a:pt x="3073" y="767"/>
                  </a:lnTo>
                  <a:lnTo>
                    <a:pt x="3059" y="783"/>
                  </a:lnTo>
                  <a:lnTo>
                    <a:pt x="3029" y="813"/>
                  </a:lnTo>
                  <a:lnTo>
                    <a:pt x="3002" y="847"/>
                  </a:lnTo>
                  <a:lnTo>
                    <a:pt x="2981" y="883"/>
                  </a:lnTo>
                  <a:lnTo>
                    <a:pt x="2963" y="920"/>
                  </a:lnTo>
                  <a:lnTo>
                    <a:pt x="2950" y="960"/>
                  </a:lnTo>
                  <a:lnTo>
                    <a:pt x="2940" y="1000"/>
                  </a:lnTo>
                  <a:lnTo>
                    <a:pt x="2936" y="1042"/>
                  </a:lnTo>
                  <a:lnTo>
                    <a:pt x="2935" y="1083"/>
                  </a:lnTo>
                  <a:lnTo>
                    <a:pt x="2940" y="1125"/>
                  </a:lnTo>
                  <a:lnTo>
                    <a:pt x="2949" y="1166"/>
                  </a:lnTo>
                  <a:lnTo>
                    <a:pt x="2962" y="1207"/>
                  </a:lnTo>
                  <a:lnTo>
                    <a:pt x="2982" y="1248"/>
                  </a:lnTo>
                  <a:lnTo>
                    <a:pt x="3008" y="1286"/>
                  </a:lnTo>
                  <a:lnTo>
                    <a:pt x="3036" y="1321"/>
                  </a:lnTo>
                  <a:lnTo>
                    <a:pt x="3069" y="1351"/>
                  </a:lnTo>
                  <a:lnTo>
                    <a:pt x="3103" y="1379"/>
                  </a:lnTo>
                  <a:lnTo>
                    <a:pt x="3142" y="1401"/>
                  </a:lnTo>
                  <a:lnTo>
                    <a:pt x="3183" y="1418"/>
                  </a:lnTo>
                  <a:lnTo>
                    <a:pt x="3228" y="1432"/>
                  </a:lnTo>
                  <a:lnTo>
                    <a:pt x="3273" y="1440"/>
                  </a:lnTo>
                  <a:lnTo>
                    <a:pt x="3319" y="1443"/>
                  </a:lnTo>
                  <a:lnTo>
                    <a:pt x="3340" y="1445"/>
                  </a:lnTo>
                  <a:lnTo>
                    <a:pt x="3361" y="1451"/>
                  </a:lnTo>
                  <a:lnTo>
                    <a:pt x="3381" y="1461"/>
                  </a:lnTo>
                  <a:lnTo>
                    <a:pt x="3399" y="1473"/>
                  </a:lnTo>
                  <a:lnTo>
                    <a:pt x="3414" y="1489"/>
                  </a:lnTo>
                  <a:lnTo>
                    <a:pt x="3424" y="1507"/>
                  </a:lnTo>
                  <a:lnTo>
                    <a:pt x="3430" y="1527"/>
                  </a:lnTo>
                  <a:lnTo>
                    <a:pt x="3438" y="1624"/>
                  </a:lnTo>
                  <a:lnTo>
                    <a:pt x="3440" y="1723"/>
                  </a:lnTo>
                  <a:lnTo>
                    <a:pt x="3437" y="1821"/>
                  </a:lnTo>
                  <a:lnTo>
                    <a:pt x="3429" y="1918"/>
                  </a:lnTo>
                  <a:lnTo>
                    <a:pt x="3424" y="1939"/>
                  </a:lnTo>
                  <a:lnTo>
                    <a:pt x="3415" y="1958"/>
                  </a:lnTo>
                  <a:lnTo>
                    <a:pt x="3402" y="1973"/>
                  </a:lnTo>
                  <a:lnTo>
                    <a:pt x="3387" y="1986"/>
                  </a:lnTo>
                  <a:lnTo>
                    <a:pt x="3369" y="1995"/>
                  </a:lnTo>
                  <a:lnTo>
                    <a:pt x="3349" y="2002"/>
                  </a:lnTo>
                  <a:lnTo>
                    <a:pt x="3329" y="2002"/>
                  </a:lnTo>
                  <a:lnTo>
                    <a:pt x="3307" y="2002"/>
                  </a:lnTo>
                  <a:lnTo>
                    <a:pt x="3261" y="2004"/>
                  </a:lnTo>
                  <a:lnTo>
                    <a:pt x="3217" y="2012"/>
                  </a:lnTo>
                  <a:lnTo>
                    <a:pt x="3175" y="2026"/>
                  </a:lnTo>
                  <a:lnTo>
                    <a:pt x="3134" y="2044"/>
                  </a:lnTo>
                  <a:lnTo>
                    <a:pt x="3096" y="2066"/>
                  </a:lnTo>
                  <a:lnTo>
                    <a:pt x="3060" y="2092"/>
                  </a:lnTo>
                  <a:lnTo>
                    <a:pt x="3028" y="2123"/>
                  </a:lnTo>
                  <a:lnTo>
                    <a:pt x="2999" y="2156"/>
                  </a:lnTo>
                  <a:lnTo>
                    <a:pt x="2975" y="2194"/>
                  </a:lnTo>
                  <a:lnTo>
                    <a:pt x="2955" y="2234"/>
                  </a:lnTo>
                  <a:lnTo>
                    <a:pt x="2940" y="2275"/>
                  </a:lnTo>
                  <a:lnTo>
                    <a:pt x="2931" y="2317"/>
                  </a:lnTo>
                  <a:lnTo>
                    <a:pt x="2927" y="2359"/>
                  </a:lnTo>
                  <a:lnTo>
                    <a:pt x="2927" y="2401"/>
                  </a:lnTo>
                  <a:lnTo>
                    <a:pt x="2931" y="2443"/>
                  </a:lnTo>
                  <a:lnTo>
                    <a:pt x="2940" y="2484"/>
                  </a:lnTo>
                  <a:lnTo>
                    <a:pt x="2954" y="2524"/>
                  </a:lnTo>
                  <a:lnTo>
                    <a:pt x="2972" y="2562"/>
                  </a:lnTo>
                  <a:lnTo>
                    <a:pt x="2994" y="2599"/>
                  </a:lnTo>
                  <a:lnTo>
                    <a:pt x="3020" y="2632"/>
                  </a:lnTo>
                  <a:lnTo>
                    <a:pt x="3052" y="2663"/>
                  </a:lnTo>
                  <a:lnTo>
                    <a:pt x="3066" y="2679"/>
                  </a:lnTo>
                  <a:lnTo>
                    <a:pt x="3075" y="2696"/>
                  </a:lnTo>
                  <a:lnTo>
                    <a:pt x="3081" y="2716"/>
                  </a:lnTo>
                  <a:lnTo>
                    <a:pt x="3082" y="2736"/>
                  </a:lnTo>
                  <a:lnTo>
                    <a:pt x="3080" y="2756"/>
                  </a:lnTo>
                  <a:lnTo>
                    <a:pt x="3073" y="2776"/>
                  </a:lnTo>
                  <a:lnTo>
                    <a:pt x="3061" y="2794"/>
                  </a:lnTo>
                  <a:lnTo>
                    <a:pt x="2998" y="2868"/>
                  </a:lnTo>
                  <a:lnTo>
                    <a:pt x="2931" y="2939"/>
                  </a:lnTo>
                  <a:lnTo>
                    <a:pt x="2858" y="3005"/>
                  </a:lnTo>
                  <a:lnTo>
                    <a:pt x="2784" y="3068"/>
                  </a:lnTo>
                  <a:lnTo>
                    <a:pt x="2766" y="3079"/>
                  </a:lnTo>
                  <a:lnTo>
                    <a:pt x="2747" y="3086"/>
                  </a:lnTo>
                  <a:lnTo>
                    <a:pt x="2727" y="3088"/>
                  </a:lnTo>
                  <a:lnTo>
                    <a:pt x="2707" y="3087"/>
                  </a:lnTo>
                  <a:lnTo>
                    <a:pt x="2687" y="3081"/>
                  </a:lnTo>
                  <a:lnTo>
                    <a:pt x="2670" y="3072"/>
                  </a:lnTo>
                  <a:lnTo>
                    <a:pt x="2653" y="3058"/>
                  </a:lnTo>
                  <a:lnTo>
                    <a:pt x="2624" y="3028"/>
                  </a:lnTo>
                  <a:lnTo>
                    <a:pt x="2591" y="3003"/>
                  </a:lnTo>
                  <a:lnTo>
                    <a:pt x="2554" y="2982"/>
                  </a:lnTo>
                  <a:lnTo>
                    <a:pt x="2516" y="2964"/>
                  </a:lnTo>
                  <a:lnTo>
                    <a:pt x="2476" y="2951"/>
                  </a:lnTo>
                  <a:lnTo>
                    <a:pt x="2434" y="2941"/>
                  </a:lnTo>
                  <a:lnTo>
                    <a:pt x="2392" y="2936"/>
                  </a:lnTo>
                  <a:lnTo>
                    <a:pt x="2350" y="2935"/>
                  </a:lnTo>
                  <a:lnTo>
                    <a:pt x="2308" y="2939"/>
                  </a:lnTo>
                  <a:lnTo>
                    <a:pt x="2267" y="2948"/>
                  </a:lnTo>
                  <a:lnTo>
                    <a:pt x="2228" y="2961"/>
                  </a:lnTo>
                  <a:lnTo>
                    <a:pt x="2185" y="2981"/>
                  </a:lnTo>
                  <a:lnTo>
                    <a:pt x="2146" y="3006"/>
                  </a:lnTo>
                  <a:lnTo>
                    <a:pt x="2111" y="3036"/>
                  </a:lnTo>
                  <a:lnTo>
                    <a:pt x="2079" y="3069"/>
                  </a:lnTo>
                  <a:lnTo>
                    <a:pt x="2052" y="3106"/>
                  </a:lnTo>
                  <a:lnTo>
                    <a:pt x="2030" y="3146"/>
                  </a:lnTo>
                  <a:lnTo>
                    <a:pt x="2012" y="3189"/>
                  </a:lnTo>
                  <a:lnTo>
                    <a:pt x="2001" y="3233"/>
                  </a:lnTo>
                  <a:lnTo>
                    <a:pt x="1993" y="3280"/>
                  </a:lnTo>
                  <a:lnTo>
                    <a:pt x="1992" y="3327"/>
                  </a:lnTo>
                  <a:lnTo>
                    <a:pt x="1990" y="3351"/>
                  </a:lnTo>
                  <a:lnTo>
                    <a:pt x="1982" y="3373"/>
                  </a:lnTo>
                  <a:lnTo>
                    <a:pt x="1969" y="3393"/>
                  </a:lnTo>
                  <a:lnTo>
                    <a:pt x="1951" y="3409"/>
                  </a:lnTo>
                  <a:lnTo>
                    <a:pt x="1931" y="3419"/>
                  </a:lnTo>
                  <a:lnTo>
                    <a:pt x="1907" y="3426"/>
                  </a:lnTo>
                  <a:lnTo>
                    <a:pt x="1812" y="3433"/>
                  </a:lnTo>
                  <a:lnTo>
                    <a:pt x="1717" y="3436"/>
                  </a:lnTo>
                  <a:lnTo>
                    <a:pt x="1619" y="3433"/>
                  </a:lnTo>
                  <a:lnTo>
                    <a:pt x="1520" y="3425"/>
                  </a:lnTo>
                  <a:lnTo>
                    <a:pt x="1499" y="3419"/>
                  </a:lnTo>
                  <a:lnTo>
                    <a:pt x="1481" y="3411"/>
                  </a:lnTo>
                  <a:lnTo>
                    <a:pt x="1465" y="3398"/>
                  </a:lnTo>
                  <a:lnTo>
                    <a:pt x="1451" y="3383"/>
                  </a:lnTo>
                  <a:lnTo>
                    <a:pt x="1442" y="3365"/>
                  </a:lnTo>
                  <a:lnTo>
                    <a:pt x="1436" y="3345"/>
                  </a:lnTo>
                  <a:lnTo>
                    <a:pt x="1435" y="3324"/>
                  </a:lnTo>
                  <a:lnTo>
                    <a:pt x="1435" y="3281"/>
                  </a:lnTo>
                  <a:lnTo>
                    <a:pt x="1430" y="3238"/>
                  </a:lnTo>
                  <a:lnTo>
                    <a:pt x="1421" y="3197"/>
                  </a:lnTo>
                  <a:lnTo>
                    <a:pt x="1407" y="3157"/>
                  </a:lnTo>
                  <a:lnTo>
                    <a:pt x="1389" y="3119"/>
                  </a:lnTo>
                  <a:lnTo>
                    <a:pt x="1366" y="3083"/>
                  </a:lnTo>
                  <a:lnTo>
                    <a:pt x="1341" y="3051"/>
                  </a:lnTo>
                  <a:lnTo>
                    <a:pt x="1311" y="3020"/>
                  </a:lnTo>
                  <a:lnTo>
                    <a:pt x="1278" y="2994"/>
                  </a:lnTo>
                  <a:lnTo>
                    <a:pt x="1242" y="2971"/>
                  </a:lnTo>
                  <a:lnTo>
                    <a:pt x="1203" y="2952"/>
                  </a:lnTo>
                  <a:lnTo>
                    <a:pt x="1163" y="2937"/>
                  </a:lnTo>
                  <a:lnTo>
                    <a:pt x="1122" y="2929"/>
                  </a:lnTo>
                  <a:lnTo>
                    <a:pt x="1080" y="2924"/>
                  </a:lnTo>
                  <a:lnTo>
                    <a:pt x="1037" y="2925"/>
                  </a:lnTo>
                  <a:lnTo>
                    <a:pt x="994" y="2931"/>
                  </a:lnTo>
                  <a:lnTo>
                    <a:pt x="952" y="2940"/>
                  </a:lnTo>
                  <a:lnTo>
                    <a:pt x="912" y="2954"/>
                  </a:lnTo>
                  <a:lnTo>
                    <a:pt x="873" y="2971"/>
                  </a:lnTo>
                  <a:lnTo>
                    <a:pt x="837" y="2993"/>
                  </a:lnTo>
                  <a:lnTo>
                    <a:pt x="804" y="3018"/>
                  </a:lnTo>
                  <a:lnTo>
                    <a:pt x="773" y="3047"/>
                  </a:lnTo>
                  <a:lnTo>
                    <a:pt x="758" y="3062"/>
                  </a:lnTo>
                  <a:lnTo>
                    <a:pt x="740" y="3072"/>
                  </a:lnTo>
                  <a:lnTo>
                    <a:pt x="720" y="3078"/>
                  </a:lnTo>
                  <a:lnTo>
                    <a:pt x="700" y="3079"/>
                  </a:lnTo>
                  <a:lnTo>
                    <a:pt x="680" y="3077"/>
                  </a:lnTo>
                  <a:lnTo>
                    <a:pt x="661" y="3069"/>
                  </a:lnTo>
                  <a:lnTo>
                    <a:pt x="643" y="3058"/>
                  </a:lnTo>
                  <a:lnTo>
                    <a:pt x="569" y="2995"/>
                  </a:lnTo>
                  <a:lnTo>
                    <a:pt x="499" y="2929"/>
                  </a:lnTo>
                  <a:lnTo>
                    <a:pt x="433" y="2857"/>
                  </a:lnTo>
                  <a:lnTo>
                    <a:pt x="370" y="2783"/>
                  </a:lnTo>
                  <a:lnTo>
                    <a:pt x="360" y="2765"/>
                  </a:lnTo>
                  <a:lnTo>
                    <a:pt x="353" y="2746"/>
                  </a:lnTo>
                  <a:lnTo>
                    <a:pt x="350" y="2726"/>
                  </a:lnTo>
                  <a:lnTo>
                    <a:pt x="351" y="2706"/>
                  </a:lnTo>
                  <a:lnTo>
                    <a:pt x="358" y="2687"/>
                  </a:lnTo>
                  <a:lnTo>
                    <a:pt x="367" y="2669"/>
                  </a:lnTo>
                  <a:lnTo>
                    <a:pt x="381" y="2653"/>
                  </a:lnTo>
                  <a:lnTo>
                    <a:pt x="411" y="2623"/>
                  </a:lnTo>
                  <a:lnTo>
                    <a:pt x="437" y="2589"/>
                  </a:lnTo>
                  <a:lnTo>
                    <a:pt x="459" y="2553"/>
                  </a:lnTo>
                  <a:lnTo>
                    <a:pt x="477" y="2516"/>
                  </a:lnTo>
                  <a:lnTo>
                    <a:pt x="490" y="2476"/>
                  </a:lnTo>
                  <a:lnTo>
                    <a:pt x="500" y="2435"/>
                  </a:lnTo>
                  <a:lnTo>
                    <a:pt x="504" y="2394"/>
                  </a:lnTo>
                  <a:lnTo>
                    <a:pt x="505" y="2352"/>
                  </a:lnTo>
                  <a:lnTo>
                    <a:pt x="500" y="2311"/>
                  </a:lnTo>
                  <a:lnTo>
                    <a:pt x="491" y="2269"/>
                  </a:lnTo>
                  <a:lnTo>
                    <a:pt x="477" y="2229"/>
                  </a:lnTo>
                  <a:lnTo>
                    <a:pt x="457" y="2187"/>
                  </a:lnTo>
                  <a:lnTo>
                    <a:pt x="431" y="2148"/>
                  </a:lnTo>
                  <a:lnTo>
                    <a:pt x="402" y="2112"/>
                  </a:lnTo>
                  <a:lnTo>
                    <a:pt x="369" y="2082"/>
                  </a:lnTo>
                  <a:lnTo>
                    <a:pt x="334" y="2054"/>
                  </a:lnTo>
                  <a:lnTo>
                    <a:pt x="295" y="2032"/>
                  </a:lnTo>
                  <a:lnTo>
                    <a:pt x="255" y="2014"/>
                  </a:lnTo>
                  <a:lnTo>
                    <a:pt x="212" y="2002"/>
                  </a:lnTo>
                  <a:lnTo>
                    <a:pt x="168" y="1995"/>
                  </a:lnTo>
                  <a:lnTo>
                    <a:pt x="123" y="1993"/>
                  </a:lnTo>
                  <a:lnTo>
                    <a:pt x="102" y="1991"/>
                  </a:lnTo>
                  <a:lnTo>
                    <a:pt x="80" y="1985"/>
                  </a:lnTo>
                  <a:lnTo>
                    <a:pt x="60" y="1975"/>
                  </a:lnTo>
                  <a:lnTo>
                    <a:pt x="41" y="1963"/>
                  </a:lnTo>
                  <a:lnTo>
                    <a:pt x="26" y="1947"/>
                  </a:lnTo>
                  <a:lnTo>
                    <a:pt x="16" y="1928"/>
                  </a:lnTo>
                  <a:lnTo>
                    <a:pt x="11" y="1908"/>
                  </a:lnTo>
                  <a:lnTo>
                    <a:pt x="2" y="1810"/>
                  </a:lnTo>
                  <a:lnTo>
                    <a:pt x="0" y="1714"/>
                  </a:lnTo>
                  <a:lnTo>
                    <a:pt x="0" y="1713"/>
                  </a:lnTo>
                  <a:lnTo>
                    <a:pt x="2" y="1615"/>
                  </a:lnTo>
                  <a:lnTo>
                    <a:pt x="12" y="1518"/>
                  </a:lnTo>
                  <a:lnTo>
                    <a:pt x="16" y="1497"/>
                  </a:lnTo>
                  <a:lnTo>
                    <a:pt x="24" y="1479"/>
                  </a:lnTo>
                  <a:lnTo>
                    <a:pt x="36" y="1464"/>
                  </a:lnTo>
                  <a:lnTo>
                    <a:pt x="51" y="1450"/>
                  </a:lnTo>
                  <a:lnTo>
                    <a:pt x="68" y="1441"/>
                  </a:lnTo>
                  <a:lnTo>
                    <a:pt x="88" y="1435"/>
                  </a:lnTo>
                  <a:lnTo>
                    <a:pt x="110" y="1433"/>
                  </a:lnTo>
                  <a:lnTo>
                    <a:pt x="160" y="1431"/>
                  </a:lnTo>
                  <a:lnTo>
                    <a:pt x="208" y="1423"/>
                  </a:lnTo>
                  <a:lnTo>
                    <a:pt x="255" y="1410"/>
                  </a:lnTo>
                  <a:lnTo>
                    <a:pt x="298" y="1392"/>
                  </a:lnTo>
                  <a:lnTo>
                    <a:pt x="339" y="1370"/>
                  </a:lnTo>
                  <a:lnTo>
                    <a:pt x="376" y="1344"/>
                  </a:lnTo>
                  <a:lnTo>
                    <a:pt x="409" y="1313"/>
                  </a:lnTo>
                  <a:lnTo>
                    <a:pt x="439" y="1280"/>
                  </a:lnTo>
                  <a:lnTo>
                    <a:pt x="464" y="1242"/>
                  </a:lnTo>
                  <a:lnTo>
                    <a:pt x="485" y="1201"/>
                  </a:lnTo>
                  <a:lnTo>
                    <a:pt x="499" y="1160"/>
                  </a:lnTo>
                  <a:lnTo>
                    <a:pt x="509" y="1119"/>
                  </a:lnTo>
                  <a:lnTo>
                    <a:pt x="514" y="1077"/>
                  </a:lnTo>
                  <a:lnTo>
                    <a:pt x="514" y="1035"/>
                  </a:lnTo>
                  <a:lnTo>
                    <a:pt x="509" y="993"/>
                  </a:lnTo>
                  <a:lnTo>
                    <a:pt x="500" y="952"/>
                  </a:lnTo>
                  <a:lnTo>
                    <a:pt x="486" y="912"/>
                  </a:lnTo>
                  <a:lnTo>
                    <a:pt x="468" y="874"/>
                  </a:lnTo>
                  <a:lnTo>
                    <a:pt x="446" y="837"/>
                  </a:lnTo>
                  <a:lnTo>
                    <a:pt x="419" y="804"/>
                  </a:lnTo>
                  <a:lnTo>
                    <a:pt x="388" y="772"/>
                  </a:lnTo>
                  <a:lnTo>
                    <a:pt x="375" y="756"/>
                  </a:lnTo>
                  <a:lnTo>
                    <a:pt x="365" y="739"/>
                  </a:lnTo>
                  <a:lnTo>
                    <a:pt x="359" y="720"/>
                  </a:lnTo>
                  <a:lnTo>
                    <a:pt x="358" y="700"/>
                  </a:lnTo>
                  <a:lnTo>
                    <a:pt x="360" y="680"/>
                  </a:lnTo>
                  <a:lnTo>
                    <a:pt x="367" y="660"/>
                  </a:lnTo>
                  <a:lnTo>
                    <a:pt x="379" y="642"/>
                  </a:lnTo>
                  <a:lnTo>
                    <a:pt x="442" y="567"/>
                  </a:lnTo>
                  <a:lnTo>
                    <a:pt x="509" y="497"/>
                  </a:lnTo>
                  <a:lnTo>
                    <a:pt x="581" y="431"/>
                  </a:lnTo>
                  <a:lnTo>
                    <a:pt x="657" y="368"/>
                  </a:lnTo>
                  <a:lnTo>
                    <a:pt x="675" y="356"/>
                  </a:lnTo>
                  <a:lnTo>
                    <a:pt x="694" y="350"/>
                  </a:lnTo>
                  <a:lnTo>
                    <a:pt x="714" y="347"/>
                  </a:lnTo>
                  <a:lnTo>
                    <a:pt x="734" y="349"/>
                  </a:lnTo>
                  <a:lnTo>
                    <a:pt x="752" y="355"/>
                  </a:lnTo>
                  <a:lnTo>
                    <a:pt x="770" y="364"/>
                  </a:lnTo>
                  <a:lnTo>
                    <a:pt x="786" y="378"/>
                  </a:lnTo>
                  <a:lnTo>
                    <a:pt x="817" y="408"/>
                  </a:lnTo>
                  <a:lnTo>
                    <a:pt x="849" y="433"/>
                  </a:lnTo>
                  <a:lnTo>
                    <a:pt x="886" y="454"/>
                  </a:lnTo>
                  <a:lnTo>
                    <a:pt x="924" y="472"/>
                  </a:lnTo>
                  <a:lnTo>
                    <a:pt x="964" y="485"/>
                  </a:lnTo>
                  <a:lnTo>
                    <a:pt x="1006" y="495"/>
                  </a:lnTo>
                  <a:lnTo>
                    <a:pt x="1048" y="500"/>
                  </a:lnTo>
                  <a:lnTo>
                    <a:pt x="1090" y="500"/>
                  </a:lnTo>
                  <a:lnTo>
                    <a:pt x="1132" y="497"/>
                  </a:lnTo>
                  <a:lnTo>
                    <a:pt x="1173" y="488"/>
                  </a:lnTo>
                  <a:lnTo>
                    <a:pt x="1212" y="475"/>
                  </a:lnTo>
                  <a:lnTo>
                    <a:pt x="1254" y="455"/>
                  </a:lnTo>
                  <a:lnTo>
                    <a:pt x="1293" y="430"/>
                  </a:lnTo>
                  <a:lnTo>
                    <a:pt x="1329" y="399"/>
                  </a:lnTo>
                  <a:lnTo>
                    <a:pt x="1361" y="367"/>
                  </a:lnTo>
                  <a:lnTo>
                    <a:pt x="1387" y="329"/>
                  </a:lnTo>
                  <a:lnTo>
                    <a:pt x="1410" y="289"/>
                  </a:lnTo>
                  <a:lnTo>
                    <a:pt x="1427" y="247"/>
                  </a:lnTo>
                  <a:lnTo>
                    <a:pt x="1440" y="203"/>
                  </a:lnTo>
                  <a:lnTo>
                    <a:pt x="1447" y="156"/>
                  </a:lnTo>
                  <a:lnTo>
                    <a:pt x="1448" y="109"/>
                  </a:lnTo>
                  <a:lnTo>
                    <a:pt x="1450" y="84"/>
                  </a:lnTo>
                  <a:lnTo>
                    <a:pt x="1459" y="62"/>
                  </a:lnTo>
                  <a:lnTo>
                    <a:pt x="1471" y="43"/>
                  </a:lnTo>
                  <a:lnTo>
                    <a:pt x="1489" y="27"/>
                  </a:lnTo>
                  <a:lnTo>
                    <a:pt x="1509" y="16"/>
                  </a:lnTo>
                  <a:lnTo>
                    <a:pt x="1533" y="10"/>
                  </a:lnTo>
                  <a:lnTo>
                    <a:pt x="1630" y="2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1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" name="Google Shape;110;p7"/>
          <p:cNvGrpSpPr/>
          <p:nvPr/>
        </p:nvGrpSpPr>
        <p:grpSpPr>
          <a:xfrm>
            <a:off x="8077147" y="3503612"/>
            <a:ext cx="288823" cy="409465"/>
            <a:chOff x="5068888" y="4557713"/>
            <a:chExt cx="342898" cy="433388"/>
          </a:xfrm>
        </p:grpSpPr>
        <p:sp>
          <p:nvSpPr>
            <p:cNvPr id="111" name="Google Shape;111;p7"/>
            <p:cNvSpPr/>
            <p:nvPr/>
          </p:nvSpPr>
          <p:spPr>
            <a:xfrm>
              <a:off x="5068888" y="4613276"/>
              <a:ext cx="342898" cy="377825"/>
            </a:xfrm>
            <a:custGeom>
              <a:rect b="b" l="l" r="r" t="t"/>
              <a:pathLst>
                <a:path extrusionOk="0" h="3093" w="2803">
                  <a:moveTo>
                    <a:pt x="98" y="0"/>
                  </a:moveTo>
                  <a:lnTo>
                    <a:pt x="591" y="0"/>
                  </a:lnTo>
                  <a:lnTo>
                    <a:pt x="599" y="2"/>
                  </a:lnTo>
                  <a:lnTo>
                    <a:pt x="604" y="6"/>
                  </a:lnTo>
                  <a:lnTo>
                    <a:pt x="607" y="11"/>
                  </a:lnTo>
                  <a:lnTo>
                    <a:pt x="608" y="16"/>
                  </a:lnTo>
                  <a:lnTo>
                    <a:pt x="609" y="18"/>
                  </a:lnTo>
                  <a:lnTo>
                    <a:pt x="632" y="178"/>
                  </a:lnTo>
                  <a:lnTo>
                    <a:pt x="632" y="179"/>
                  </a:lnTo>
                  <a:lnTo>
                    <a:pt x="632" y="183"/>
                  </a:lnTo>
                  <a:lnTo>
                    <a:pt x="632" y="186"/>
                  </a:lnTo>
                  <a:lnTo>
                    <a:pt x="630" y="191"/>
                  </a:lnTo>
                  <a:lnTo>
                    <a:pt x="626" y="195"/>
                  </a:lnTo>
                  <a:lnTo>
                    <a:pt x="619" y="196"/>
                  </a:lnTo>
                  <a:lnTo>
                    <a:pt x="293" y="196"/>
                  </a:lnTo>
                  <a:lnTo>
                    <a:pt x="270" y="198"/>
                  </a:lnTo>
                  <a:lnTo>
                    <a:pt x="250" y="206"/>
                  </a:lnTo>
                  <a:lnTo>
                    <a:pt x="231" y="218"/>
                  </a:lnTo>
                  <a:lnTo>
                    <a:pt x="216" y="233"/>
                  </a:lnTo>
                  <a:lnTo>
                    <a:pt x="206" y="251"/>
                  </a:lnTo>
                  <a:lnTo>
                    <a:pt x="198" y="272"/>
                  </a:lnTo>
                  <a:lnTo>
                    <a:pt x="195" y="293"/>
                  </a:lnTo>
                  <a:lnTo>
                    <a:pt x="195" y="2799"/>
                  </a:lnTo>
                  <a:lnTo>
                    <a:pt x="198" y="2821"/>
                  </a:lnTo>
                  <a:lnTo>
                    <a:pt x="206" y="2842"/>
                  </a:lnTo>
                  <a:lnTo>
                    <a:pt x="216" y="2860"/>
                  </a:lnTo>
                  <a:lnTo>
                    <a:pt x="231" y="2875"/>
                  </a:lnTo>
                  <a:lnTo>
                    <a:pt x="250" y="2887"/>
                  </a:lnTo>
                  <a:lnTo>
                    <a:pt x="270" y="2894"/>
                  </a:lnTo>
                  <a:lnTo>
                    <a:pt x="293" y="2897"/>
                  </a:lnTo>
                  <a:lnTo>
                    <a:pt x="2510" y="2897"/>
                  </a:lnTo>
                  <a:lnTo>
                    <a:pt x="2532" y="2894"/>
                  </a:lnTo>
                  <a:lnTo>
                    <a:pt x="2553" y="2887"/>
                  </a:lnTo>
                  <a:lnTo>
                    <a:pt x="2571" y="2875"/>
                  </a:lnTo>
                  <a:lnTo>
                    <a:pt x="2586" y="2860"/>
                  </a:lnTo>
                  <a:lnTo>
                    <a:pt x="2598" y="2842"/>
                  </a:lnTo>
                  <a:lnTo>
                    <a:pt x="2606" y="2821"/>
                  </a:lnTo>
                  <a:lnTo>
                    <a:pt x="2608" y="2799"/>
                  </a:lnTo>
                  <a:lnTo>
                    <a:pt x="2608" y="293"/>
                  </a:lnTo>
                  <a:lnTo>
                    <a:pt x="2606" y="272"/>
                  </a:lnTo>
                  <a:lnTo>
                    <a:pt x="2598" y="251"/>
                  </a:lnTo>
                  <a:lnTo>
                    <a:pt x="2586" y="233"/>
                  </a:lnTo>
                  <a:lnTo>
                    <a:pt x="2571" y="218"/>
                  </a:lnTo>
                  <a:lnTo>
                    <a:pt x="2553" y="206"/>
                  </a:lnTo>
                  <a:lnTo>
                    <a:pt x="2532" y="198"/>
                  </a:lnTo>
                  <a:lnTo>
                    <a:pt x="2510" y="196"/>
                  </a:lnTo>
                  <a:lnTo>
                    <a:pt x="2190" y="196"/>
                  </a:lnTo>
                  <a:lnTo>
                    <a:pt x="2180" y="194"/>
                  </a:lnTo>
                  <a:lnTo>
                    <a:pt x="2175" y="191"/>
                  </a:lnTo>
                  <a:lnTo>
                    <a:pt x="2172" y="185"/>
                  </a:lnTo>
                  <a:lnTo>
                    <a:pt x="2172" y="180"/>
                  </a:lnTo>
                  <a:lnTo>
                    <a:pt x="2172" y="177"/>
                  </a:lnTo>
                  <a:lnTo>
                    <a:pt x="2172" y="174"/>
                  </a:lnTo>
                  <a:lnTo>
                    <a:pt x="2194" y="19"/>
                  </a:lnTo>
                  <a:lnTo>
                    <a:pt x="2194" y="17"/>
                  </a:lnTo>
                  <a:lnTo>
                    <a:pt x="2195" y="12"/>
                  </a:lnTo>
                  <a:lnTo>
                    <a:pt x="2200" y="7"/>
                  </a:lnTo>
                  <a:lnTo>
                    <a:pt x="2205" y="2"/>
                  </a:lnTo>
                  <a:lnTo>
                    <a:pt x="2214" y="0"/>
                  </a:lnTo>
                  <a:lnTo>
                    <a:pt x="2706" y="0"/>
                  </a:lnTo>
                  <a:lnTo>
                    <a:pt x="2727" y="3"/>
                  </a:lnTo>
                  <a:lnTo>
                    <a:pt x="2749" y="10"/>
                  </a:lnTo>
                  <a:lnTo>
                    <a:pt x="2766" y="21"/>
                  </a:lnTo>
                  <a:lnTo>
                    <a:pt x="2781" y="36"/>
                  </a:lnTo>
                  <a:lnTo>
                    <a:pt x="2793" y="55"/>
                  </a:lnTo>
                  <a:lnTo>
                    <a:pt x="2800" y="75"/>
                  </a:lnTo>
                  <a:lnTo>
                    <a:pt x="2803" y="98"/>
                  </a:lnTo>
                  <a:lnTo>
                    <a:pt x="2803" y="2995"/>
                  </a:lnTo>
                  <a:lnTo>
                    <a:pt x="2800" y="3017"/>
                  </a:lnTo>
                  <a:lnTo>
                    <a:pt x="2793" y="3038"/>
                  </a:lnTo>
                  <a:lnTo>
                    <a:pt x="2781" y="3056"/>
                  </a:lnTo>
                  <a:lnTo>
                    <a:pt x="2766" y="3071"/>
                  </a:lnTo>
                  <a:lnTo>
                    <a:pt x="2749" y="3082"/>
                  </a:lnTo>
                  <a:lnTo>
                    <a:pt x="2727" y="3090"/>
                  </a:lnTo>
                  <a:lnTo>
                    <a:pt x="2706" y="3093"/>
                  </a:lnTo>
                  <a:lnTo>
                    <a:pt x="98" y="3093"/>
                  </a:lnTo>
                  <a:lnTo>
                    <a:pt x="75" y="3090"/>
                  </a:lnTo>
                  <a:lnTo>
                    <a:pt x="55" y="3082"/>
                  </a:lnTo>
                  <a:lnTo>
                    <a:pt x="37" y="3071"/>
                  </a:lnTo>
                  <a:lnTo>
                    <a:pt x="22" y="3056"/>
                  </a:lnTo>
                  <a:lnTo>
                    <a:pt x="10" y="3038"/>
                  </a:lnTo>
                  <a:lnTo>
                    <a:pt x="2" y="3017"/>
                  </a:lnTo>
                  <a:lnTo>
                    <a:pt x="0" y="2995"/>
                  </a:lnTo>
                  <a:lnTo>
                    <a:pt x="0" y="98"/>
                  </a:lnTo>
                  <a:lnTo>
                    <a:pt x="2" y="75"/>
                  </a:lnTo>
                  <a:lnTo>
                    <a:pt x="10" y="55"/>
                  </a:lnTo>
                  <a:lnTo>
                    <a:pt x="22" y="36"/>
                  </a:lnTo>
                  <a:lnTo>
                    <a:pt x="37" y="21"/>
                  </a:lnTo>
                  <a:lnTo>
                    <a:pt x="55" y="10"/>
                  </a:lnTo>
                  <a:lnTo>
                    <a:pt x="75" y="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5167313" y="4557713"/>
              <a:ext cx="144464" cy="95250"/>
            </a:xfrm>
            <a:custGeom>
              <a:rect b="b" l="l" r="r" t="t"/>
              <a:pathLst>
                <a:path extrusionOk="0" h="776" w="1186">
                  <a:moveTo>
                    <a:pt x="593" y="176"/>
                  </a:moveTo>
                  <a:lnTo>
                    <a:pt x="569" y="178"/>
                  </a:lnTo>
                  <a:lnTo>
                    <a:pt x="549" y="186"/>
                  </a:lnTo>
                  <a:lnTo>
                    <a:pt x="530" y="198"/>
                  </a:lnTo>
                  <a:lnTo>
                    <a:pt x="514" y="214"/>
                  </a:lnTo>
                  <a:lnTo>
                    <a:pt x="502" y="232"/>
                  </a:lnTo>
                  <a:lnTo>
                    <a:pt x="495" y="254"/>
                  </a:lnTo>
                  <a:lnTo>
                    <a:pt x="493" y="277"/>
                  </a:lnTo>
                  <a:lnTo>
                    <a:pt x="495" y="299"/>
                  </a:lnTo>
                  <a:lnTo>
                    <a:pt x="502" y="321"/>
                  </a:lnTo>
                  <a:lnTo>
                    <a:pt x="514" y="339"/>
                  </a:lnTo>
                  <a:lnTo>
                    <a:pt x="530" y="354"/>
                  </a:lnTo>
                  <a:lnTo>
                    <a:pt x="549" y="366"/>
                  </a:lnTo>
                  <a:lnTo>
                    <a:pt x="569" y="374"/>
                  </a:lnTo>
                  <a:lnTo>
                    <a:pt x="593" y="377"/>
                  </a:lnTo>
                  <a:lnTo>
                    <a:pt x="615" y="374"/>
                  </a:lnTo>
                  <a:lnTo>
                    <a:pt x="637" y="366"/>
                  </a:lnTo>
                  <a:lnTo>
                    <a:pt x="655" y="354"/>
                  </a:lnTo>
                  <a:lnTo>
                    <a:pt x="670" y="339"/>
                  </a:lnTo>
                  <a:lnTo>
                    <a:pt x="682" y="321"/>
                  </a:lnTo>
                  <a:lnTo>
                    <a:pt x="690" y="299"/>
                  </a:lnTo>
                  <a:lnTo>
                    <a:pt x="693" y="277"/>
                  </a:lnTo>
                  <a:lnTo>
                    <a:pt x="690" y="254"/>
                  </a:lnTo>
                  <a:lnTo>
                    <a:pt x="682" y="232"/>
                  </a:lnTo>
                  <a:lnTo>
                    <a:pt x="670" y="214"/>
                  </a:lnTo>
                  <a:lnTo>
                    <a:pt x="655" y="198"/>
                  </a:lnTo>
                  <a:lnTo>
                    <a:pt x="637" y="186"/>
                  </a:lnTo>
                  <a:lnTo>
                    <a:pt x="615" y="178"/>
                  </a:lnTo>
                  <a:lnTo>
                    <a:pt x="593" y="176"/>
                  </a:lnTo>
                  <a:close/>
                  <a:moveTo>
                    <a:pt x="593" y="0"/>
                  </a:moveTo>
                  <a:lnTo>
                    <a:pt x="640" y="4"/>
                  </a:lnTo>
                  <a:lnTo>
                    <a:pt x="685" y="13"/>
                  </a:lnTo>
                  <a:lnTo>
                    <a:pt x="729" y="28"/>
                  </a:lnTo>
                  <a:lnTo>
                    <a:pt x="768" y="50"/>
                  </a:lnTo>
                  <a:lnTo>
                    <a:pt x="804" y="76"/>
                  </a:lnTo>
                  <a:lnTo>
                    <a:pt x="836" y="107"/>
                  </a:lnTo>
                  <a:lnTo>
                    <a:pt x="865" y="142"/>
                  </a:lnTo>
                  <a:lnTo>
                    <a:pt x="888" y="181"/>
                  </a:lnTo>
                  <a:lnTo>
                    <a:pt x="906" y="223"/>
                  </a:lnTo>
                  <a:lnTo>
                    <a:pt x="918" y="267"/>
                  </a:lnTo>
                  <a:lnTo>
                    <a:pt x="919" y="273"/>
                  </a:lnTo>
                  <a:lnTo>
                    <a:pt x="921" y="280"/>
                  </a:lnTo>
                  <a:lnTo>
                    <a:pt x="923" y="286"/>
                  </a:lnTo>
                  <a:lnTo>
                    <a:pt x="928" y="292"/>
                  </a:lnTo>
                  <a:lnTo>
                    <a:pt x="934" y="294"/>
                  </a:lnTo>
                  <a:lnTo>
                    <a:pt x="1135" y="294"/>
                  </a:lnTo>
                  <a:lnTo>
                    <a:pt x="1154" y="296"/>
                  </a:lnTo>
                  <a:lnTo>
                    <a:pt x="1169" y="305"/>
                  </a:lnTo>
                  <a:lnTo>
                    <a:pt x="1180" y="318"/>
                  </a:lnTo>
                  <a:lnTo>
                    <a:pt x="1185" y="334"/>
                  </a:lnTo>
                  <a:lnTo>
                    <a:pt x="1186" y="352"/>
                  </a:lnTo>
                  <a:lnTo>
                    <a:pt x="1133" y="718"/>
                  </a:lnTo>
                  <a:lnTo>
                    <a:pt x="1128" y="736"/>
                  </a:lnTo>
                  <a:lnTo>
                    <a:pt x="1117" y="753"/>
                  </a:lnTo>
                  <a:lnTo>
                    <a:pt x="1103" y="766"/>
                  </a:lnTo>
                  <a:lnTo>
                    <a:pt x="1086" y="773"/>
                  </a:lnTo>
                  <a:lnTo>
                    <a:pt x="1067" y="776"/>
                  </a:lnTo>
                  <a:lnTo>
                    <a:pt x="118" y="776"/>
                  </a:lnTo>
                  <a:lnTo>
                    <a:pt x="99" y="773"/>
                  </a:lnTo>
                  <a:lnTo>
                    <a:pt x="81" y="766"/>
                  </a:lnTo>
                  <a:lnTo>
                    <a:pt x="67" y="753"/>
                  </a:lnTo>
                  <a:lnTo>
                    <a:pt x="57" y="736"/>
                  </a:lnTo>
                  <a:lnTo>
                    <a:pt x="51" y="718"/>
                  </a:lnTo>
                  <a:lnTo>
                    <a:pt x="0" y="352"/>
                  </a:lnTo>
                  <a:lnTo>
                    <a:pt x="0" y="334"/>
                  </a:lnTo>
                  <a:lnTo>
                    <a:pt x="6" y="318"/>
                  </a:lnTo>
                  <a:lnTo>
                    <a:pt x="17" y="305"/>
                  </a:lnTo>
                  <a:lnTo>
                    <a:pt x="32" y="296"/>
                  </a:lnTo>
                  <a:lnTo>
                    <a:pt x="49" y="294"/>
                  </a:lnTo>
                  <a:lnTo>
                    <a:pt x="250" y="294"/>
                  </a:lnTo>
                  <a:lnTo>
                    <a:pt x="257" y="292"/>
                  </a:lnTo>
                  <a:lnTo>
                    <a:pt x="261" y="287"/>
                  </a:lnTo>
                  <a:lnTo>
                    <a:pt x="264" y="282"/>
                  </a:lnTo>
                  <a:lnTo>
                    <a:pt x="266" y="276"/>
                  </a:lnTo>
                  <a:lnTo>
                    <a:pt x="267" y="269"/>
                  </a:lnTo>
                  <a:lnTo>
                    <a:pt x="268" y="263"/>
                  </a:lnTo>
                  <a:lnTo>
                    <a:pt x="281" y="219"/>
                  </a:lnTo>
                  <a:lnTo>
                    <a:pt x="299" y="177"/>
                  </a:lnTo>
                  <a:lnTo>
                    <a:pt x="322" y="140"/>
                  </a:lnTo>
                  <a:lnTo>
                    <a:pt x="350" y="105"/>
                  </a:lnTo>
                  <a:lnTo>
                    <a:pt x="382" y="75"/>
                  </a:lnTo>
                  <a:lnTo>
                    <a:pt x="418" y="49"/>
                  </a:lnTo>
                  <a:lnTo>
                    <a:pt x="458" y="28"/>
                  </a:lnTo>
                  <a:lnTo>
                    <a:pt x="500" y="13"/>
                  </a:lnTo>
                  <a:lnTo>
                    <a:pt x="545" y="4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5127626" y="4705351"/>
              <a:ext cx="139701" cy="20638"/>
            </a:xfrm>
            <a:custGeom>
              <a:rect b="b" l="l" r="r" t="t"/>
              <a:pathLst>
                <a:path extrusionOk="0" h="158" w="1139">
                  <a:moveTo>
                    <a:pt x="38" y="0"/>
                  </a:moveTo>
                  <a:lnTo>
                    <a:pt x="1100" y="0"/>
                  </a:lnTo>
                  <a:lnTo>
                    <a:pt x="1115" y="4"/>
                  </a:lnTo>
                  <a:lnTo>
                    <a:pt x="1127" y="12"/>
                  </a:lnTo>
                  <a:lnTo>
                    <a:pt x="1135" y="24"/>
                  </a:lnTo>
                  <a:lnTo>
                    <a:pt x="1139" y="39"/>
                  </a:lnTo>
                  <a:lnTo>
                    <a:pt x="1139" y="119"/>
                  </a:lnTo>
                  <a:lnTo>
                    <a:pt x="1135" y="134"/>
                  </a:lnTo>
                  <a:lnTo>
                    <a:pt x="1127" y="146"/>
                  </a:lnTo>
                  <a:lnTo>
                    <a:pt x="1115" y="155"/>
                  </a:lnTo>
                  <a:lnTo>
                    <a:pt x="1100" y="158"/>
                  </a:lnTo>
                  <a:lnTo>
                    <a:pt x="38" y="158"/>
                  </a:lnTo>
                  <a:lnTo>
                    <a:pt x="23" y="155"/>
                  </a:lnTo>
                  <a:lnTo>
                    <a:pt x="11" y="146"/>
                  </a:lnTo>
                  <a:lnTo>
                    <a:pt x="3" y="134"/>
                  </a:lnTo>
                  <a:lnTo>
                    <a:pt x="0" y="119"/>
                  </a:lnTo>
                  <a:lnTo>
                    <a:pt x="0" y="39"/>
                  </a:lnTo>
                  <a:lnTo>
                    <a:pt x="3" y="24"/>
                  </a:lnTo>
                  <a:lnTo>
                    <a:pt x="11" y="12"/>
                  </a:lnTo>
                  <a:lnTo>
                    <a:pt x="23" y="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2251" y="4694238"/>
              <a:ext cx="57150" cy="42863"/>
            </a:xfrm>
            <a:custGeom>
              <a:rect b="b" l="l" r="r" t="t"/>
              <a:pathLst>
                <a:path extrusionOk="0" h="352" w="464">
                  <a:moveTo>
                    <a:pt x="390" y="0"/>
                  </a:moveTo>
                  <a:lnTo>
                    <a:pt x="403" y="4"/>
                  </a:lnTo>
                  <a:lnTo>
                    <a:pt x="414" y="12"/>
                  </a:lnTo>
                  <a:lnTo>
                    <a:pt x="452" y="51"/>
                  </a:lnTo>
                  <a:lnTo>
                    <a:pt x="461" y="63"/>
                  </a:lnTo>
                  <a:lnTo>
                    <a:pt x="464" y="75"/>
                  </a:lnTo>
                  <a:lnTo>
                    <a:pt x="464" y="88"/>
                  </a:lnTo>
                  <a:lnTo>
                    <a:pt x="461" y="101"/>
                  </a:lnTo>
                  <a:lnTo>
                    <a:pt x="452" y="111"/>
                  </a:lnTo>
                  <a:lnTo>
                    <a:pt x="225" y="340"/>
                  </a:lnTo>
                  <a:lnTo>
                    <a:pt x="215" y="348"/>
                  </a:lnTo>
                  <a:lnTo>
                    <a:pt x="202" y="352"/>
                  </a:lnTo>
                  <a:lnTo>
                    <a:pt x="189" y="352"/>
                  </a:lnTo>
                  <a:lnTo>
                    <a:pt x="176" y="348"/>
                  </a:lnTo>
                  <a:lnTo>
                    <a:pt x="165" y="340"/>
                  </a:lnTo>
                  <a:lnTo>
                    <a:pt x="12" y="187"/>
                  </a:lnTo>
                  <a:lnTo>
                    <a:pt x="5" y="176"/>
                  </a:lnTo>
                  <a:lnTo>
                    <a:pt x="0" y="163"/>
                  </a:lnTo>
                  <a:lnTo>
                    <a:pt x="0" y="150"/>
                  </a:lnTo>
                  <a:lnTo>
                    <a:pt x="5" y="138"/>
                  </a:lnTo>
                  <a:lnTo>
                    <a:pt x="12" y="126"/>
                  </a:lnTo>
                  <a:lnTo>
                    <a:pt x="52" y="88"/>
                  </a:lnTo>
                  <a:lnTo>
                    <a:pt x="63" y="80"/>
                  </a:lnTo>
                  <a:lnTo>
                    <a:pt x="76" y="76"/>
                  </a:lnTo>
                  <a:lnTo>
                    <a:pt x="89" y="76"/>
                  </a:lnTo>
                  <a:lnTo>
                    <a:pt x="100" y="80"/>
                  </a:lnTo>
                  <a:lnTo>
                    <a:pt x="112" y="88"/>
                  </a:lnTo>
                  <a:lnTo>
                    <a:pt x="165" y="140"/>
                  </a:lnTo>
                  <a:lnTo>
                    <a:pt x="176" y="149"/>
                  </a:lnTo>
                  <a:lnTo>
                    <a:pt x="189" y="152"/>
                  </a:lnTo>
                  <a:lnTo>
                    <a:pt x="202" y="152"/>
                  </a:lnTo>
                  <a:lnTo>
                    <a:pt x="215" y="149"/>
                  </a:lnTo>
                  <a:lnTo>
                    <a:pt x="225" y="140"/>
                  </a:lnTo>
                  <a:lnTo>
                    <a:pt x="353" y="12"/>
                  </a:lnTo>
                  <a:lnTo>
                    <a:pt x="364" y="4"/>
                  </a:lnTo>
                  <a:lnTo>
                    <a:pt x="377" y="0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5127626" y="4773613"/>
              <a:ext cx="139701" cy="19050"/>
            </a:xfrm>
            <a:custGeom>
              <a:rect b="b" l="l" r="r" t="t"/>
              <a:pathLst>
                <a:path extrusionOk="0" h="157" w="1139">
                  <a:moveTo>
                    <a:pt x="38" y="0"/>
                  </a:moveTo>
                  <a:lnTo>
                    <a:pt x="1100" y="0"/>
                  </a:lnTo>
                  <a:lnTo>
                    <a:pt x="1115" y="3"/>
                  </a:lnTo>
                  <a:lnTo>
                    <a:pt x="1127" y="10"/>
                  </a:lnTo>
                  <a:lnTo>
                    <a:pt x="1135" y="23"/>
                  </a:lnTo>
                  <a:lnTo>
                    <a:pt x="1139" y="39"/>
                  </a:lnTo>
                  <a:lnTo>
                    <a:pt x="1139" y="118"/>
                  </a:lnTo>
                  <a:lnTo>
                    <a:pt x="1135" y="133"/>
                  </a:lnTo>
                  <a:lnTo>
                    <a:pt x="1127" y="145"/>
                  </a:lnTo>
                  <a:lnTo>
                    <a:pt x="1115" y="154"/>
                  </a:lnTo>
                  <a:lnTo>
                    <a:pt x="1100" y="157"/>
                  </a:lnTo>
                  <a:lnTo>
                    <a:pt x="38" y="157"/>
                  </a:lnTo>
                  <a:lnTo>
                    <a:pt x="23" y="154"/>
                  </a:lnTo>
                  <a:lnTo>
                    <a:pt x="11" y="145"/>
                  </a:lnTo>
                  <a:lnTo>
                    <a:pt x="3" y="133"/>
                  </a:lnTo>
                  <a:lnTo>
                    <a:pt x="0" y="118"/>
                  </a:lnTo>
                  <a:lnTo>
                    <a:pt x="0" y="39"/>
                  </a:lnTo>
                  <a:lnTo>
                    <a:pt x="3" y="23"/>
                  </a:lnTo>
                  <a:lnTo>
                    <a:pt x="11" y="10"/>
                  </a:lnTo>
                  <a:lnTo>
                    <a:pt x="23" y="3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5302251" y="4760913"/>
              <a:ext cx="57150" cy="42863"/>
            </a:xfrm>
            <a:custGeom>
              <a:rect b="b" l="l" r="r" t="t"/>
              <a:pathLst>
                <a:path extrusionOk="0" h="351" w="464">
                  <a:moveTo>
                    <a:pt x="377" y="0"/>
                  </a:moveTo>
                  <a:lnTo>
                    <a:pt x="390" y="0"/>
                  </a:lnTo>
                  <a:lnTo>
                    <a:pt x="403" y="3"/>
                  </a:lnTo>
                  <a:lnTo>
                    <a:pt x="414" y="11"/>
                  </a:lnTo>
                  <a:lnTo>
                    <a:pt x="452" y="50"/>
                  </a:lnTo>
                  <a:lnTo>
                    <a:pt x="461" y="61"/>
                  </a:lnTo>
                  <a:lnTo>
                    <a:pt x="464" y="74"/>
                  </a:lnTo>
                  <a:lnTo>
                    <a:pt x="464" y="87"/>
                  </a:lnTo>
                  <a:lnTo>
                    <a:pt x="461" y="100"/>
                  </a:lnTo>
                  <a:lnTo>
                    <a:pt x="452" y="111"/>
                  </a:lnTo>
                  <a:lnTo>
                    <a:pt x="225" y="340"/>
                  </a:lnTo>
                  <a:lnTo>
                    <a:pt x="215" y="347"/>
                  </a:lnTo>
                  <a:lnTo>
                    <a:pt x="202" y="351"/>
                  </a:lnTo>
                  <a:lnTo>
                    <a:pt x="189" y="351"/>
                  </a:lnTo>
                  <a:lnTo>
                    <a:pt x="176" y="347"/>
                  </a:lnTo>
                  <a:lnTo>
                    <a:pt x="165" y="340"/>
                  </a:lnTo>
                  <a:lnTo>
                    <a:pt x="12" y="186"/>
                  </a:lnTo>
                  <a:lnTo>
                    <a:pt x="5" y="175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5" y="137"/>
                  </a:lnTo>
                  <a:lnTo>
                    <a:pt x="12" y="126"/>
                  </a:lnTo>
                  <a:lnTo>
                    <a:pt x="52" y="87"/>
                  </a:lnTo>
                  <a:lnTo>
                    <a:pt x="63" y="78"/>
                  </a:lnTo>
                  <a:lnTo>
                    <a:pt x="76" y="75"/>
                  </a:lnTo>
                  <a:lnTo>
                    <a:pt x="89" y="75"/>
                  </a:lnTo>
                  <a:lnTo>
                    <a:pt x="100" y="78"/>
                  </a:lnTo>
                  <a:lnTo>
                    <a:pt x="112" y="87"/>
                  </a:lnTo>
                  <a:lnTo>
                    <a:pt x="165" y="140"/>
                  </a:lnTo>
                  <a:lnTo>
                    <a:pt x="176" y="147"/>
                  </a:lnTo>
                  <a:lnTo>
                    <a:pt x="189" y="152"/>
                  </a:lnTo>
                  <a:lnTo>
                    <a:pt x="202" y="152"/>
                  </a:lnTo>
                  <a:lnTo>
                    <a:pt x="215" y="147"/>
                  </a:lnTo>
                  <a:lnTo>
                    <a:pt x="225" y="140"/>
                  </a:lnTo>
                  <a:lnTo>
                    <a:pt x="353" y="11"/>
                  </a:lnTo>
                  <a:lnTo>
                    <a:pt x="364" y="3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5127626" y="4840288"/>
              <a:ext cx="100013" cy="19050"/>
            </a:xfrm>
            <a:custGeom>
              <a:rect b="b" l="l" r="r" t="t"/>
              <a:pathLst>
                <a:path extrusionOk="0" h="157" w="816">
                  <a:moveTo>
                    <a:pt x="38" y="0"/>
                  </a:moveTo>
                  <a:lnTo>
                    <a:pt x="777" y="0"/>
                  </a:lnTo>
                  <a:lnTo>
                    <a:pt x="792" y="3"/>
                  </a:lnTo>
                  <a:lnTo>
                    <a:pt x="804" y="12"/>
                  </a:lnTo>
                  <a:lnTo>
                    <a:pt x="812" y="24"/>
                  </a:lnTo>
                  <a:lnTo>
                    <a:pt x="816" y="39"/>
                  </a:lnTo>
                  <a:lnTo>
                    <a:pt x="816" y="119"/>
                  </a:lnTo>
                  <a:lnTo>
                    <a:pt x="812" y="134"/>
                  </a:lnTo>
                  <a:lnTo>
                    <a:pt x="804" y="147"/>
                  </a:lnTo>
                  <a:lnTo>
                    <a:pt x="792" y="155"/>
                  </a:lnTo>
                  <a:lnTo>
                    <a:pt x="777" y="157"/>
                  </a:lnTo>
                  <a:lnTo>
                    <a:pt x="38" y="157"/>
                  </a:lnTo>
                  <a:lnTo>
                    <a:pt x="23" y="155"/>
                  </a:lnTo>
                  <a:lnTo>
                    <a:pt x="11" y="147"/>
                  </a:lnTo>
                  <a:lnTo>
                    <a:pt x="3" y="134"/>
                  </a:lnTo>
                  <a:lnTo>
                    <a:pt x="0" y="119"/>
                  </a:lnTo>
                  <a:lnTo>
                    <a:pt x="0" y="39"/>
                  </a:lnTo>
                  <a:lnTo>
                    <a:pt x="3" y="24"/>
                  </a:lnTo>
                  <a:lnTo>
                    <a:pt x="11" y="12"/>
                  </a:lnTo>
                  <a:lnTo>
                    <a:pt x="23" y="3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5302251" y="4827588"/>
              <a:ext cx="57150" cy="42863"/>
            </a:xfrm>
            <a:custGeom>
              <a:rect b="b" l="l" r="r" t="t"/>
              <a:pathLst>
                <a:path extrusionOk="0" h="352" w="464">
                  <a:moveTo>
                    <a:pt x="390" y="0"/>
                  </a:moveTo>
                  <a:lnTo>
                    <a:pt x="403" y="4"/>
                  </a:lnTo>
                  <a:lnTo>
                    <a:pt x="414" y="13"/>
                  </a:lnTo>
                  <a:lnTo>
                    <a:pt x="452" y="52"/>
                  </a:lnTo>
                  <a:lnTo>
                    <a:pt x="461" y="62"/>
                  </a:lnTo>
                  <a:lnTo>
                    <a:pt x="464" y="75"/>
                  </a:lnTo>
                  <a:lnTo>
                    <a:pt x="464" y="88"/>
                  </a:lnTo>
                  <a:lnTo>
                    <a:pt x="461" y="101"/>
                  </a:lnTo>
                  <a:lnTo>
                    <a:pt x="452" y="112"/>
                  </a:lnTo>
                  <a:lnTo>
                    <a:pt x="225" y="340"/>
                  </a:lnTo>
                  <a:lnTo>
                    <a:pt x="215" y="348"/>
                  </a:lnTo>
                  <a:lnTo>
                    <a:pt x="202" y="352"/>
                  </a:lnTo>
                  <a:lnTo>
                    <a:pt x="189" y="352"/>
                  </a:lnTo>
                  <a:lnTo>
                    <a:pt x="176" y="348"/>
                  </a:lnTo>
                  <a:lnTo>
                    <a:pt x="165" y="340"/>
                  </a:lnTo>
                  <a:lnTo>
                    <a:pt x="12" y="188"/>
                  </a:lnTo>
                  <a:lnTo>
                    <a:pt x="5" y="177"/>
                  </a:lnTo>
                  <a:lnTo>
                    <a:pt x="0" y="164"/>
                  </a:lnTo>
                  <a:lnTo>
                    <a:pt x="0" y="151"/>
                  </a:lnTo>
                  <a:lnTo>
                    <a:pt x="5" y="138"/>
                  </a:lnTo>
                  <a:lnTo>
                    <a:pt x="12" y="127"/>
                  </a:lnTo>
                  <a:lnTo>
                    <a:pt x="52" y="88"/>
                  </a:lnTo>
                  <a:lnTo>
                    <a:pt x="63" y="80"/>
                  </a:lnTo>
                  <a:lnTo>
                    <a:pt x="76" y="76"/>
                  </a:lnTo>
                  <a:lnTo>
                    <a:pt x="89" y="76"/>
                  </a:lnTo>
                  <a:lnTo>
                    <a:pt x="100" y="80"/>
                  </a:lnTo>
                  <a:lnTo>
                    <a:pt x="112" y="88"/>
                  </a:lnTo>
                  <a:lnTo>
                    <a:pt x="165" y="141"/>
                  </a:lnTo>
                  <a:lnTo>
                    <a:pt x="176" y="149"/>
                  </a:lnTo>
                  <a:lnTo>
                    <a:pt x="189" y="153"/>
                  </a:lnTo>
                  <a:lnTo>
                    <a:pt x="202" y="153"/>
                  </a:lnTo>
                  <a:lnTo>
                    <a:pt x="215" y="149"/>
                  </a:lnTo>
                  <a:lnTo>
                    <a:pt x="225" y="141"/>
                  </a:lnTo>
                  <a:lnTo>
                    <a:pt x="353" y="13"/>
                  </a:lnTo>
                  <a:lnTo>
                    <a:pt x="364" y="4"/>
                  </a:lnTo>
                  <a:lnTo>
                    <a:pt x="377" y="0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7"/>
          <p:cNvSpPr/>
          <p:nvPr/>
        </p:nvSpPr>
        <p:spPr>
          <a:xfrm>
            <a:off x="7923109" y="1650938"/>
            <a:ext cx="596904" cy="596904"/>
          </a:xfrm>
          <a:custGeom>
            <a:rect b="b" l="l" r="r" t="t"/>
            <a:pathLst>
              <a:path extrusionOk="0" h="3384" w="3384">
                <a:moveTo>
                  <a:pt x="1018" y="2072"/>
                </a:moveTo>
                <a:lnTo>
                  <a:pt x="992" y="2076"/>
                </a:lnTo>
                <a:lnTo>
                  <a:pt x="967" y="2085"/>
                </a:lnTo>
                <a:lnTo>
                  <a:pt x="945" y="2098"/>
                </a:lnTo>
                <a:lnTo>
                  <a:pt x="928" y="2117"/>
                </a:lnTo>
                <a:lnTo>
                  <a:pt x="914" y="2138"/>
                </a:lnTo>
                <a:lnTo>
                  <a:pt x="905" y="2163"/>
                </a:lnTo>
                <a:lnTo>
                  <a:pt x="902" y="2189"/>
                </a:lnTo>
                <a:lnTo>
                  <a:pt x="905" y="2216"/>
                </a:lnTo>
                <a:lnTo>
                  <a:pt x="914" y="2241"/>
                </a:lnTo>
                <a:lnTo>
                  <a:pt x="928" y="2262"/>
                </a:lnTo>
                <a:lnTo>
                  <a:pt x="945" y="2281"/>
                </a:lnTo>
                <a:lnTo>
                  <a:pt x="967" y="2295"/>
                </a:lnTo>
                <a:lnTo>
                  <a:pt x="992" y="2303"/>
                </a:lnTo>
                <a:lnTo>
                  <a:pt x="1018" y="2306"/>
                </a:lnTo>
                <a:lnTo>
                  <a:pt x="1046" y="2303"/>
                </a:lnTo>
                <a:lnTo>
                  <a:pt x="1071" y="2295"/>
                </a:lnTo>
                <a:lnTo>
                  <a:pt x="1092" y="2281"/>
                </a:lnTo>
                <a:lnTo>
                  <a:pt x="1110" y="2262"/>
                </a:lnTo>
                <a:lnTo>
                  <a:pt x="1124" y="2241"/>
                </a:lnTo>
                <a:lnTo>
                  <a:pt x="1132" y="2216"/>
                </a:lnTo>
                <a:lnTo>
                  <a:pt x="1135" y="2189"/>
                </a:lnTo>
                <a:lnTo>
                  <a:pt x="1132" y="2163"/>
                </a:lnTo>
                <a:lnTo>
                  <a:pt x="1124" y="2138"/>
                </a:lnTo>
                <a:lnTo>
                  <a:pt x="1110" y="2117"/>
                </a:lnTo>
                <a:lnTo>
                  <a:pt x="1092" y="2098"/>
                </a:lnTo>
                <a:lnTo>
                  <a:pt x="1071" y="2085"/>
                </a:lnTo>
                <a:lnTo>
                  <a:pt x="1046" y="2076"/>
                </a:lnTo>
                <a:lnTo>
                  <a:pt x="1018" y="2072"/>
                </a:lnTo>
                <a:close/>
                <a:moveTo>
                  <a:pt x="1386" y="2065"/>
                </a:moveTo>
                <a:lnTo>
                  <a:pt x="1360" y="2068"/>
                </a:lnTo>
                <a:lnTo>
                  <a:pt x="1335" y="2077"/>
                </a:lnTo>
                <a:lnTo>
                  <a:pt x="1314" y="2091"/>
                </a:lnTo>
                <a:lnTo>
                  <a:pt x="1295" y="2108"/>
                </a:lnTo>
                <a:lnTo>
                  <a:pt x="1281" y="2131"/>
                </a:lnTo>
                <a:lnTo>
                  <a:pt x="1273" y="2156"/>
                </a:lnTo>
                <a:lnTo>
                  <a:pt x="1270" y="2182"/>
                </a:lnTo>
                <a:lnTo>
                  <a:pt x="1273" y="2209"/>
                </a:lnTo>
                <a:lnTo>
                  <a:pt x="1281" y="2233"/>
                </a:lnTo>
                <a:lnTo>
                  <a:pt x="1295" y="2255"/>
                </a:lnTo>
                <a:lnTo>
                  <a:pt x="1314" y="2273"/>
                </a:lnTo>
                <a:lnTo>
                  <a:pt x="1335" y="2287"/>
                </a:lnTo>
                <a:lnTo>
                  <a:pt x="1360" y="2296"/>
                </a:lnTo>
                <a:lnTo>
                  <a:pt x="1386" y="2299"/>
                </a:lnTo>
                <a:lnTo>
                  <a:pt x="2482" y="2299"/>
                </a:lnTo>
                <a:lnTo>
                  <a:pt x="2509" y="2296"/>
                </a:lnTo>
                <a:lnTo>
                  <a:pt x="2534" y="2287"/>
                </a:lnTo>
                <a:lnTo>
                  <a:pt x="2555" y="2273"/>
                </a:lnTo>
                <a:lnTo>
                  <a:pt x="2574" y="2255"/>
                </a:lnTo>
                <a:lnTo>
                  <a:pt x="2587" y="2233"/>
                </a:lnTo>
                <a:lnTo>
                  <a:pt x="2596" y="2209"/>
                </a:lnTo>
                <a:lnTo>
                  <a:pt x="2600" y="2182"/>
                </a:lnTo>
                <a:lnTo>
                  <a:pt x="2596" y="2156"/>
                </a:lnTo>
                <a:lnTo>
                  <a:pt x="2587" y="2131"/>
                </a:lnTo>
                <a:lnTo>
                  <a:pt x="2574" y="2108"/>
                </a:lnTo>
                <a:lnTo>
                  <a:pt x="2555" y="2091"/>
                </a:lnTo>
                <a:lnTo>
                  <a:pt x="2534" y="2077"/>
                </a:lnTo>
                <a:lnTo>
                  <a:pt x="2509" y="2068"/>
                </a:lnTo>
                <a:lnTo>
                  <a:pt x="2482" y="2065"/>
                </a:lnTo>
                <a:lnTo>
                  <a:pt x="1386" y="2065"/>
                </a:lnTo>
                <a:close/>
                <a:moveTo>
                  <a:pt x="1018" y="1575"/>
                </a:moveTo>
                <a:lnTo>
                  <a:pt x="992" y="1578"/>
                </a:lnTo>
                <a:lnTo>
                  <a:pt x="967" y="1587"/>
                </a:lnTo>
                <a:lnTo>
                  <a:pt x="945" y="1601"/>
                </a:lnTo>
                <a:lnTo>
                  <a:pt x="928" y="1619"/>
                </a:lnTo>
                <a:lnTo>
                  <a:pt x="914" y="1641"/>
                </a:lnTo>
                <a:lnTo>
                  <a:pt x="905" y="1665"/>
                </a:lnTo>
                <a:lnTo>
                  <a:pt x="902" y="1691"/>
                </a:lnTo>
                <a:lnTo>
                  <a:pt x="905" y="1719"/>
                </a:lnTo>
                <a:lnTo>
                  <a:pt x="914" y="1743"/>
                </a:lnTo>
                <a:lnTo>
                  <a:pt x="928" y="1765"/>
                </a:lnTo>
                <a:lnTo>
                  <a:pt x="945" y="1783"/>
                </a:lnTo>
                <a:lnTo>
                  <a:pt x="967" y="1797"/>
                </a:lnTo>
                <a:lnTo>
                  <a:pt x="992" y="1806"/>
                </a:lnTo>
                <a:lnTo>
                  <a:pt x="1018" y="1809"/>
                </a:lnTo>
                <a:lnTo>
                  <a:pt x="1046" y="1806"/>
                </a:lnTo>
                <a:lnTo>
                  <a:pt x="1071" y="1797"/>
                </a:lnTo>
                <a:lnTo>
                  <a:pt x="1092" y="1783"/>
                </a:lnTo>
                <a:lnTo>
                  <a:pt x="1110" y="1765"/>
                </a:lnTo>
                <a:lnTo>
                  <a:pt x="1124" y="1743"/>
                </a:lnTo>
                <a:lnTo>
                  <a:pt x="1132" y="1719"/>
                </a:lnTo>
                <a:lnTo>
                  <a:pt x="1135" y="1691"/>
                </a:lnTo>
                <a:lnTo>
                  <a:pt x="1132" y="1665"/>
                </a:lnTo>
                <a:lnTo>
                  <a:pt x="1124" y="1641"/>
                </a:lnTo>
                <a:lnTo>
                  <a:pt x="1110" y="1619"/>
                </a:lnTo>
                <a:lnTo>
                  <a:pt x="1092" y="1601"/>
                </a:lnTo>
                <a:lnTo>
                  <a:pt x="1071" y="1587"/>
                </a:lnTo>
                <a:lnTo>
                  <a:pt x="1046" y="1578"/>
                </a:lnTo>
                <a:lnTo>
                  <a:pt x="1018" y="1575"/>
                </a:lnTo>
                <a:close/>
                <a:moveTo>
                  <a:pt x="1386" y="1571"/>
                </a:moveTo>
                <a:lnTo>
                  <a:pt x="1360" y="1574"/>
                </a:lnTo>
                <a:lnTo>
                  <a:pt x="1335" y="1583"/>
                </a:lnTo>
                <a:lnTo>
                  <a:pt x="1314" y="1597"/>
                </a:lnTo>
                <a:lnTo>
                  <a:pt x="1295" y="1615"/>
                </a:lnTo>
                <a:lnTo>
                  <a:pt x="1281" y="1637"/>
                </a:lnTo>
                <a:lnTo>
                  <a:pt x="1273" y="1661"/>
                </a:lnTo>
                <a:lnTo>
                  <a:pt x="1270" y="1688"/>
                </a:lnTo>
                <a:lnTo>
                  <a:pt x="1273" y="1716"/>
                </a:lnTo>
                <a:lnTo>
                  <a:pt x="1281" y="1740"/>
                </a:lnTo>
                <a:lnTo>
                  <a:pt x="1295" y="1762"/>
                </a:lnTo>
                <a:lnTo>
                  <a:pt x="1314" y="1779"/>
                </a:lnTo>
                <a:lnTo>
                  <a:pt x="1335" y="1794"/>
                </a:lnTo>
                <a:lnTo>
                  <a:pt x="1360" y="1803"/>
                </a:lnTo>
                <a:lnTo>
                  <a:pt x="1386" y="1806"/>
                </a:lnTo>
                <a:lnTo>
                  <a:pt x="2482" y="1806"/>
                </a:lnTo>
                <a:lnTo>
                  <a:pt x="2509" y="1803"/>
                </a:lnTo>
                <a:lnTo>
                  <a:pt x="2534" y="1794"/>
                </a:lnTo>
                <a:lnTo>
                  <a:pt x="2555" y="1779"/>
                </a:lnTo>
                <a:lnTo>
                  <a:pt x="2574" y="1762"/>
                </a:lnTo>
                <a:lnTo>
                  <a:pt x="2587" y="1740"/>
                </a:lnTo>
                <a:lnTo>
                  <a:pt x="2596" y="1716"/>
                </a:lnTo>
                <a:lnTo>
                  <a:pt x="2600" y="1688"/>
                </a:lnTo>
                <a:lnTo>
                  <a:pt x="2596" y="1661"/>
                </a:lnTo>
                <a:lnTo>
                  <a:pt x="2587" y="1637"/>
                </a:lnTo>
                <a:lnTo>
                  <a:pt x="2574" y="1615"/>
                </a:lnTo>
                <a:lnTo>
                  <a:pt x="2555" y="1597"/>
                </a:lnTo>
                <a:lnTo>
                  <a:pt x="2534" y="1583"/>
                </a:lnTo>
                <a:lnTo>
                  <a:pt x="2509" y="1574"/>
                </a:lnTo>
                <a:lnTo>
                  <a:pt x="2482" y="1571"/>
                </a:lnTo>
                <a:lnTo>
                  <a:pt x="1386" y="1571"/>
                </a:lnTo>
                <a:close/>
                <a:moveTo>
                  <a:pt x="1018" y="1078"/>
                </a:moveTo>
                <a:lnTo>
                  <a:pt x="992" y="1081"/>
                </a:lnTo>
                <a:lnTo>
                  <a:pt x="967" y="1089"/>
                </a:lnTo>
                <a:lnTo>
                  <a:pt x="945" y="1103"/>
                </a:lnTo>
                <a:lnTo>
                  <a:pt x="928" y="1122"/>
                </a:lnTo>
                <a:lnTo>
                  <a:pt x="914" y="1143"/>
                </a:lnTo>
                <a:lnTo>
                  <a:pt x="905" y="1168"/>
                </a:lnTo>
                <a:lnTo>
                  <a:pt x="902" y="1195"/>
                </a:lnTo>
                <a:lnTo>
                  <a:pt x="905" y="1221"/>
                </a:lnTo>
                <a:lnTo>
                  <a:pt x="914" y="1246"/>
                </a:lnTo>
                <a:lnTo>
                  <a:pt x="928" y="1267"/>
                </a:lnTo>
                <a:lnTo>
                  <a:pt x="945" y="1286"/>
                </a:lnTo>
                <a:lnTo>
                  <a:pt x="967" y="1299"/>
                </a:lnTo>
                <a:lnTo>
                  <a:pt x="992" y="1308"/>
                </a:lnTo>
                <a:lnTo>
                  <a:pt x="1018" y="1312"/>
                </a:lnTo>
                <a:lnTo>
                  <a:pt x="1046" y="1308"/>
                </a:lnTo>
                <a:lnTo>
                  <a:pt x="1071" y="1299"/>
                </a:lnTo>
                <a:lnTo>
                  <a:pt x="1092" y="1286"/>
                </a:lnTo>
                <a:lnTo>
                  <a:pt x="1110" y="1267"/>
                </a:lnTo>
                <a:lnTo>
                  <a:pt x="1124" y="1246"/>
                </a:lnTo>
                <a:lnTo>
                  <a:pt x="1132" y="1221"/>
                </a:lnTo>
                <a:lnTo>
                  <a:pt x="1135" y="1195"/>
                </a:lnTo>
                <a:lnTo>
                  <a:pt x="1132" y="1168"/>
                </a:lnTo>
                <a:lnTo>
                  <a:pt x="1124" y="1143"/>
                </a:lnTo>
                <a:lnTo>
                  <a:pt x="1110" y="1122"/>
                </a:lnTo>
                <a:lnTo>
                  <a:pt x="1092" y="1103"/>
                </a:lnTo>
                <a:lnTo>
                  <a:pt x="1071" y="1089"/>
                </a:lnTo>
                <a:lnTo>
                  <a:pt x="1046" y="1081"/>
                </a:lnTo>
                <a:lnTo>
                  <a:pt x="1018" y="1078"/>
                </a:lnTo>
                <a:close/>
                <a:moveTo>
                  <a:pt x="1386" y="1078"/>
                </a:moveTo>
                <a:lnTo>
                  <a:pt x="1360" y="1081"/>
                </a:lnTo>
                <a:lnTo>
                  <a:pt x="1335" y="1089"/>
                </a:lnTo>
                <a:lnTo>
                  <a:pt x="1314" y="1103"/>
                </a:lnTo>
                <a:lnTo>
                  <a:pt x="1295" y="1122"/>
                </a:lnTo>
                <a:lnTo>
                  <a:pt x="1281" y="1143"/>
                </a:lnTo>
                <a:lnTo>
                  <a:pt x="1273" y="1168"/>
                </a:lnTo>
                <a:lnTo>
                  <a:pt x="1270" y="1195"/>
                </a:lnTo>
                <a:lnTo>
                  <a:pt x="1273" y="1221"/>
                </a:lnTo>
                <a:lnTo>
                  <a:pt x="1281" y="1246"/>
                </a:lnTo>
                <a:lnTo>
                  <a:pt x="1295" y="1267"/>
                </a:lnTo>
                <a:lnTo>
                  <a:pt x="1314" y="1286"/>
                </a:lnTo>
                <a:lnTo>
                  <a:pt x="1335" y="1299"/>
                </a:lnTo>
                <a:lnTo>
                  <a:pt x="1360" y="1308"/>
                </a:lnTo>
                <a:lnTo>
                  <a:pt x="1386" y="1312"/>
                </a:lnTo>
                <a:lnTo>
                  <a:pt x="2482" y="1312"/>
                </a:lnTo>
                <a:lnTo>
                  <a:pt x="2509" y="1308"/>
                </a:lnTo>
                <a:lnTo>
                  <a:pt x="2534" y="1299"/>
                </a:lnTo>
                <a:lnTo>
                  <a:pt x="2555" y="1286"/>
                </a:lnTo>
                <a:lnTo>
                  <a:pt x="2574" y="1267"/>
                </a:lnTo>
                <a:lnTo>
                  <a:pt x="2587" y="1246"/>
                </a:lnTo>
                <a:lnTo>
                  <a:pt x="2596" y="1221"/>
                </a:lnTo>
                <a:lnTo>
                  <a:pt x="2600" y="1195"/>
                </a:lnTo>
                <a:lnTo>
                  <a:pt x="2596" y="1168"/>
                </a:lnTo>
                <a:lnTo>
                  <a:pt x="2587" y="1143"/>
                </a:lnTo>
                <a:lnTo>
                  <a:pt x="2574" y="1122"/>
                </a:lnTo>
                <a:lnTo>
                  <a:pt x="2555" y="1103"/>
                </a:lnTo>
                <a:lnTo>
                  <a:pt x="2534" y="1089"/>
                </a:lnTo>
                <a:lnTo>
                  <a:pt x="2509" y="1081"/>
                </a:lnTo>
                <a:lnTo>
                  <a:pt x="2482" y="1078"/>
                </a:lnTo>
                <a:lnTo>
                  <a:pt x="1386" y="1078"/>
                </a:lnTo>
                <a:close/>
                <a:moveTo>
                  <a:pt x="1691" y="0"/>
                </a:moveTo>
                <a:lnTo>
                  <a:pt x="1795" y="3"/>
                </a:lnTo>
                <a:lnTo>
                  <a:pt x="1896" y="12"/>
                </a:lnTo>
                <a:lnTo>
                  <a:pt x="1997" y="28"/>
                </a:lnTo>
                <a:lnTo>
                  <a:pt x="2094" y="48"/>
                </a:lnTo>
                <a:lnTo>
                  <a:pt x="2189" y="74"/>
                </a:lnTo>
                <a:lnTo>
                  <a:pt x="2283" y="106"/>
                </a:lnTo>
                <a:lnTo>
                  <a:pt x="2373" y="143"/>
                </a:lnTo>
                <a:lnTo>
                  <a:pt x="2461" y="185"/>
                </a:lnTo>
                <a:lnTo>
                  <a:pt x="2546" y="231"/>
                </a:lnTo>
                <a:lnTo>
                  <a:pt x="2628" y="282"/>
                </a:lnTo>
                <a:lnTo>
                  <a:pt x="2707" y="338"/>
                </a:lnTo>
                <a:lnTo>
                  <a:pt x="2782" y="398"/>
                </a:lnTo>
                <a:lnTo>
                  <a:pt x="2854" y="462"/>
                </a:lnTo>
                <a:lnTo>
                  <a:pt x="2922" y="530"/>
                </a:lnTo>
                <a:lnTo>
                  <a:pt x="2986" y="602"/>
                </a:lnTo>
                <a:lnTo>
                  <a:pt x="3046" y="677"/>
                </a:lnTo>
                <a:lnTo>
                  <a:pt x="3102" y="756"/>
                </a:lnTo>
                <a:lnTo>
                  <a:pt x="3153" y="838"/>
                </a:lnTo>
                <a:lnTo>
                  <a:pt x="3199" y="923"/>
                </a:lnTo>
                <a:lnTo>
                  <a:pt x="3241" y="1011"/>
                </a:lnTo>
                <a:lnTo>
                  <a:pt x="3278" y="1101"/>
                </a:lnTo>
                <a:lnTo>
                  <a:pt x="3310" y="1195"/>
                </a:lnTo>
                <a:lnTo>
                  <a:pt x="3336" y="1290"/>
                </a:lnTo>
                <a:lnTo>
                  <a:pt x="3356" y="1387"/>
                </a:lnTo>
                <a:lnTo>
                  <a:pt x="3372" y="1488"/>
                </a:lnTo>
                <a:lnTo>
                  <a:pt x="3381" y="1588"/>
                </a:lnTo>
                <a:lnTo>
                  <a:pt x="3384" y="1691"/>
                </a:lnTo>
                <a:lnTo>
                  <a:pt x="3381" y="1795"/>
                </a:lnTo>
                <a:lnTo>
                  <a:pt x="3372" y="1896"/>
                </a:lnTo>
                <a:lnTo>
                  <a:pt x="3356" y="1997"/>
                </a:lnTo>
                <a:lnTo>
                  <a:pt x="3336" y="2094"/>
                </a:lnTo>
                <a:lnTo>
                  <a:pt x="3310" y="2189"/>
                </a:lnTo>
                <a:lnTo>
                  <a:pt x="3278" y="2283"/>
                </a:lnTo>
                <a:lnTo>
                  <a:pt x="3241" y="2373"/>
                </a:lnTo>
                <a:lnTo>
                  <a:pt x="3199" y="2461"/>
                </a:lnTo>
                <a:lnTo>
                  <a:pt x="3153" y="2546"/>
                </a:lnTo>
                <a:lnTo>
                  <a:pt x="3102" y="2628"/>
                </a:lnTo>
                <a:lnTo>
                  <a:pt x="3046" y="2707"/>
                </a:lnTo>
                <a:lnTo>
                  <a:pt x="2986" y="2782"/>
                </a:lnTo>
                <a:lnTo>
                  <a:pt x="2922" y="2854"/>
                </a:lnTo>
                <a:lnTo>
                  <a:pt x="2854" y="2922"/>
                </a:lnTo>
                <a:lnTo>
                  <a:pt x="2782" y="2986"/>
                </a:lnTo>
                <a:lnTo>
                  <a:pt x="2707" y="3046"/>
                </a:lnTo>
                <a:lnTo>
                  <a:pt x="2628" y="3102"/>
                </a:lnTo>
                <a:lnTo>
                  <a:pt x="2546" y="3153"/>
                </a:lnTo>
                <a:lnTo>
                  <a:pt x="2461" y="3199"/>
                </a:lnTo>
                <a:lnTo>
                  <a:pt x="2373" y="3241"/>
                </a:lnTo>
                <a:lnTo>
                  <a:pt x="2283" y="3278"/>
                </a:lnTo>
                <a:lnTo>
                  <a:pt x="2189" y="3310"/>
                </a:lnTo>
                <a:lnTo>
                  <a:pt x="2094" y="3336"/>
                </a:lnTo>
                <a:lnTo>
                  <a:pt x="1997" y="3356"/>
                </a:lnTo>
                <a:lnTo>
                  <a:pt x="1896" y="3372"/>
                </a:lnTo>
                <a:lnTo>
                  <a:pt x="1795" y="3381"/>
                </a:lnTo>
                <a:lnTo>
                  <a:pt x="1691" y="3384"/>
                </a:lnTo>
                <a:lnTo>
                  <a:pt x="1588" y="3381"/>
                </a:lnTo>
                <a:lnTo>
                  <a:pt x="1488" y="3372"/>
                </a:lnTo>
                <a:lnTo>
                  <a:pt x="1387" y="3356"/>
                </a:lnTo>
                <a:lnTo>
                  <a:pt x="1290" y="3336"/>
                </a:lnTo>
                <a:lnTo>
                  <a:pt x="1195" y="3310"/>
                </a:lnTo>
                <a:lnTo>
                  <a:pt x="1101" y="3278"/>
                </a:lnTo>
                <a:lnTo>
                  <a:pt x="1011" y="3241"/>
                </a:lnTo>
                <a:lnTo>
                  <a:pt x="923" y="3199"/>
                </a:lnTo>
                <a:lnTo>
                  <a:pt x="838" y="3153"/>
                </a:lnTo>
                <a:lnTo>
                  <a:pt x="756" y="3102"/>
                </a:lnTo>
                <a:lnTo>
                  <a:pt x="677" y="3046"/>
                </a:lnTo>
                <a:lnTo>
                  <a:pt x="602" y="2986"/>
                </a:lnTo>
                <a:lnTo>
                  <a:pt x="530" y="2922"/>
                </a:lnTo>
                <a:lnTo>
                  <a:pt x="462" y="2854"/>
                </a:lnTo>
                <a:lnTo>
                  <a:pt x="398" y="2782"/>
                </a:lnTo>
                <a:lnTo>
                  <a:pt x="338" y="2707"/>
                </a:lnTo>
                <a:lnTo>
                  <a:pt x="282" y="2628"/>
                </a:lnTo>
                <a:lnTo>
                  <a:pt x="231" y="2546"/>
                </a:lnTo>
                <a:lnTo>
                  <a:pt x="185" y="2461"/>
                </a:lnTo>
                <a:lnTo>
                  <a:pt x="143" y="2373"/>
                </a:lnTo>
                <a:lnTo>
                  <a:pt x="106" y="2283"/>
                </a:lnTo>
                <a:lnTo>
                  <a:pt x="74" y="2189"/>
                </a:lnTo>
                <a:lnTo>
                  <a:pt x="48" y="2094"/>
                </a:lnTo>
                <a:lnTo>
                  <a:pt x="28" y="1997"/>
                </a:lnTo>
                <a:lnTo>
                  <a:pt x="12" y="1896"/>
                </a:lnTo>
                <a:lnTo>
                  <a:pt x="3" y="1795"/>
                </a:lnTo>
                <a:lnTo>
                  <a:pt x="0" y="1691"/>
                </a:lnTo>
                <a:lnTo>
                  <a:pt x="3" y="1588"/>
                </a:lnTo>
                <a:lnTo>
                  <a:pt x="12" y="1488"/>
                </a:lnTo>
                <a:lnTo>
                  <a:pt x="28" y="1387"/>
                </a:lnTo>
                <a:lnTo>
                  <a:pt x="48" y="1290"/>
                </a:lnTo>
                <a:lnTo>
                  <a:pt x="74" y="1195"/>
                </a:lnTo>
                <a:lnTo>
                  <a:pt x="106" y="1101"/>
                </a:lnTo>
                <a:lnTo>
                  <a:pt x="143" y="1011"/>
                </a:lnTo>
                <a:lnTo>
                  <a:pt x="185" y="923"/>
                </a:lnTo>
                <a:lnTo>
                  <a:pt x="231" y="838"/>
                </a:lnTo>
                <a:lnTo>
                  <a:pt x="282" y="756"/>
                </a:lnTo>
                <a:lnTo>
                  <a:pt x="338" y="677"/>
                </a:lnTo>
                <a:lnTo>
                  <a:pt x="398" y="602"/>
                </a:lnTo>
                <a:lnTo>
                  <a:pt x="462" y="530"/>
                </a:lnTo>
                <a:lnTo>
                  <a:pt x="530" y="462"/>
                </a:lnTo>
                <a:lnTo>
                  <a:pt x="602" y="398"/>
                </a:lnTo>
                <a:lnTo>
                  <a:pt x="677" y="338"/>
                </a:lnTo>
                <a:lnTo>
                  <a:pt x="756" y="282"/>
                </a:lnTo>
                <a:lnTo>
                  <a:pt x="838" y="231"/>
                </a:lnTo>
                <a:lnTo>
                  <a:pt x="923" y="185"/>
                </a:lnTo>
                <a:lnTo>
                  <a:pt x="1011" y="143"/>
                </a:lnTo>
                <a:lnTo>
                  <a:pt x="1101" y="106"/>
                </a:lnTo>
                <a:lnTo>
                  <a:pt x="1195" y="74"/>
                </a:lnTo>
                <a:lnTo>
                  <a:pt x="1290" y="48"/>
                </a:lnTo>
                <a:lnTo>
                  <a:pt x="1387" y="28"/>
                </a:lnTo>
                <a:lnTo>
                  <a:pt x="1488" y="12"/>
                </a:lnTo>
                <a:lnTo>
                  <a:pt x="1588" y="3"/>
                </a:lnTo>
                <a:lnTo>
                  <a:pt x="1691" y="0"/>
                </a:lnTo>
                <a:close/>
              </a:path>
            </a:pathLst>
          </a:custGeom>
          <a:solidFill>
            <a:srgbClr val="5B5B5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" name="Google Shape;120;p7"/>
          <p:cNvGrpSpPr/>
          <p:nvPr/>
        </p:nvGrpSpPr>
        <p:grpSpPr>
          <a:xfrm>
            <a:off x="693526" y="3399850"/>
            <a:ext cx="372365" cy="532711"/>
            <a:chOff x="7994650" y="5227638"/>
            <a:chExt cx="331787" cy="474660"/>
          </a:xfrm>
        </p:grpSpPr>
        <p:sp>
          <p:nvSpPr>
            <p:cNvPr id="121" name="Google Shape;121;p7"/>
            <p:cNvSpPr/>
            <p:nvPr/>
          </p:nvSpPr>
          <p:spPr>
            <a:xfrm>
              <a:off x="7994650" y="5227638"/>
              <a:ext cx="331787" cy="474660"/>
            </a:xfrm>
            <a:custGeom>
              <a:rect b="b" l="l" r="r" t="t"/>
              <a:pathLst>
                <a:path extrusionOk="0" h="3289" w="2302">
                  <a:moveTo>
                    <a:pt x="331" y="843"/>
                  </a:moveTo>
                  <a:lnTo>
                    <a:pt x="305" y="846"/>
                  </a:lnTo>
                  <a:lnTo>
                    <a:pt x="282" y="854"/>
                  </a:lnTo>
                  <a:lnTo>
                    <a:pt x="262" y="867"/>
                  </a:lnTo>
                  <a:lnTo>
                    <a:pt x="244" y="885"/>
                  </a:lnTo>
                  <a:lnTo>
                    <a:pt x="230" y="906"/>
                  </a:lnTo>
                  <a:lnTo>
                    <a:pt x="222" y="930"/>
                  </a:lnTo>
                  <a:lnTo>
                    <a:pt x="219" y="955"/>
                  </a:lnTo>
                  <a:lnTo>
                    <a:pt x="219" y="2953"/>
                  </a:lnTo>
                  <a:lnTo>
                    <a:pt x="222" y="2980"/>
                  </a:lnTo>
                  <a:lnTo>
                    <a:pt x="230" y="3004"/>
                  </a:lnTo>
                  <a:lnTo>
                    <a:pt x="244" y="3025"/>
                  </a:lnTo>
                  <a:lnTo>
                    <a:pt x="262" y="3043"/>
                  </a:lnTo>
                  <a:lnTo>
                    <a:pt x="282" y="3056"/>
                  </a:lnTo>
                  <a:lnTo>
                    <a:pt x="305" y="3064"/>
                  </a:lnTo>
                  <a:lnTo>
                    <a:pt x="331" y="3067"/>
                  </a:lnTo>
                  <a:lnTo>
                    <a:pt x="1972" y="3067"/>
                  </a:lnTo>
                  <a:lnTo>
                    <a:pt x="1997" y="3064"/>
                  </a:lnTo>
                  <a:lnTo>
                    <a:pt x="2021" y="3056"/>
                  </a:lnTo>
                  <a:lnTo>
                    <a:pt x="2042" y="3043"/>
                  </a:lnTo>
                  <a:lnTo>
                    <a:pt x="2058" y="3025"/>
                  </a:lnTo>
                  <a:lnTo>
                    <a:pt x="2072" y="3004"/>
                  </a:lnTo>
                  <a:lnTo>
                    <a:pt x="2080" y="2980"/>
                  </a:lnTo>
                  <a:lnTo>
                    <a:pt x="2083" y="2953"/>
                  </a:lnTo>
                  <a:lnTo>
                    <a:pt x="2083" y="2953"/>
                  </a:lnTo>
                  <a:lnTo>
                    <a:pt x="2083" y="955"/>
                  </a:lnTo>
                  <a:lnTo>
                    <a:pt x="2080" y="930"/>
                  </a:lnTo>
                  <a:lnTo>
                    <a:pt x="2072" y="906"/>
                  </a:lnTo>
                  <a:lnTo>
                    <a:pt x="2059" y="885"/>
                  </a:lnTo>
                  <a:lnTo>
                    <a:pt x="2042" y="867"/>
                  </a:lnTo>
                  <a:lnTo>
                    <a:pt x="2021" y="854"/>
                  </a:lnTo>
                  <a:lnTo>
                    <a:pt x="1997" y="846"/>
                  </a:lnTo>
                  <a:lnTo>
                    <a:pt x="1972" y="843"/>
                  </a:lnTo>
                  <a:lnTo>
                    <a:pt x="1757" y="843"/>
                  </a:lnTo>
                  <a:lnTo>
                    <a:pt x="1757" y="845"/>
                  </a:lnTo>
                  <a:lnTo>
                    <a:pt x="1754" y="870"/>
                  </a:lnTo>
                  <a:lnTo>
                    <a:pt x="1746" y="893"/>
                  </a:lnTo>
                  <a:lnTo>
                    <a:pt x="1732" y="914"/>
                  </a:lnTo>
                  <a:lnTo>
                    <a:pt x="1715" y="931"/>
                  </a:lnTo>
                  <a:lnTo>
                    <a:pt x="1695" y="945"/>
                  </a:lnTo>
                  <a:lnTo>
                    <a:pt x="1672" y="953"/>
                  </a:lnTo>
                  <a:lnTo>
                    <a:pt x="1647" y="955"/>
                  </a:lnTo>
                  <a:lnTo>
                    <a:pt x="657" y="955"/>
                  </a:lnTo>
                  <a:lnTo>
                    <a:pt x="632" y="953"/>
                  </a:lnTo>
                  <a:lnTo>
                    <a:pt x="608" y="945"/>
                  </a:lnTo>
                  <a:lnTo>
                    <a:pt x="588" y="931"/>
                  </a:lnTo>
                  <a:lnTo>
                    <a:pt x="570" y="914"/>
                  </a:lnTo>
                  <a:lnTo>
                    <a:pt x="558" y="893"/>
                  </a:lnTo>
                  <a:lnTo>
                    <a:pt x="549" y="870"/>
                  </a:lnTo>
                  <a:lnTo>
                    <a:pt x="546" y="845"/>
                  </a:lnTo>
                  <a:lnTo>
                    <a:pt x="546" y="843"/>
                  </a:lnTo>
                  <a:lnTo>
                    <a:pt x="331" y="843"/>
                  </a:lnTo>
                  <a:close/>
                  <a:moveTo>
                    <a:pt x="1184" y="112"/>
                  </a:moveTo>
                  <a:lnTo>
                    <a:pt x="1155" y="114"/>
                  </a:lnTo>
                  <a:lnTo>
                    <a:pt x="1128" y="122"/>
                  </a:lnTo>
                  <a:lnTo>
                    <a:pt x="1103" y="134"/>
                  </a:lnTo>
                  <a:lnTo>
                    <a:pt x="1080" y="151"/>
                  </a:lnTo>
                  <a:lnTo>
                    <a:pt x="1061" y="170"/>
                  </a:lnTo>
                  <a:lnTo>
                    <a:pt x="1044" y="193"/>
                  </a:lnTo>
                  <a:lnTo>
                    <a:pt x="1033" y="218"/>
                  </a:lnTo>
                  <a:lnTo>
                    <a:pt x="1024" y="245"/>
                  </a:lnTo>
                  <a:lnTo>
                    <a:pt x="1022" y="275"/>
                  </a:lnTo>
                  <a:lnTo>
                    <a:pt x="1024" y="304"/>
                  </a:lnTo>
                  <a:lnTo>
                    <a:pt x="1032" y="332"/>
                  </a:lnTo>
                  <a:lnTo>
                    <a:pt x="1044" y="358"/>
                  </a:lnTo>
                  <a:lnTo>
                    <a:pt x="1059" y="380"/>
                  </a:lnTo>
                  <a:lnTo>
                    <a:pt x="1079" y="399"/>
                  </a:lnTo>
                  <a:lnTo>
                    <a:pt x="1290" y="399"/>
                  </a:lnTo>
                  <a:lnTo>
                    <a:pt x="1309" y="380"/>
                  </a:lnTo>
                  <a:lnTo>
                    <a:pt x="1325" y="358"/>
                  </a:lnTo>
                  <a:lnTo>
                    <a:pt x="1336" y="332"/>
                  </a:lnTo>
                  <a:lnTo>
                    <a:pt x="1343" y="304"/>
                  </a:lnTo>
                  <a:lnTo>
                    <a:pt x="1347" y="275"/>
                  </a:lnTo>
                  <a:lnTo>
                    <a:pt x="1343" y="245"/>
                  </a:lnTo>
                  <a:lnTo>
                    <a:pt x="1336" y="218"/>
                  </a:lnTo>
                  <a:lnTo>
                    <a:pt x="1325" y="193"/>
                  </a:lnTo>
                  <a:lnTo>
                    <a:pt x="1308" y="170"/>
                  </a:lnTo>
                  <a:lnTo>
                    <a:pt x="1288" y="150"/>
                  </a:lnTo>
                  <a:lnTo>
                    <a:pt x="1266" y="134"/>
                  </a:lnTo>
                  <a:lnTo>
                    <a:pt x="1240" y="122"/>
                  </a:lnTo>
                  <a:lnTo>
                    <a:pt x="1213" y="114"/>
                  </a:lnTo>
                  <a:lnTo>
                    <a:pt x="1184" y="112"/>
                  </a:lnTo>
                  <a:close/>
                  <a:moveTo>
                    <a:pt x="1184" y="0"/>
                  </a:moveTo>
                  <a:lnTo>
                    <a:pt x="1225" y="3"/>
                  </a:lnTo>
                  <a:lnTo>
                    <a:pt x="1262" y="13"/>
                  </a:lnTo>
                  <a:lnTo>
                    <a:pt x="1299" y="26"/>
                  </a:lnTo>
                  <a:lnTo>
                    <a:pt x="1332" y="45"/>
                  </a:lnTo>
                  <a:lnTo>
                    <a:pt x="1362" y="68"/>
                  </a:lnTo>
                  <a:lnTo>
                    <a:pt x="1389" y="95"/>
                  </a:lnTo>
                  <a:lnTo>
                    <a:pt x="1412" y="125"/>
                  </a:lnTo>
                  <a:lnTo>
                    <a:pt x="1431" y="159"/>
                  </a:lnTo>
                  <a:lnTo>
                    <a:pt x="1444" y="196"/>
                  </a:lnTo>
                  <a:lnTo>
                    <a:pt x="1454" y="235"/>
                  </a:lnTo>
                  <a:lnTo>
                    <a:pt x="1456" y="275"/>
                  </a:lnTo>
                  <a:lnTo>
                    <a:pt x="1454" y="308"/>
                  </a:lnTo>
                  <a:lnTo>
                    <a:pt x="1449" y="339"/>
                  </a:lnTo>
                  <a:lnTo>
                    <a:pt x="1439" y="370"/>
                  </a:lnTo>
                  <a:lnTo>
                    <a:pt x="1427" y="399"/>
                  </a:lnTo>
                  <a:lnTo>
                    <a:pt x="1647" y="399"/>
                  </a:lnTo>
                  <a:lnTo>
                    <a:pt x="1672" y="401"/>
                  </a:lnTo>
                  <a:lnTo>
                    <a:pt x="1695" y="410"/>
                  </a:lnTo>
                  <a:lnTo>
                    <a:pt x="1715" y="423"/>
                  </a:lnTo>
                  <a:lnTo>
                    <a:pt x="1732" y="440"/>
                  </a:lnTo>
                  <a:lnTo>
                    <a:pt x="1746" y="461"/>
                  </a:lnTo>
                  <a:lnTo>
                    <a:pt x="1754" y="484"/>
                  </a:lnTo>
                  <a:lnTo>
                    <a:pt x="1757" y="510"/>
                  </a:lnTo>
                  <a:lnTo>
                    <a:pt x="1757" y="620"/>
                  </a:lnTo>
                  <a:lnTo>
                    <a:pt x="2131" y="620"/>
                  </a:lnTo>
                  <a:lnTo>
                    <a:pt x="2163" y="624"/>
                  </a:lnTo>
                  <a:lnTo>
                    <a:pt x="2192" y="631"/>
                  </a:lnTo>
                  <a:lnTo>
                    <a:pt x="2218" y="645"/>
                  </a:lnTo>
                  <a:lnTo>
                    <a:pt x="2242" y="661"/>
                  </a:lnTo>
                  <a:lnTo>
                    <a:pt x="2263" y="682"/>
                  </a:lnTo>
                  <a:lnTo>
                    <a:pt x="2279" y="707"/>
                  </a:lnTo>
                  <a:lnTo>
                    <a:pt x="2292" y="733"/>
                  </a:lnTo>
                  <a:lnTo>
                    <a:pt x="2300" y="763"/>
                  </a:lnTo>
                  <a:lnTo>
                    <a:pt x="2302" y="794"/>
                  </a:lnTo>
                  <a:lnTo>
                    <a:pt x="2302" y="3116"/>
                  </a:lnTo>
                  <a:lnTo>
                    <a:pt x="2300" y="3147"/>
                  </a:lnTo>
                  <a:lnTo>
                    <a:pt x="2292" y="3176"/>
                  </a:lnTo>
                  <a:lnTo>
                    <a:pt x="2279" y="3203"/>
                  </a:lnTo>
                  <a:lnTo>
                    <a:pt x="2263" y="3227"/>
                  </a:lnTo>
                  <a:lnTo>
                    <a:pt x="2242" y="3248"/>
                  </a:lnTo>
                  <a:lnTo>
                    <a:pt x="2218" y="3265"/>
                  </a:lnTo>
                  <a:lnTo>
                    <a:pt x="2192" y="3278"/>
                  </a:lnTo>
                  <a:lnTo>
                    <a:pt x="2163" y="3286"/>
                  </a:lnTo>
                  <a:lnTo>
                    <a:pt x="2131" y="3289"/>
                  </a:lnTo>
                  <a:lnTo>
                    <a:pt x="172" y="3289"/>
                  </a:lnTo>
                  <a:lnTo>
                    <a:pt x="141" y="3286"/>
                  </a:lnTo>
                  <a:lnTo>
                    <a:pt x="112" y="3278"/>
                  </a:lnTo>
                  <a:lnTo>
                    <a:pt x="84" y="3265"/>
                  </a:lnTo>
                  <a:lnTo>
                    <a:pt x="60" y="3248"/>
                  </a:lnTo>
                  <a:lnTo>
                    <a:pt x="41" y="3227"/>
                  </a:lnTo>
                  <a:lnTo>
                    <a:pt x="23" y="3203"/>
                  </a:lnTo>
                  <a:lnTo>
                    <a:pt x="10" y="3176"/>
                  </a:lnTo>
                  <a:lnTo>
                    <a:pt x="3" y="3147"/>
                  </a:lnTo>
                  <a:lnTo>
                    <a:pt x="0" y="3116"/>
                  </a:lnTo>
                  <a:lnTo>
                    <a:pt x="0" y="794"/>
                  </a:lnTo>
                  <a:lnTo>
                    <a:pt x="3" y="763"/>
                  </a:lnTo>
                  <a:lnTo>
                    <a:pt x="10" y="733"/>
                  </a:lnTo>
                  <a:lnTo>
                    <a:pt x="23" y="707"/>
                  </a:lnTo>
                  <a:lnTo>
                    <a:pt x="41" y="682"/>
                  </a:lnTo>
                  <a:lnTo>
                    <a:pt x="60" y="661"/>
                  </a:lnTo>
                  <a:lnTo>
                    <a:pt x="84" y="645"/>
                  </a:lnTo>
                  <a:lnTo>
                    <a:pt x="112" y="631"/>
                  </a:lnTo>
                  <a:lnTo>
                    <a:pt x="141" y="624"/>
                  </a:lnTo>
                  <a:lnTo>
                    <a:pt x="172" y="620"/>
                  </a:lnTo>
                  <a:lnTo>
                    <a:pt x="546" y="620"/>
                  </a:lnTo>
                  <a:lnTo>
                    <a:pt x="546" y="510"/>
                  </a:lnTo>
                  <a:lnTo>
                    <a:pt x="549" y="484"/>
                  </a:lnTo>
                  <a:lnTo>
                    <a:pt x="558" y="461"/>
                  </a:lnTo>
                  <a:lnTo>
                    <a:pt x="570" y="440"/>
                  </a:lnTo>
                  <a:lnTo>
                    <a:pt x="588" y="423"/>
                  </a:lnTo>
                  <a:lnTo>
                    <a:pt x="608" y="410"/>
                  </a:lnTo>
                  <a:lnTo>
                    <a:pt x="632" y="401"/>
                  </a:lnTo>
                  <a:lnTo>
                    <a:pt x="657" y="399"/>
                  </a:lnTo>
                  <a:lnTo>
                    <a:pt x="942" y="399"/>
                  </a:lnTo>
                  <a:lnTo>
                    <a:pt x="930" y="370"/>
                  </a:lnTo>
                  <a:lnTo>
                    <a:pt x="920" y="339"/>
                  </a:lnTo>
                  <a:lnTo>
                    <a:pt x="915" y="308"/>
                  </a:lnTo>
                  <a:lnTo>
                    <a:pt x="913" y="275"/>
                  </a:lnTo>
                  <a:lnTo>
                    <a:pt x="916" y="235"/>
                  </a:lnTo>
                  <a:lnTo>
                    <a:pt x="924" y="196"/>
                  </a:lnTo>
                  <a:lnTo>
                    <a:pt x="938" y="159"/>
                  </a:lnTo>
                  <a:lnTo>
                    <a:pt x="957" y="125"/>
                  </a:lnTo>
                  <a:lnTo>
                    <a:pt x="980" y="95"/>
                  </a:lnTo>
                  <a:lnTo>
                    <a:pt x="1007" y="68"/>
                  </a:lnTo>
                  <a:lnTo>
                    <a:pt x="1037" y="45"/>
                  </a:lnTo>
                  <a:lnTo>
                    <a:pt x="1070" y="26"/>
                  </a:lnTo>
                  <a:lnTo>
                    <a:pt x="1106" y="13"/>
                  </a:lnTo>
                  <a:lnTo>
                    <a:pt x="1144" y="3"/>
                  </a:lnTo>
                  <a:lnTo>
                    <a:pt x="118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8120063" y="5467350"/>
              <a:ext cx="80963" cy="79375"/>
            </a:xfrm>
            <a:custGeom>
              <a:rect b="b" l="l" r="r" t="t"/>
              <a:pathLst>
                <a:path extrusionOk="0" h="558" w="554">
                  <a:moveTo>
                    <a:pt x="429" y="0"/>
                  </a:moveTo>
                  <a:lnTo>
                    <a:pt x="445" y="3"/>
                  </a:lnTo>
                  <a:lnTo>
                    <a:pt x="462" y="10"/>
                  </a:lnTo>
                  <a:lnTo>
                    <a:pt x="478" y="22"/>
                  </a:lnTo>
                  <a:lnTo>
                    <a:pt x="520" y="62"/>
                  </a:lnTo>
                  <a:lnTo>
                    <a:pt x="533" y="79"/>
                  </a:lnTo>
                  <a:lnTo>
                    <a:pt x="541" y="98"/>
                  </a:lnTo>
                  <a:lnTo>
                    <a:pt x="545" y="119"/>
                  </a:lnTo>
                  <a:lnTo>
                    <a:pt x="543" y="140"/>
                  </a:lnTo>
                  <a:lnTo>
                    <a:pt x="536" y="160"/>
                  </a:lnTo>
                  <a:lnTo>
                    <a:pt x="524" y="177"/>
                  </a:lnTo>
                  <a:lnTo>
                    <a:pt x="432" y="274"/>
                  </a:lnTo>
                  <a:lnTo>
                    <a:pt x="529" y="366"/>
                  </a:lnTo>
                  <a:lnTo>
                    <a:pt x="540" y="381"/>
                  </a:lnTo>
                  <a:lnTo>
                    <a:pt x="549" y="397"/>
                  </a:lnTo>
                  <a:lnTo>
                    <a:pt x="553" y="414"/>
                  </a:lnTo>
                  <a:lnTo>
                    <a:pt x="554" y="432"/>
                  </a:lnTo>
                  <a:lnTo>
                    <a:pt x="551" y="449"/>
                  </a:lnTo>
                  <a:lnTo>
                    <a:pt x="543" y="466"/>
                  </a:lnTo>
                  <a:lnTo>
                    <a:pt x="532" y="481"/>
                  </a:lnTo>
                  <a:lnTo>
                    <a:pt x="491" y="524"/>
                  </a:lnTo>
                  <a:lnTo>
                    <a:pt x="476" y="538"/>
                  </a:lnTo>
                  <a:lnTo>
                    <a:pt x="456" y="546"/>
                  </a:lnTo>
                  <a:lnTo>
                    <a:pt x="435" y="551"/>
                  </a:lnTo>
                  <a:lnTo>
                    <a:pt x="414" y="547"/>
                  </a:lnTo>
                  <a:lnTo>
                    <a:pt x="394" y="540"/>
                  </a:lnTo>
                  <a:lnTo>
                    <a:pt x="378" y="527"/>
                  </a:lnTo>
                  <a:lnTo>
                    <a:pt x="281" y="436"/>
                  </a:lnTo>
                  <a:lnTo>
                    <a:pt x="191" y="533"/>
                  </a:lnTo>
                  <a:lnTo>
                    <a:pt x="177" y="545"/>
                  </a:lnTo>
                  <a:lnTo>
                    <a:pt x="160" y="554"/>
                  </a:lnTo>
                  <a:lnTo>
                    <a:pt x="143" y="558"/>
                  </a:lnTo>
                  <a:lnTo>
                    <a:pt x="125" y="558"/>
                  </a:lnTo>
                  <a:lnTo>
                    <a:pt x="108" y="555"/>
                  </a:lnTo>
                  <a:lnTo>
                    <a:pt x="91" y="547"/>
                  </a:lnTo>
                  <a:lnTo>
                    <a:pt x="76" y="537"/>
                  </a:lnTo>
                  <a:lnTo>
                    <a:pt x="34" y="496"/>
                  </a:lnTo>
                  <a:lnTo>
                    <a:pt x="21" y="479"/>
                  </a:lnTo>
                  <a:lnTo>
                    <a:pt x="12" y="460"/>
                  </a:lnTo>
                  <a:lnTo>
                    <a:pt x="9" y="439"/>
                  </a:lnTo>
                  <a:lnTo>
                    <a:pt x="11" y="418"/>
                  </a:lnTo>
                  <a:lnTo>
                    <a:pt x="18" y="398"/>
                  </a:lnTo>
                  <a:lnTo>
                    <a:pt x="31" y="381"/>
                  </a:lnTo>
                  <a:lnTo>
                    <a:pt x="121" y="283"/>
                  </a:lnTo>
                  <a:lnTo>
                    <a:pt x="25" y="191"/>
                  </a:lnTo>
                  <a:lnTo>
                    <a:pt x="13" y="177"/>
                  </a:lnTo>
                  <a:lnTo>
                    <a:pt x="6" y="161"/>
                  </a:lnTo>
                  <a:lnTo>
                    <a:pt x="0" y="144"/>
                  </a:lnTo>
                  <a:lnTo>
                    <a:pt x="0" y="126"/>
                  </a:lnTo>
                  <a:lnTo>
                    <a:pt x="4" y="108"/>
                  </a:lnTo>
                  <a:lnTo>
                    <a:pt x="11" y="91"/>
                  </a:lnTo>
                  <a:lnTo>
                    <a:pt x="22" y="77"/>
                  </a:lnTo>
                  <a:lnTo>
                    <a:pt x="62" y="33"/>
                  </a:lnTo>
                  <a:lnTo>
                    <a:pt x="79" y="20"/>
                  </a:lnTo>
                  <a:lnTo>
                    <a:pt x="97" y="11"/>
                  </a:lnTo>
                  <a:lnTo>
                    <a:pt x="118" y="8"/>
                  </a:lnTo>
                  <a:lnTo>
                    <a:pt x="135" y="9"/>
                  </a:lnTo>
                  <a:lnTo>
                    <a:pt x="149" y="13"/>
                  </a:lnTo>
                  <a:lnTo>
                    <a:pt x="164" y="20"/>
                  </a:lnTo>
                  <a:lnTo>
                    <a:pt x="177" y="30"/>
                  </a:lnTo>
                  <a:lnTo>
                    <a:pt x="272" y="122"/>
                  </a:lnTo>
                  <a:lnTo>
                    <a:pt x="363" y="24"/>
                  </a:lnTo>
                  <a:lnTo>
                    <a:pt x="378" y="12"/>
                  </a:lnTo>
                  <a:lnTo>
                    <a:pt x="393" y="4"/>
                  </a:lnTo>
                  <a:lnTo>
                    <a:pt x="411" y="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8045450" y="5389563"/>
              <a:ext cx="231774" cy="234951"/>
            </a:xfrm>
            <a:custGeom>
              <a:rect b="b" l="l" r="r" t="t"/>
              <a:pathLst>
                <a:path extrusionOk="0" h="1625" w="1606">
                  <a:moveTo>
                    <a:pt x="804" y="221"/>
                  </a:moveTo>
                  <a:lnTo>
                    <a:pt x="743" y="224"/>
                  </a:lnTo>
                  <a:lnTo>
                    <a:pt x="686" y="234"/>
                  </a:lnTo>
                  <a:lnTo>
                    <a:pt x="630" y="247"/>
                  </a:lnTo>
                  <a:lnTo>
                    <a:pt x="576" y="267"/>
                  </a:lnTo>
                  <a:lnTo>
                    <a:pt x="525" y="293"/>
                  </a:lnTo>
                  <a:lnTo>
                    <a:pt x="477" y="322"/>
                  </a:lnTo>
                  <a:lnTo>
                    <a:pt x="433" y="356"/>
                  </a:lnTo>
                  <a:lnTo>
                    <a:pt x="391" y="395"/>
                  </a:lnTo>
                  <a:lnTo>
                    <a:pt x="353" y="436"/>
                  </a:lnTo>
                  <a:lnTo>
                    <a:pt x="319" y="482"/>
                  </a:lnTo>
                  <a:lnTo>
                    <a:pt x="290" y="531"/>
                  </a:lnTo>
                  <a:lnTo>
                    <a:pt x="266" y="582"/>
                  </a:lnTo>
                  <a:lnTo>
                    <a:pt x="246" y="637"/>
                  </a:lnTo>
                  <a:lnTo>
                    <a:pt x="231" y="693"/>
                  </a:lnTo>
                  <a:lnTo>
                    <a:pt x="223" y="752"/>
                  </a:lnTo>
                  <a:lnTo>
                    <a:pt x="220" y="812"/>
                  </a:lnTo>
                  <a:lnTo>
                    <a:pt x="223" y="872"/>
                  </a:lnTo>
                  <a:lnTo>
                    <a:pt x="231" y="931"/>
                  </a:lnTo>
                  <a:lnTo>
                    <a:pt x="246" y="988"/>
                  </a:lnTo>
                  <a:lnTo>
                    <a:pt x="266" y="1041"/>
                  </a:lnTo>
                  <a:lnTo>
                    <a:pt x="290" y="1093"/>
                  </a:lnTo>
                  <a:lnTo>
                    <a:pt x="319" y="1142"/>
                  </a:lnTo>
                  <a:lnTo>
                    <a:pt x="353" y="1188"/>
                  </a:lnTo>
                  <a:lnTo>
                    <a:pt x="391" y="1229"/>
                  </a:lnTo>
                  <a:lnTo>
                    <a:pt x="433" y="1268"/>
                  </a:lnTo>
                  <a:lnTo>
                    <a:pt x="477" y="1302"/>
                  </a:lnTo>
                  <a:lnTo>
                    <a:pt x="525" y="1331"/>
                  </a:lnTo>
                  <a:lnTo>
                    <a:pt x="576" y="1356"/>
                  </a:lnTo>
                  <a:lnTo>
                    <a:pt x="630" y="1375"/>
                  </a:lnTo>
                  <a:lnTo>
                    <a:pt x="686" y="1390"/>
                  </a:lnTo>
                  <a:lnTo>
                    <a:pt x="743" y="1400"/>
                  </a:lnTo>
                  <a:lnTo>
                    <a:pt x="804" y="1403"/>
                  </a:lnTo>
                  <a:lnTo>
                    <a:pt x="863" y="1400"/>
                  </a:lnTo>
                  <a:lnTo>
                    <a:pt x="920" y="1390"/>
                  </a:lnTo>
                  <a:lnTo>
                    <a:pt x="977" y="1375"/>
                  </a:lnTo>
                  <a:lnTo>
                    <a:pt x="1030" y="1356"/>
                  </a:lnTo>
                  <a:lnTo>
                    <a:pt x="1081" y="1331"/>
                  </a:lnTo>
                  <a:lnTo>
                    <a:pt x="1129" y="1302"/>
                  </a:lnTo>
                  <a:lnTo>
                    <a:pt x="1174" y="1268"/>
                  </a:lnTo>
                  <a:lnTo>
                    <a:pt x="1215" y="1229"/>
                  </a:lnTo>
                  <a:lnTo>
                    <a:pt x="1253" y="1188"/>
                  </a:lnTo>
                  <a:lnTo>
                    <a:pt x="1287" y="1142"/>
                  </a:lnTo>
                  <a:lnTo>
                    <a:pt x="1316" y="1093"/>
                  </a:lnTo>
                  <a:lnTo>
                    <a:pt x="1341" y="1041"/>
                  </a:lnTo>
                  <a:lnTo>
                    <a:pt x="1360" y="988"/>
                  </a:lnTo>
                  <a:lnTo>
                    <a:pt x="1375" y="931"/>
                  </a:lnTo>
                  <a:lnTo>
                    <a:pt x="1384" y="872"/>
                  </a:lnTo>
                  <a:lnTo>
                    <a:pt x="1387" y="812"/>
                  </a:lnTo>
                  <a:lnTo>
                    <a:pt x="1384" y="752"/>
                  </a:lnTo>
                  <a:lnTo>
                    <a:pt x="1375" y="693"/>
                  </a:lnTo>
                  <a:lnTo>
                    <a:pt x="1360" y="637"/>
                  </a:lnTo>
                  <a:lnTo>
                    <a:pt x="1341" y="582"/>
                  </a:lnTo>
                  <a:lnTo>
                    <a:pt x="1316" y="531"/>
                  </a:lnTo>
                  <a:lnTo>
                    <a:pt x="1287" y="482"/>
                  </a:lnTo>
                  <a:lnTo>
                    <a:pt x="1253" y="436"/>
                  </a:lnTo>
                  <a:lnTo>
                    <a:pt x="1215" y="395"/>
                  </a:lnTo>
                  <a:lnTo>
                    <a:pt x="1174" y="356"/>
                  </a:lnTo>
                  <a:lnTo>
                    <a:pt x="1129" y="322"/>
                  </a:lnTo>
                  <a:lnTo>
                    <a:pt x="1081" y="293"/>
                  </a:lnTo>
                  <a:lnTo>
                    <a:pt x="1030" y="267"/>
                  </a:lnTo>
                  <a:lnTo>
                    <a:pt x="977" y="247"/>
                  </a:lnTo>
                  <a:lnTo>
                    <a:pt x="920" y="234"/>
                  </a:lnTo>
                  <a:lnTo>
                    <a:pt x="863" y="224"/>
                  </a:lnTo>
                  <a:lnTo>
                    <a:pt x="804" y="221"/>
                  </a:lnTo>
                  <a:close/>
                  <a:moveTo>
                    <a:pt x="804" y="0"/>
                  </a:moveTo>
                  <a:lnTo>
                    <a:pt x="877" y="3"/>
                  </a:lnTo>
                  <a:lnTo>
                    <a:pt x="947" y="12"/>
                  </a:lnTo>
                  <a:lnTo>
                    <a:pt x="1016" y="28"/>
                  </a:lnTo>
                  <a:lnTo>
                    <a:pt x="1083" y="50"/>
                  </a:lnTo>
                  <a:lnTo>
                    <a:pt x="1148" y="78"/>
                  </a:lnTo>
                  <a:lnTo>
                    <a:pt x="1208" y="110"/>
                  </a:lnTo>
                  <a:lnTo>
                    <a:pt x="1266" y="148"/>
                  </a:lnTo>
                  <a:lnTo>
                    <a:pt x="1321" y="190"/>
                  </a:lnTo>
                  <a:lnTo>
                    <a:pt x="1371" y="238"/>
                  </a:lnTo>
                  <a:lnTo>
                    <a:pt x="1417" y="288"/>
                  </a:lnTo>
                  <a:lnTo>
                    <a:pt x="1459" y="344"/>
                  </a:lnTo>
                  <a:lnTo>
                    <a:pt x="1497" y="402"/>
                  </a:lnTo>
                  <a:lnTo>
                    <a:pt x="1529" y="464"/>
                  </a:lnTo>
                  <a:lnTo>
                    <a:pt x="1556" y="529"/>
                  </a:lnTo>
                  <a:lnTo>
                    <a:pt x="1578" y="596"/>
                  </a:lnTo>
                  <a:lnTo>
                    <a:pt x="1594" y="666"/>
                  </a:lnTo>
                  <a:lnTo>
                    <a:pt x="1603" y="738"/>
                  </a:lnTo>
                  <a:lnTo>
                    <a:pt x="1606" y="812"/>
                  </a:lnTo>
                  <a:lnTo>
                    <a:pt x="1603" y="886"/>
                  </a:lnTo>
                  <a:lnTo>
                    <a:pt x="1594" y="958"/>
                  </a:lnTo>
                  <a:lnTo>
                    <a:pt x="1578" y="1028"/>
                  </a:lnTo>
                  <a:lnTo>
                    <a:pt x="1556" y="1095"/>
                  </a:lnTo>
                  <a:lnTo>
                    <a:pt x="1529" y="1161"/>
                  </a:lnTo>
                  <a:lnTo>
                    <a:pt x="1497" y="1222"/>
                  </a:lnTo>
                  <a:lnTo>
                    <a:pt x="1459" y="1281"/>
                  </a:lnTo>
                  <a:lnTo>
                    <a:pt x="1417" y="1335"/>
                  </a:lnTo>
                  <a:lnTo>
                    <a:pt x="1371" y="1387"/>
                  </a:lnTo>
                  <a:lnTo>
                    <a:pt x="1321" y="1433"/>
                  </a:lnTo>
                  <a:lnTo>
                    <a:pt x="1266" y="1477"/>
                  </a:lnTo>
                  <a:lnTo>
                    <a:pt x="1208" y="1514"/>
                  </a:lnTo>
                  <a:lnTo>
                    <a:pt x="1148" y="1547"/>
                  </a:lnTo>
                  <a:lnTo>
                    <a:pt x="1083" y="1574"/>
                  </a:lnTo>
                  <a:lnTo>
                    <a:pt x="1016" y="1597"/>
                  </a:lnTo>
                  <a:lnTo>
                    <a:pt x="947" y="1612"/>
                  </a:lnTo>
                  <a:lnTo>
                    <a:pt x="877" y="1622"/>
                  </a:lnTo>
                  <a:lnTo>
                    <a:pt x="804" y="1625"/>
                  </a:lnTo>
                  <a:lnTo>
                    <a:pt x="731" y="1622"/>
                  </a:lnTo>
                  <a:lnTo>
                    <a:pt x="659" y="1612"/>
                  </a:lnTo>
                  <a:lnTo>
                    <a:pt x="590" y="1597"/>
                  </a:lnTo>
                  <a:lnTo>
                    <a:pt x="523" y="1574"/>
                  </a:lnTo>
                  <a:lnTo>
                    <a:pt x="460" y="1547"/>
                  </a:lnTo>
                  <a:lnTo>
                    <a:pt x="398" y="1514"/>
                  </a:lnTo>
                  <a:lnTo>
                    <a:pt x="341" y="1477"/>
                  </a:lnTo>
                  <a:lnTo>
                    <a:pt x="286" y="1433"/>
                  </a:lnTo>
                  <a:lnTo>
                    <a:pt x="236" y="1387"/>
                  </a:lnTo>
                  <a:lnTo>
                    <a:pt x="189" y="1335"/>
                  </a:lnTo>
                  <a:lnTo>
                    <a:pt x="147" y="1281"/>
                  </a:lnTo>
                  <a:lnTo>
                    <a:pt x="110" y="1222"/>
                  </a:lnTo>
                  <a:lnTo>
                    <a:pt x="77" y="1161"/>
                  </a:lnTo>
                  <a:lnTo>
                    <a:pt x="50" y="1095"/>
                  </a:lnTo>
                  <a:lnTo>
                    <a:pt x="29" y="1028"/>
                  </a:lnTo>
                  <a:lnTo>
                    <a:pt x="13" y="958"/>
                  </a:lnTo>
                  <a:lnTo>
                    <a:pt x="3" y="886"/>
                  </a:lnTo>
                  <a:lnTo>
                    <a:pt x="0" y="812"/>
                  </a:lnTo>
                  <a:lnTo>
                    <a:pt x="3" y="738"/>
                  </a:lnTo>
                  <a:lnTo>
                    <a:pt x="13" y="666"/>
                  </a:lnTo>
                  <a:lnTo>
                    <a:pt x="29" y="596"/>
                  </a:lnTo>
                  <a:lnTo>
                    <a:pt x="50" y="529"/>
                  </a:lnTo>
                  <a:lnTo>
                    <a:pt x="77" y="464"/>
                  </a:lnTo>
                  <a:lnTo>
                    <a:pt x="110" y="402"/>
                  </a:lnTo>
                  <a:lnTo>
                    <a:pt x="147" y="344"/>
                  </a:lnTo>
                  <a:lnTo>
                    <a:pt x="189" y="288"/>
                  </a:lnTo>
                  <a:lnTo>
                    <a:pt x="236" y="238"/>
                  </a:lnTo>
                  <a:lnTo>
                    <a:pt x="286" y="190"/>
                  </a:lnTo>
                  <a:lnTo>
                    <a:pt x="341" y="148"/>
                  </a:lnTo>
                  <a:lnTo>
                    <a:pt x="398" y="110"/>
                  </a:lnTo>
                  <a:lnTo>
                    <a:pt x="460" y="78"/>
                  </a:lnTo>
                  <a:lnTo>
                    <a:pt x="523" y="50"/>
                  </a:lnTo>
                  <a:lnTo>
                    <a:pt x="590" y="28"/>
                  </a:lnTo>
                  <a:lnTo>
                    <a:pt x="659" y="12"/>
                  </a:lnTo>
                  <a:lnTo>
                    <a:pt x="731" y="3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" name="Google Shape;124;p7"/>
          <p:cNvGrpSpPr/>
          <p:nvPr/>
        </p:nvGrpSpPr>
        <p:grpSpPr>
          <a:xfrm>
            <a:off x="634164" y="1531238"/>
            <a:ext cx="585787" cy="587378"/>
            <a:chOff x="674688" y="1900238"/>
            <a:chExt cx="585787" cy="587378"/>
          </a:xfrm>
        </p:grpSpPr>
        <p:sp>
          <p:nvSpPr>
            <p:cNvPr id="125" name="Google Shape;125;p7"/>
            <p:cNvSpPr/>
            <p:nvPr/>
          </p:nvSpPr>
          <p:spPr>
            <a:xfrm>
              <a:off x="760413" y="2071688"/>
              <a:ext cx="414340" cy="415928"/>
            </a:xfrm>
            <a:custGeom>
              <a:rect b="b" l="l" r="r" t="t"/>
              <a:pathLst>
                <a:path extrusionOk="0" h="2358" w="2353">
                  <a:moveTo>
                    <a:pt x="139" y="2011"/>
                  </a:moveTo>
                  <a:lnTo>
                    <a:pt x="139" y="2219"/>
                  </a:lnTo>
                  <a:lnTo>
                    <a:pt x="277" y="2219"/>
                  </a:lnTo>
                  <a:lnTo>
                    <a:pt x="277" y="2150"/>
                  </a:lnTo>
                  <a:lnTo>
                    <a:pt x="280" y="2132"/>
                  </a:lnTo>
                  <a:lnTo>
                    <a:pt x="287" y="2115"/>
                  </a:lnTo>
                  <a:lnTo>
                    <a:pt x="297" y="2101"/>
                  </a:lnTo>
                  <a:lnTo>
                    <a:pt x="311" y="2090"/>
                  </a:lnTo>
                  <a:lnTo>
                    <a:pt x="328" y="2084"/>
                  </a:lnTo>
                  <a:lnTo>
                    <a:pt x="346" y="2081"/>
                  </a:lnTo>
                  <a:lnTo>
                    <a:pt x="364" y="2084"/>
                  </a:lnTo>
                  <a:lnTo>
                    <a:pt x="381" y="2090"/>
                  </a:lnTo>
                  <a:lnTo>
                    <a:pt x="396" y="2101"/>
                  </a:lnTo>
                  <a:lnTo>
                    <a:pt x="406" y="2115"/>
                  </a:lnTo>
                  <a:lnTo>
                    <a:pt x="413" y="2131"/>
                  </a:lnTo>
                  <a:lnTo>
                    <a:pt x="416" y="2150"/>
                  </a:lnTo>
                  <a:lnTo>
                    <a:pt x="416" y="2219"/>
                  </a:lnTo>
                  <a:lnTo>
                    <a:pt x="554" y="2219"/>
                  </a:lnTo>
                  <a:lnTo>
                    <a:pt x="554" y="2150"/>
                  </a:lnTo>
                  <a:lnTo>
                    <a:pt x="557" y="2132"/>
                  </a:lnTo>
                  <a:lnTo>
                    <a:pt x="564" y="2115"/>
                  </a:lnTo>
                  <a:lnTo>
                    <a:pt x="574" y="2101"/>
                  </a:lnTo>
                  <a:lnTo>
                    <a:pt x="588" y="2090"/>
                  </a:lnTo>
                  <a:lnTo>
                    <a:pt x="605" y="2084"/>
                  </a:lnTo>
                  <a:lnTo>
                    <a:pt x="623" y="2081"/>
                  </a:lnTo>
                  <a:lnTo>
                    <a:pt x="641" y="2084"/>
                  </a:lnTo>
                  <a:lnTo>
                    <a:pt x="658" y="2090"/>
                  </a:lnTo>
                  <a:lnTo>
                    <a:pt x="672" y="2101"/>
                  </a:lnTo>
                  <a:lnTo>
                    <a:pt x="682" y="2115"/>
                  </a:lnTo>
                  <a:lnTo>
                    <a:pt x="689" y="2131"/>
                  </a:lnTo>
                  <a:lnTo>
                    <a:pt x="692" y="2150"/>
                  </a:lnTo>
                  <a:lnTo>
                    <a:pt x="692" y="2219"/>
                  </a:lnTo>
                  <a:lnTo>
                    <a:pt x="830" y="2219"/>
                  </a:lnTo>
                  <a:lnTo>
                    <a:pt x="830" y="2150"/>
                  </a:lnTo>
                  <a:lnTo>
                    <a:pt x="833" y="2132"/>
                  </a:lnTo>
                  <a:lnTo>
                    <a:pt x="840" y="2115"/>
                  </a:lnTo>
                  <a:lnTo>
                    <a:pt x="850" y="2101"/>
                  </a:lnTo>
                  <a:lnTo>
                    <a:pt x="865" y="2090"/>
                  </a:lnTo>
                  <a:lnTo>
                    <a:pt x="882" y="2084"/>
                  </a:lnTo>
                  <a:lnTo>
                    <a:pt x="900" y="2081"/>
                  </a:lnTo>
                  <a:lnTo>
                    <a:pt x="918" y="2084"/>
                  </a:lnTo>
                  <a:lnTo>
                    <a:pt x="935" y="2090"/>
                  </a:lnTo>
                  <a:lnTo>
                    <a:pt x="949" y="2101"/>
                  </a:lnTo>
                  <a:lnTo>
                    <a:pt x="959" y="2115"/>
                  </a:lnTo>
                  <a:lnTo>
                    <a:pt x="966" y="2131"/>
                  </a:lnTo>
                  <a:lnTo>
                    <a:pt x="969" y="2150"/>
                  </a:lnTo>
                  <a:lnTo>
                    <a:pt x="969" y="2219"/>
                  </a:lnTo>
                  <a:lnTo>
                    <a:pt x="1107" y="2219"/>
                  </a:lnTo>
                  <a:lnTo>
                    <a:pt x="1107" y="2150"/>
                  </a:lnTo>
                  <a:lnTo>
                    <a:pt x="1110" y="2132"/>
                  </a:lnTo>
                  <a:lnTo>
                    <a:pt x="1117" y="2115"/>
                  </a:lnTo>
                  <a:lnTo>
                    <a:pt x="1127" y="2101"/>
                  </a:lnTo>
                  <a:lnTo>
                    <a:pt x="1141" y="2090"/>
                  </a:lnTo>
                  <a:lnTo>
                    <a:pt x="1158" y="2084"/>
                  </a:lnTo>
                  <a:lnTo>
                    <a:pt x="1175" y="2081"/>
                  </a:lnTo>
                  <a:lnTo>
                    <a:pt x="1195" y="2084"/>
                  </a:lnTo>
                  <a:lnTo>
                    <a:pt x="1212" y="2090"/>
                  </a:lnTo>
                  <a:lnTo>
                    <a:pt x="1226" y="2101"/>
                  </a:lnTo>
                  <a:lnTo>
                    <a:pt x="1236" y="2115"/>
                  </a:lnTo>
                  <a:lnTo>
                    <a:pt x="1243" y="2131"/>
                  </a:lnTo>
                  <a:lnTo>
                    <a:pt x="1246" y="2150"/>
                  </a:lnTo>
                  <a:lnTo>
                    <a:pt x="1246" y="2219"/>
                  </a:lnTo>
                  <a:lnTo>
                    <a:pt x="1384" y="2219"/>
                  </a:lnTo>
                  <a:lnTo>
                    <a:pt x="1384" y="2150"/>
                  </a:lnTo>
                  <a:lnTo>
                    <a:pt x="1387" y="2132"/>
                  </a:lnTo>
                  <a:lnTo>
                    <a:pt x="1394" y="2115"/>
                  </a:lnTo>
                  <a:lnTo>
                    <a:pt x="1404" y="2101"/>
                  </a:lnTo>
                  <a:lnTo>
                    <a:pt x="1418" y="2090"/>
                  </a:lnTo>
                  <a:lnTo>
                    <a:pt x="1435" y="2084"/>
                  </a:lnTo>
                  <a:lnTo>
                    <a:pt x="1453" y="2081"/>
                  </a:lnTo>
                  <a:lnTo>
                    <a:pt x="1471" y="2084"/>
                  </a:lnTo>
                  <a:lnTo>
                    <a:pt x="1488" y="2090"/>
                  </a:lnTo>
                  <a:lnTo>
                    <a:pt x="1503" y="2101"/>
                  </a:lnTo>
                  <a:lnTo>
                    <a:pt x="1513" y="2115"/>
                  </a:lnTo>
                  <a:lnTo>
                    <a:pt x="1520" y="2131"/>
                  </a:lnTo>
                  <a:lnTo>
                    <a:pt x="1523" y="2150"/>
                  </a:lnTo>
                  <a:lnTo>
                    <a:pt x="1523" y="2219"/>
                  </a:lnTo>
                  <a:lnTo>
                    <a:pt x="1661" y="2219"/>
                  </a:lnTo>
                  <a:lnTo>
                    <a:pt x="1661" y="2150"/>
                  </a:lnTo>
                  <a:lnTo>
                    <a:pt x="1664" y="2132"/>
                  </a:lnTo>
                  <a:lnTo>
                    <a:pt x="1670" y="2115"/>
                  </a:lnTo>
                  <a:lnTo>
                    <a:pt x="1681" y="2101"/>
                  </a:lnTo>
                  <a:lnTo>
                    <a:pt x="1695" y="2090"/>
                  </a:lnTo>
                  <a:lnTo>
                    <a:pt x="1712" y="2084"/>
                  </a:lnTo>
                  <a:lnTo>
                    <a:pt x="1730" y="2081"/>
                  </a:lnTo>
                  <a:lnTo>
                    <a:pt x="1748" y="2084"/>
                  </a:lnTo>
                  <a:lnTo>
                    <a:pt x="1765" y="2090"/>
                  </a:lnTo>
                  <a:lnTo>
                    <a:pt x="1778" y="2101"/>
                  </a:lnTo>
                  <a:lnTo>
                    <a:pt x="1789" y="2115"/>
                  </a:lnTo>
                  <a:lnTo>
                    <a:pt x="1796" y="2131"/>
                  </a:lnTo>
                  <a:lnTo>
                    <a:pt x="1799" y="2150"/>
                  </a:lnTo>
                  <a:lnTo>
                    <a:pt x="1799" y="2219"/>
                  </a:lnTo>
                  <a:lnTo>
                    <a:pt x="1937" y="2219"/>
                  </a:lnTo>
                  <a:lnTo>
                    <a:pt x="1937" y="2150"/>
                  </a:lnTo>
                  <a:lnTo>
                    <a:pt x="1940" y="2132"/>
                  </a:lnTo>
                  <a:lnTo>
                    <a:pt x="1947" y="2115"/>
                  </a:lnTo>
                  <a:lnTo>
                    <a:pt x="1957" y="2101"/>
                  </a:lnTo>
                  <a:lnTo>
                    <a:pt x="1972" y="2090"/>
                  </a:lnTo>
                  <a:lnTo>
                    <a:pt x="1989" y="2084"/>
                  </a:lnTo>
                  <a:lnTo>
                    <a:pt x="2007" y="2081"/>
                  </a:lnTo>
                  <a:lnTo>
                    <a:pt x="2025" y="2084"/>
                  </a:lnTo>
                  <a:lnTo>
                    <a:pt x="2042" y="2090"/>
                  </a:lnTo>
                  <a:lnTo>
                    <a:pt x="2055" y="2101"/>
                  </a:lnTo>
                  <a:lnTo>
                    <a:pt x="2066" y="2115"/>
                  </a:lnTo>
                  <a:lnTo>
                    <a:pt x="2073" y="2131"/>
                  </a:lnTo>
                  <a:lnTo>
                    <a:pt x="2076" y="2150"/>
                  </a:lnTo>
                  <a:lnTo>
                    <a:pt x="2076" y="2219"/>
                  </a:lnTo>
                  <a:lnTo>
                    <a:pt x="2214" y="2219"/>
                  </a:lnTo>
                  <a:lnTo>
                    <a:pt x="2214" y="2011"/>
                  </a:lnTo>
                  <a:lnTo>
                    <a:pt x="139" y="2011"/>
                  </a:lnTo>
                  <a:close/>
                  <a:moveTo>
                    <a:pt x="277" y="1803"/>
                  </a:moveTo>
                  <a:lnTo>
                    <a:pt x="277" y="1873"/>
                  </a:lnTo>
                  <a:lnTo>
                    <a:pt x="2076" y="1873"/>
                  </a:lnTo>
                  <a:lnTo>
                    <a:pt x="2076" y="1803"/>
                  </a:lnTo>
                  <a:lnTo>
                    <a:pt x="277" y="1803"/>
                  </a:lnTo>
                  <a:close/>
                  <a:moveTo>
                    <a:pt x="1175" y="971"/>
                  </a:moveTo>
                  <a:lnTo>
                    <a:pt x="1158" y="973"/>
                  </a:lnTo>
                  <a:lnTo>
                    <a:pt x="1141" y="980"/>
                  </a:lnTo>
                  <a:lnTo>
                    <a:pt x="1127" y="991"/>
                  </a:lnTo>
                  <a:lnTo>
                    <a:pt x="1117" y="1005"/>
                  </a:lnTo>
                  <a:lnTo>
                    <a:pt x="1110" y="1022"/>
                  </a:lnTo>
                  <a:lnTo>
                    <a:pt x="1107" y="1040"/>
                  </a:lnTo>
                  <a:lnTo>
                    <a:pt x="1107" y="1428"/>
                  </a:lnTo>
                  <a:lnTo>
                    <a:pt x="1175" y="1497"/>
                  </a:lnTo>
                  <a:lnTo>
                    <a:pt x="1246" y="1428"/>
                  </a:lnTo>
                  <a:lnTo>
                    <a:pt x="1246" y="1040"/>
                  </a:lnTo>
                  <a:lnTo>
                    <a:pt x="1243" y="1022"/>
                  </a:lnTo>
                  <a:lnTo>
                    <a:pt x="1236" y="1005"/>
                  </a:lnTo>
                  <a:lnTo>
                    <a:pt x="1225" y="991"/>
                  </a:lnTo>
                  <a:lnTo>
                    <a:pt x="1212" y="980"/>
                  </a:lnTo>
                  <a:lnTo>
                    <a:pt x="1195" y="973"/>
                  </a:lnTo>
                  <a:lnTo>
                    <a:pt x="1175" y="971"/>
                  </a:lnTo>
                  <a:close/>
                  <a:moveTo>
                    <a:pt x="1175" y="763"/>
                  </a:moveTo>
                  <a:lnTo>
                    <a:pt x="1147" y="766"/>
                  </a:lnTo>
                  <a:lnTo>
                    <a:pt x="1120" y="775"/>
                  </a:lnTo>
                  <a:lnTo>
                    <a:pt x="1095" y="789"/>
                  </a:lnTo>
                  <a:lnTo>
                    <a:pt x="1075" y="807"/>
                  </a:lnTo>
                  <a:lnTo>
                    <a:pt x="1058" y="830"/>
                  </a:lnTo>
                  <a:lnTo>
                    <a:pt x="1046" y="855"/>
                  </a:lnTo>
                  <a:lnTo>
                    <a:pt x="1040" y="884"/>
                  </a:lnTo>
                  <a:lnTo>
                    <a:pt x="1063" y="867"/>
                  </a:lnTo>
                  <a:lnTo>
                    <a:pt x="1088" y="851"/>
                  </a:lnTo>
                  <a:lnTo>
                    <a:pt x="1116" y="841"/>
                  </a:lnTo>
                  <a:lnTo>
                    <a:pt x="1145" y="834"/>
                  </a:lnTo>
                  <a:lnTo>
                    <a:pt x="1175" y="832"/>
                  </a:lnTo>
                  <a:lnTo>
                    <a:pt x="1208" y="834"/>
                  </a:lnTo>
                  <a:lnTo>
                    <a:pt x="1237" y="841"/>
                  </a:lnTo>
                  <a:lnTo>
                    <a:pt x="1265" y="851"/>
                  </a:lnTo>
                  <a:lnTo>
                    <a:pt x="1290" y="867"/>
                  </a:lnTo>
                  <a:lnTo>
                    <a:pt x="1313" y="884"/>
                  </a:lnTo>
                  <a:lnTo>
                    <a:pt x="1307" y="855"/>
                  </a:lnTo>
                  <a:lnTo>
                    <a:pt x="1295" y="830"/>
                  </a:lnTo>
                  <a:lnTo>
                    <a:pt x="1278" y="807"/>
                  </a:lnTo>
                  <a:lnTo>
                    <a:pt x="1257" y="789"/>
                  </a:lnTo>
                  <a:lnTo>
                    <a:pt x="1233" y="775"/>
                  </a:lnTo>
                  <a:lnTo>
                    <a:pt x="1206" y="766"/>
                  </a:lnTo>
                  <a:lnTo>
                    <a:pt x="1175" y="763"/>
                  </a:lnTo>
                  <a:close/>
                  <a:moveTo>
                    <a:pt x="1175" y="555"/>
                  </a:moveTo>
                  <a:lnTo>
                    <a:pt x="1129" y="558"/>
                  </a:lnTo>
                  <a:lnTo>
                    <a:pt x="1085" y="567"/>
                  </a:lnTo>
                  <a:lnTo>
                    <a:pt x="1042" y="582"/>
                  </a:lnTo>
                  <a:lnTo>
                    <a:pt x="1002" y="602"/>
                  </a:lnTo>
                  <a:lnTo>
                    <a:pt x="965" y="626"/>
                  </a:lnTo>
                  <a:lnTo>
                    <a:pt x="932" y="656"/>
                  </a:lnTo>
                  <a:lnTo>
                    <a:pt x="903" y="689"/>
                  </a:lnTo>
                  <a:lnTo>
                    <a:pt x="878" y="726"/>
                  </a:lnTo>
                  <a:lnTo>
                    <a:pt x="857" y="767"/>
                  </a:lnTo>
                  <a:lnTo>
                    <a:pt x="842" y="809"/>
                  </a:lnTo>
                  <a:lnTo>
                    <a:pt x="833" y="854"/>
                  </a:lnTo>
                  <a:lnTo>
                    <a:pt x="830" y="901"/>
                  </a:lnTo>
                  <a:lnTo>
                    <a:pt x="833" y="943"/>
                  </a:lnTo>
                  <a:lnTo>
                    <a:pt x="840" y="984"/>
                  </a:lnTo>
                  <a:lnTo>
                    <a:pt x="852" y="1022"/>
                  </a:lnTo>
                  <a:lnTo>
                    <a:pt x="869" y="1058"/>
                  </a:lnTo>
                  <a:lnTo>
                    <a:pt x="888" y="1093"/>
                  </a:lnTo>
                  <a:lnTo>
                    <a:pt x="912" y="1124"/>
                  </a:lnTo>
                  <a:lnTo>
                    <a:pt x="939" y="1153"/>
                  </a:lnTo>
                  <a:lnTo>
                    <a:pt x="969" y="1178"/>
                  </a:lnTo>
                  <a:lnTo>
                    <a:pt x="969" y="1085"/>
                  </a:lnTo>
                  <a:lnTo>
                    <a:pt x="945" y="1053"/>
                  </a:lnTo>
                  <a:lnTo>
                    <a:pt x="926" y="1019"/>
                  </a:lnTo>
                  <a:lnTo>
                    <a:pt x="912" y="982"/>
                  </a:lnTo>
                  <a:lnTo>
                    <a:pt x="903" y="942"/>
                  </a:lnTo>
                  <a:lnTo>
                    <a:pt x="900" y="901"/>
                  </a:lnTo>
                  <a:lnTo>
                    <a:pt x="903" y="861"/>
                  </a:lnTo>
                  <a:lnTo>
                    <a:pt x="912" y="821"/>
                  </a:lnTo>
                  <a:lnTo>
                    <a:pt x="926" y="785"/>
                  </a:lnTo>
                  <a:lnTo>
                    <a:pt x="944" y="751"/>
                  </a:lnTo>
                  <a:lnTo>
                    <a:pt x="967" y="719"/>
                  </a:lnTo>
                  <a:lnTo>
                    <a:pt x="995" y="692"/>
                  </a:lnTo>
                  <a:lnTo>
                    <a:pt x="1026" y="669"/>
                  </a:lnTo>
                  <a:lnTo>
                    <a:pt x="1060" y="650"/>
                  </a:lnTo>
                  <a:lnTo>
                    <a:pt x="1097" y="635"/>
                  </a:lnTo>
                  <a:lnTo>
                    <a:pt x="1135" y="626"/>
                  </a:lnTo>
                  <a:lnTo>
                    <a:pt x="1175" y="623"/>
                  </a:lnTo>
                  <a:lnTo>
                    <a:pt x="1217" y="626"/>
                  </a:lnTo>
                  <a:lnTo>
                    <a:pt x="1256" y="635"/>
                  </a:lnTo>
                  <a:lnTo>
                    <a:pt x="1293" y="650"/>
                  </a:lnTo>
                  <a:lnTo>
                    <a:pt x="1327" y="669"/>
                  </a:lnTo>
                  <a:lnTo>
                    <a:pt x="1358" y="692"/>
                  </a:lnTo>
                  <a:lnTo>
                    <a:pt x="1385" y="719"/>
                  </a:lnTo>
                  <a:lnTo>
                    <a:pt x="1408" y="751"/>
                  </a:lnTo>
                  <a:lnTo>
                    <a:pt x="1427" y="785"/>
                  </a:lnTo>
                  <a:lnTo>
                    <a:pt x="1441" y="821"/>
                  </a:lnTo>
                  <a:lnTo>
                    <a:pt x="1450" y="861"/>
                  </a:lnTo>
                  <a:lnTo>
                    <a:pt x="1453" y="901"/>
                  </a:lnTo>
                  <a:lnTo>
                    <a:pt x="1450" y="942"/>
                  </a:lnTo>
                  <a:lnTo>
                    <a:pt x="1441" y="982"/>
                  </a:lnTo>
                  <a:lnTo>
                    <a:pt x="1427" y="1019"/>
                  </a:lnTo>
                  <a:lnTo>
                    <a:pt x="1408" y="1053"/>
                  </a:lnTo>
                  <a:lnTo>
                    <a:pt x="1384" y="1085"/>
                  </a:lnTo>
                  <a:lnTo>
                    <a:pt x="1384" y="1085"/>
                  </a:lnTo>
                  <a:lnTo>
                    <a:pt x="1384" y="1178"/>
                  </a:lnTo>
                  <a:lnTo>
                    <a:pt x="1414" y="1153"/>
                  </a:lnTo>
                  <a:lnTo>
                    <a:pt x="1441" y="1124"/>
                  </a:lnTo>
                  <a:lnTo>
                    <a:pt x="1464" y="1093"/>
                  </a:lnTo>
                  <a:lnTo>
                    <a:pt x="1484" y="1058"/>
                  </a:lnTo>
                  <a:lnTo>
                    <a:pt x="1501" y="1022"/>
                  </a:lnTo>
                  <a:lnTo>
                    <a:pt x="1513" y="984"/>
                  </a:lnTo>
                  <a:lnTo>
                    <a:pt x="1520" y="943"/>
                  </a:lnTo>
                  <a:lnTo>
                    <a:pt x="1523" y="901"/>
                  </a:lnTo>
                  <a:lnTo>
                    <a:pt x="1520" y="854"/>
                  </a:lnTo>
                  <a:lnTo>
                    <a:pt x="1510" y="809"/>
                  </a:lnTo>
                  <a:lnTo>
                    <a:pt x="1496" y="767"/>
                  </a:lnTo>
                  <a:lnTo>
                    <a:pt x="1475" y="726"/>
                  </a:lnTo>
                  <a:lnTo>
                    <a:pt x="1450" y="689"/>
                  </a:lnTo>
                  <a:lnTo>
                    <a:pt x="1421" y="656"/>
                  </a:lnTo>
                  <a:lnTo>
                    <a:pt x="1388" y="626"/>
                  </a:lnTo>
                  <a:lnTo>
                    <a:pt x="1351" y="602"/>
                  </a:lnTo>
                  <a:lnTo>
                    <a:pt x="1311" y="582"/>
                  </a:lnTo>
                  <a:lnTo>
                    <a:pt x="1268" y="567"/>
                  </a:lnTo>
                  <a:lnTo>
                    <a:pt x="1223" y="558"/>
                  </a:lnTo>
                  <a:lnTo>
                    <a:pt x="1175" y="555"/>
                  </a:lnTo>
                  <a:close/>
                  <a:moveTo>
                    <a:pt x="623" y="138"/>
                  </a:moveTo>
                  <a:lnTo>
                    <a:pt x="603" y="141"/>
                  </a:lnTo>
                  <a:lnTo>
                    <a:pt x="585" y="148"/>
                  </a:lnTo>
                  <a:lnTo>
                    <a:pt x="570" y="160"/>
                  </a:lnTo>
                  <a:lnTo>
                    <a:pt x="557" y="175"/>
                  </a:lnTo>
                  <a:lnTo>
                    <a:pt x="548" y="192"/>
                  </a:lnTo>
                  <a:lnTo>
                    <a:pt x="543" y="212"/>
                  </a:lnTo>
                  <a:lnTo>
                    <a:pt x="440" y="1665"/>
                  </a:lnTo>
                  <a:lnTo>
                    <a:pt x="1107" y="1665"/>
                  </a:lnTo>
                  <a:lnTo>
                    <a:pt x="1107" y="1623"/>
                  </a:lnTo>
                  <a:lnTo>
                    <a:pt x="989" y="1505"/>
                  </a:lnTo>
                  <a:lnTo>
                    <a:pt x="978" y="1491"/>
                  </a:lnTo>
                  <a:lnTo>
                    <a:pt x="971" y="1474"/>
                  </a:lnTo>
                  <a:lnTo>
                    <a:pt x="969" y="1456"/>
                  </a:lnTo>
                  <a:lnTo>
                    <a:pt x="969" y="1340"/>
                  </a:lnTo>
                  <a:lnTo>
                    <a:pt x="926" y="1317"/>
                  </a:lnTo>
                  <a:lnTo>
                    <a:pt x="885" y="1288"/>
                  </a:lnTo>
                  <a:lnTo>
                    <a:pt x="847" y="1257"/>
                  </a:lnTo>
                  <a:lnTo>
                    <a:pt x="813" y="1223"/>
                  </a:lnTo>
                  <a:lnTo>
                    <a:pt x="783" y="1184"/>
                  </a:lnTo>
                  <a:lnTo>
                    <a:pt x="757" y="1143"/>
                  </a:lnTo>
                  <a:lnTo>
                    <a:pt x="734" y="1099"/>
                  </a:lnTo>
                  <a:lnTo>
                    <a:pt x="717" y="1052"/>
                  </a:lnTo>
                  <a:lnTo>
                    <a:pt x="703" y="1004"/>
                  </a:lnTo>
                  <a:lnTo>
                    <a:pt x="694" y="953"/>
                  </a:lnTo>
                  <a:lnTo>
                    <a:pt x="692" y="901"/>
                  </a:lnTo>
                  <a:lnTo>
                    <a:pt x="695" y="848"/>
                  </a:lnTo>
                  <a:lnTo>
                    <a:pt x="704" y="797"/>
                  </a:lnTo>
                  <a:lnTo>
                    <a:pt x="717" y="747"/>
                  </a:lnTo>
                  <a:lnTo>
                    <a:pt x="736" y="701"/>
                  </a:lnTo>
                  <a:lnTo>
                    <a:pt x="758" y="657"/>
                  </a:lnTo>
                  <a:lnTo>
                    <a:pt x="786" y="614"/>
                  </a:lnTo>
                  <a:lnTo>
                    <a:pt x="817" y="576"/>
                  </a:lnTo>
                  <a:lnTo>
                    <a:pt x="852" y="541"/>
                  </a:lnTo>
                  <a:lnTo>
                    <a:pt x="891" y="509"/>
                  </a:lnTo>
                  <a:lnTo>
                    <a:pt x="932" y="482"/>
                  </a:lnTo>
                  <a:lnTo>
                    <a:pt x="976" y="459"/>
                  </a:lnTo>
                  <a:lnTo>
                    <a:pt x="1024" y="441"/>
                  </a:lnTo>
                  <a:lnTo>
                    <a:pt x="1073" y="427"/>
                  </a:lnTo>
                  <a:lnTo>
                    <a:pt x="1124" y="419"/>
                  </a:lnTo>
                  <a:lnTo>
                    <a:pt x="1175" y="416"/>
                  </a:lnTo>
                  <a:lnTo>
                    <a:pt x="1229" y="419"/>
                  </a:lnTo>
                  <a:lnTo>
                    <a:pt x="1280" y="427"/>
                  </a:lnTo>
                  <a:lnTo>
                    <a:pt x="1329" y="441"/>
                  </a:lnTo>
                  <a:lnTo>
                    <a:pt x="1376" y="459"/>
                  </a:lnTo>
                  <a:lnTo>
                    <a:pt x="1421" y="482"/>
                  </a:lnTo>
                  <a:lnTo>
                    <a:pt x="1462" y="509"/>
                  </a:lnTo>
                  <a:lnTo>
                    <a:pt x="1501" y="541"/>
                  </a:lnTo>
                  <a:lnTo>
                    <a:pt x="1536" y="576"/>
                  </a:lnTo>
                  <a:lnTo>
                    <a:pt x="1567" y="614"/>
                  </a:lnTo>
                  <a:lnTo>
                    <a:pt x="1594" y="657"/>
                  </a:lnTo>
                  <a:lnTo>
                    <a:pt x="1617" y="701"/>
                  </a:lnTo>
                  <a:lnTo>
                    <a:pt x="1635" y="747"/>
                  </a:lnTo>
                  <a:lnTo>
                    <a:pt x="1649" y="797"/>
                  </a:lnTo>
                  <a:lnTo>
                    <a:pt x="1658" y="848"/>
                  </a:lnTo>
                  <a:lnTo>
                    <a:pt x="1661" y="901"/>
                  </a:lnTo>
                  <a:lnTo>
                    <a:pt x="1658" y="953"/>
                  </a:lnTo>
                  <a:lnTo>
                    <a:pt x="1649" y="1004"/>
                  </a:lnTo>
                  <a:lnTo>
                    <a:pt x="1636" y="1052"/>
                  </a:lnTo>
                  <a:lnTo>
                    <a:pt x="1618" y="1099"/>
                  </a:lnTo>
                  <a:lnTo>
                    <a:pt x="1596" y="1143"/>
                  </a:lnTo>
                  <a:lnTo>
                    <a:pt x="1570" y="1184"/>
                  </a:lnTo>
                  <a:lnTo>
                    <a:pt x="1540" y="1223"/>
                  </a:lnTo>
                  <a:lnTo>
                    <a:pt x="1506" y="1257"/>
                  </a:lnTo>
                  <a:lnTo>
                    <a:pt x="1467" y="1288"/>
                  </a:lnTo>
                  <a:lnTo>
                    <a:pt x="1427" y="1317"/>
                  </a:lnTo>
                  <a:lnTo>
                    <a:pt x="1384" y="1340"/>
                  </a:lnTo>
                  <a:lnTo>
                    <a:pt x="1384" y="1456"/>
                  </a:lnTo>
                  <a:lnTo>
                    <a:pt x="1382" y="1474"/>
                  </a:lnTo>
                  <a:lnTo>
                    <a:pt x="1375" y="1491"/>
                  </a:lnTo>
                  <a:lnTo>
                    <a:pt x="1364" y="1505"/>
                  </a:lnTo>
                  <a:lnTo>
                    <a:pt x="1246" y="1623"/>
                  </a:lnTo>
                  <a:lnTo>
                    <a:pt x="1246" y="1665"/>
                  </a:lnTo>
                  <a:lnTo>
                    <a:pt x="1912" y="1665"/>
                  </a:lnTo>
                  <a:lnTo>
                    <a:pt x="1810" y="212"/>
                  </a:lnTo>
                  <a:lnTo>
                    <a:pt x="1805" y="192"/>
                  </a:lnTo>
                  <a:lnTo>
                    <a:pt x="1796" y="175"/>
                  </a:lnTo>
                  <a:lnTo>
                    <a:pt x="1783" y="160"/>
                  </a:lnTo>
                  <a:lnTo>
                    <a:pt x="1767" y="148"/>
                  </a:lnTo>
                  <a:lnTo>
                    <a:pt x="1749" y="141"/>
                  </a:lnTo>
                  <a:lnTo>
                    <a:pt x="1730" y="138"/>
                  </a:lnTo>
                  <a:lnTo>
                    <a:pt x="623" y="138"/>
                  </a:lnTo>
                  <a:close/>
                  <a:moveTo>
                    <a:pt x="623" y="0"/>
                  </a:moveTo>
                  <a:lnTo>
                    <a:pt x="1730" y="0"/>
                  </a:lnTo>
                  <a:lnTo>
                    <a:pt x="1763" y="2"/>
                  </a:lnTo>
                  <a:lnTo>
                    <a:pt x="1794" y="10"/>
                  </a:lnTo>
                  <a:lnTo>
                    <a:pt x="1825" y="22"/>
                  </a:lnTo>
                  <a:lnTo>
                    <a:pt x="1853" y="38"/>
                  </a:lnTo>
                  <a:lnTo>
                    <a:pt x="1877" y="59"/>
                  </a:lnTo>
                  <a:lnTo>
                    <a:pt x="1899" y="83"/>
                  </a:lnTo>
                  <a:lnTo>
                    <a:pt x="1918" y="109"/>
                  </a:lnTo>
                  <a:lnTo>
                    <a:pt x="1932" y="138"/>
                  </a:lnTo>
                  <a:lnTo>
                    <a:pt x="1942" y="169"/>
                  </a:lnTo>
                  <a:lnTo>
                    <a:pt x="1947" y="203"/>
                  </a:lnTo>
                  <a:lnTo>
                    <a:pt x="2051" y="1665"/>
                  </a:lnTo>
                  <a:lnTo>
                    <a:pt x="2145" y="1665"/>
                  </a:lnTo>
                  <a:lnTo>
                    <a:pt x="2164" y="1667"/>
                  </a:lnTo>
                  <a:lnTo>
                    <a:pt x="2180" y="1674"/>
                  </a:lnTo>
                  <a:lnTo>
                    <a:pt x="2194" y="1685"/>
                  </a:lnTo>
                  <a:lnTo>
                    <a:pt x="2205" y="1699"/>
                  </a:lnTo>
                  <a:lnTo>
                    <a:pt x="2212" y="1715"/>
                  </a:lnTo>
                  <a:lnTo>
                    <a:pt x="2214" y="1733"/>
                  </a:lnTo>
                  <a:lnTo>
                    <a:pt x="2214" y="1873"/>
                  </a:lnTo>
                  <a:lnTo>
                    <a:pt x="2284" y="1873"/>
                  </a:lnTo>
                  <a:lnTo>
                    <a:pt x="2302" y="1875"/>
                  </a:lnTo>
                  <a:lnTo>
                    <a:pt x="2319" y="1882"/>
                  </a:lnTo>
                  <a:lnTo>
                    <a:pt x="2332" y="1893"/>
                  </a:lnTo>
                  <a:lnTo>
                    <a:pt x="2343" y="1907"/>
                  </a:lnTo>
                  <a:lnTo>
                    <a:pt x="2350" y="1923"/>
                  </a:lnTo>
                  <a:lnTo>
                    <a:pt x="2353" y="1942"/>
                  </a:lnTo>
                  <a:lnTo>
                    <a:pt x="2353" y="2288"/>
                  </a:lnTo>
                  <a:lnTo>
                    <a:pt x="2350" y="2308"/>
                  </a:lnTo>
                  <a:lnTo>
                    <a:pt x="2343" y="2324"/>
                  </a:lnTo>
                  <a:lnTo>
                    <a:pt x="2332" y="2338"/>
                  </a:lnTo>
                  <a:lnTo>
                    <a:pt x="2319" y="2349"/>
                  </a:lnTo>
                  <a:lnTo>
                    <a:pt x="2302" y="2356"/>
                  </a:lnTo>
                  <a:lnTo>
                    <a:pt x="2284" y="2358"/>
                  </a:lnTo>
                  <a:lnTo>
                    <a:pt x="70" y="2358"/>
                  </a:lnTo>
                  <a:lnTo>
                    <a:pt x="51" y="2356"/>
                  </a:lnTo>
                  <a:lnTo>
                    <a:pt x="34" y="2349"/>
                  </a:lnTo>
                  <a:lnTo>
                    <a:pt x="20" y="2338"/>
                  </a:lnTo>
                  <a:lnTo>
                    <a:pt x="10" y="2324"/>
                  </a:lnTo>
                  <a:lnTo>
                    <a:pt x="3" y="2308"/>
                  </a:lnTo>
                  <a:lnTo>
                    <a:pt x="0" y="2288"/>
                  </a:lnTo>
                  <a:lnTo>
                    <a:pt x="0" y="1942"/>
                  </a:lnTo>
                  <a:lnTo>
                    <a:pt x="3" y="1923"/>
                  </a:lnTo>
                  <a:lnTo>
                    <a:pt x="10" y="1907"/>
                  </a:lnTo>
                  <a:lnTo>
                    <a:pt x="20" y="1893"/>
                  </a:lnTo>
                  <a:lnTo>
                    <a:pt x="34" y="1882"/>
                  </a:lnTo>
                  <a:lnTo>
                    <a:pt x="51" y="1875"/>
                  </a:lnTo>
                  <a:lnTo>
                    <a:pt x="70" y="1873"/>
                  </a:lnTo>
                  <a:lnTo>
                    <a:pt x="139" y="1873"/>
                  </a:lnTo>
                  <a:lnTo>
                    <a:pt x="139" y="1733"/>
                  </a:lnTo>
                  <a:lnTo>
                    <a:pt x="141" y="1715"/>
                  </a:lnTo>
                  <a:lnTo>
                    <a:pt x="148" y="1699"/>
                  </a:lnTo>
                  <a:lnTo>
                    <a:pt x="159" y="1685"/>
                  </a:lnTo>
                  <a:lnTo>
                    <a:pt x="173" y="1674"/>
                  </a:lnTo>
                  <a:lnTo>
                    <a:pt x="189" y="1667"/>
                  </a:lnTo>
                  <a:lnTo>
                    <a:pt x="207" y="1665"/>
                  </a:lnTo>
                  <a:lnTo>
                    <a:pt x="302" y="1665"/>
                  </a:lnTo>
                  <a:lnTo>
                    <a:pt x="406" y="203"/>
                  </a:lnTo>
                  <a:lnTo>
                    <a:pt x="411" y="169"/>
                  </a:lnTo>
                  <a:lnTo>
                    <a:pt x="421" y="138"/>
                  </a:lnTo>
                  <a:lnTo>
                    <a:pt x="435" y="109"/>
                  </a:lnTo>
                  <a:lnTo>
                    <a:pt x="453" y="83"/>
                  </a:lnTo>
                  <a:lnTo>
                    <a:pt x="475" y="59"/>
                  </a:lnTo>
                  <a:lnTo>
                    <a:pt x="500" y="38"/>
                  </a:lnTo>
                  <a:lnTo>
                    <a:pt x="528" y="22"/>
                  </a:lnTo>
                  <a:lnTo>
                    <a:pt x="559" y="10"/>
                  </a:lnTo>
                  <a:lnTo>
                    <a:pt x="590" y="2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674688" y="2181226"/>
              <a:ext cx="109537" cy="25400"/>
            </a:xfrm>
            <a:custGeom>
              <a:rect b="b" l="l" r="r" t="t"/>
              <a:pathLst>
                <a:path extrusionOk="0" h="140" w="623">
                  <a:moveTo>
                    <a:pt x="69" y="0"/>
                  </a:moveTo>
                  <a:lnTo>
                    <a:pt x="554" y="0"/>
                  </a:lnTo>
                  <a:lnTo>
                    <a:pt x="572" y="3"/>
                  </a:lnTo>
                  <a:lnTo>
                    <a:pt x="589" y="10"/>
                  </a:lnTo>
                  <a:lnTo>
                    <a:pt x="603" y="21"/>
                  </a:lnTo>
                  <a:lnTo>
                    <a:pt x="613" y="35"/>
                  </a:lnTo>
                  <a:lnTo>
                    <a:pt x="620" y="52"/>
                  </a:lnTo>
                  <a:lnTo>
                    <a:pt x="623" y="70"/>
                  </a:lnTo>
                  <a:lnTo>
                    <a:pt x="620" y="88"/>
                  </a:lnTo>
                  <a:lnTo>
                    <a:pt x="613" y="105"/>
                  </a:lnTo>
                  <a:lnTo>
                    <a:pt x="603" y="119"/>
                  </a:lnTo>
                  <a:lnTo>
                    <a:pt x="589" y="130"/>
                  </a:lnTo>
                  <a:lnTo>
                    <a:pt x="572" y="137"/>
                  </a:lnTo>
                  <a:lnTo>
                    <a:pt x="554" y="140"/>
                  </a:lnTo>
                  <a:lnTo>
                    <a:pt x="69" y="140"/>
                  </a:lnTo>
                  <a:lnTo>
                    <a:pt x="50" y="137"/>
                  </a:lnTo>
                  <a:lnTo>
                    <a:pt x="34" y="130"/>
                  </a:lnTo>
                  <a:lnTo>
                    <a:pt x="20" y="119"/>
                  </a:lnTo>
                  <a:lnTo>
                    <a:pt x="9" y="105"/>
                  </a:lnTo>
                  <a:lnTo>
                    <a:pt x="2" y="88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9" y="35"/>
                  </a:lnTo>
                  <a:lnTo>
                    <a:pt x="20" y="21"/>
                  </a:lnTo>
                  <a:lnTo>
                    <a:pt x="34" y="10"/>
                  </a:lnTo>
                  <a:lnTo>
                    <a:pt x="50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1150938" y="2181226"/>
              <a:ext cx="109537" cy="25400"/>
            </a:xfrm>
            <a:custGeom>
              <a:rect b="b" l="l" r="r" t="t"/>
              <a:pathLst>
                <a:path extrusionOk="0" h="140" w="623">
                  <a:moveTo>
                    <a:pt x="70" y="0"/>
                  </a:moveTo>
                  <a:lnTo>
                    <a:pt x="554" y="0"/>
                  </a:lnTo>
                  <a:lnTo>
                    <a:pt x="572" y="3"/>
                  </a:lnTo>
                  <a:lnTo>
                    <a:pt x="589" y="10"/>
                  </a:lnTo>
                  <a:lnTo>
                    <a:pt x="603" y="21"/>
                  </a:lnTo>
                  <a:lnTo>
                    <a:pt x="613" y="35"/>
                  </a:lnTo>
                  <a:lnTo>
                    <a:pt x="620" y="52"/>
                  </a:lnTo>
                  <a:lnTo>
                    <a:pt x="623" y="70"/>
                  </a:lnTo>
                  <a:lnTo>
                    <a:pt x="620" y="88"/>
                  </a:lnTo>
                  <a:lnTo>
                    <a:pt x="613" y="105"/>
                  </a:lnTo>
                  <a:lnTo>
                    <a:pt x="603" y="119"/>
                  </a:lnTo>
                  <a:lnTo>
                    <a:pt x="589" y="130"/>
                  </a:lnTo>
                  <a:lnTo>
                    <a:pt x="572" y="137"/>
                  </a:lnTo>
                  <a:lnTo>
                    <a:pt x="554" y="140"/>
                  </a:lnTo>
                  <a:lnTo>
                    <a:pt x="70" y="140"/>
                  </a:lnTo>
                  <a:lnTo>
                    <a:pt x="51" y="137"/>
                  </a:lnTo>
                  <a:lnTo>
                    <a:pt x="34" y="130"/>
                  </a:lnTo>
                  <a:lnTo>
                    <a:pt x="20" y="119"/>
                  </a:lnTo>
                  <a:lnTo>
                    <a:pt x="9" y="105"/>
                  </a:lnTo>
                  <a:lnTo>
                    <a:pt x="3" y="88"/>
                  </a:lnTo>
                  <a:lnTo>
                    <a:pt x="0" y="70"/>
                  </a:lnTo>
                  <a:lnTo>
                    <a:pt x="3" y="52"/>
                  </a:lnTo>
                  <a:lnTo>
                    <a:pt x="9" y="35"/>
                  </a:lnTo>
                  <a:lnTo>
                    <a:pt x="20" y="21"/>
                  </a:lnTo>
                  <a:lnTo>
                    <a:pt x="34" y="10"/>
                  </a:lnTo>
                  <a:lnTo>
                    <a:pt x="51" y="3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1123950" y="2041526"/>
              <a:ext cx="98426" cy="66675"/>
            </a:xfrm>
            <a:custGeom>
              <a:rect b="b" l="l" r="r" t="t"/>
              <a:pathLst>
                <a:path extrusionOk="0" h="382" w="558">
                  <a:moveTo>
                    <a:pt x="489" y="0"/>
                  </a:moveTo>
                  <a:lnTo>
                    <a:pt x="506" y="2"/>
                  </a:lnTo>
                  <a:lnTo>
                    <a:pt x="522" y="9"/>
                  </a:lnTo>
                  <a:lnTo>
                    <a:pt x="537" y="20"/>
                  </a:lnTo>
                  <a:lnTo>
                    <a:pt x="549" y="35"/>
                  </a:lnTo>
                  <a:lnTo>
                    <a:pt x="556" y="52"/>
                  </a:lnTo>
                  <a:lnTo>
                    <a:pt x="558" y="70"/>
                  </a:lnTo>
                  <a:lnTo>
                    <a:pt x="556" y="87"/>
                  </a:lnTo>
                  <a:lnTo>
                    <a:pt x="549" y="104"/>
                  </a:lnTo>
                  <a:lnTo>
                    <a:pt x="538" y="118"/>
                  </a:lnTo>
                  <a:lnTo>
                    <a:pt x="523" y="129"/>
                  </a:lnTo>
                  <a:lnTo>
                    <a:pt x="104" y="373"/>
                  </a:lnTo>
                  <a:lnTo>
                    <a:pt x="87" y="380"/>
                  </a:lnTo>
                  <a:lnTo>
                    <a:pt x="70" y="382"/>
                  </a:lnTo>
                  <a:lnTo>
                    <a:pt x="51" y="380"/>
                  </a:lnTo>
                  <a:lnTo>
                    <a:pt x="35" y="373"/>
                  </a:lnTo>
                  <a:lnTo>
                    <a:pt x="20" y="361"/>
                  </a:lnTo>
                  <a:lnTo>
                    <a:pt x="9" y="347"/>
                  </a:lnTo>
                  <a:lnTo>
                    <a:pt x="2" y="329"/>
                  </a:lnTo>
                  <a:lnTo>
                    <a:pt x="0" y="312"/>
                  </a:lnTo>
                  <a:lnTo>
                    <a:pt x="2" y="294"/>
                  </a:lnTo>
                  <a:lnTo>
                    <a:pt x="9" y="278"/>
                  </a:lnTo>
                  <a:lnTo>
                    <a:pt x="20" y="264"/>
                  </a:lnTo>
                  <a:lnTo>
                    <a:pt x="34" y="252"/>
                  </a:lnTo>
                  <a:lnTo>
                    <a:pt x="454" y="9"/>
                  </a:lnTo>
                  <a:lnTo>
                    <a:pt x="471" y="2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1052513" y="1938338"/>
              <a:ext cx="68262" cy="98425"/>
            </a:xfrm>
            <a:custGeom>
              <a:rect b="b" l="l" r="r" t="t"/>
              <a:pathLst>
                <a:path extrusionOk="0" h="559" w="380">
                  <a:moveTo>
                    <a:pt x="311" y="0"/>
                  </a:moveTo>
                  <a:lnTo>
                    <a:pt x="329" y="2"/>
                  </a:lnTo>
                  <a:lnTo>
                    <a:pt x="346" y="9"/>
                  </a:lnTo>
                  <a:lnTo>
                    <a:pt x="360" y="21"/>
                  </a:lnTo>
                  <a:lnTo>
                    <a:pt x="371" y="35"/>
                  </a:lnTo>
                  <a:lnTo>
                    <a:pt x="378" y="51"/>
                  </a:lnTo>
                  <a:lnTo>
                    <a:pt x="380" y="69"/>
                  </a:lnTo>
                  <a:lnTo>
                    <a:pt x="378" y="87"/>
                  </a:lnTo>
                  <a:lnTo>
                    <a:pt x="371" y="104"/>
                  </a:lnTo>
                  <a:lnTo>
                    <a:pt x="128" y="525"/>
                  </a:lnTo>
                  <a:lnTo>
                    <a:pt x="117" y="540"/>
                  </a:lnTo>
                  <a:lnTo>
                    <a:pt x="103" y="550"/>
                  </a:lnTo>
                  <a:lnTo>
                    <a:pt x="86" y="557"/>
                  </a:lnTo>
                  <a:lnTo>
                    <a:pt x="69" y="559"/>
                  </a:lnTo>
                  <a:lnTo>
                    <a:pt x="51" y="557"/>
                  </a:lnTo>
                  <a:lnTo>
                    <a:pt x="34" y="550"/>
                  </a:lnTo>
                  <a:lnTo>
                    <a:pt x="20" y="539"/>
                  </a:lnTo>
                  <a:lnTo>
                    <a:pt x="9" y="525"/>
                  </a:lnTo>
                  <a:lnTo>
                    <a:pt x="3" y="508"/>
                  </a:lnTo>
                  <a:lnTo>
                    <a:pt x="0" y="490"/>
                  </a:lnTo>
                  <a:lnTo>
                    <a:pt x="2" y="472"/>
                  </a:lnTo>
                  <a:lnTo>
                    <a:pt x="9" y="455"/>
                  </a:lnTo>
                  <a:lnTo>
                    <a:pt x="251" y="34"/>
                  </a:lnTo>
                  <a:lnTo>
                    <a:pt x="262" y="20"/>
                  </a:lnTo>
                  <a:lnTo>
                    <a:pt x="276" y="9"/>
                  </a:lnTo>
                  <a:lnTo>
                    <a:pt x="293" y="2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955675" y="1900238"/>
              <a:ext cx="23812" cy="109538"/>
            </a:xfrm>
            <a:custGeom>
              <a:rect b="b" l="l" r="r" t="t"/>
              <a:pathLst>
                <a:path extrusionOk="0" h="625" w="139">
                  <a:moveTo>
                    <a:pt x="68" y="0"/>
                  </a:moveTo>
                  <a:lnTo>
                    <a:pt x="88" y="3"/>
                  </a:lnTo>
                  <a:lnTo>
                    <a:pt x="105" y="10"/>
                  </a:lnTo>
                  <a:lnTo>
                    <a:pt x="119" y="20"/>
                  </a:lnTo>
                  <a:lnTo>
                    <a:pt x="129" y="34"/>
                  </a:lnTo>
                  <a:lnTo>
                    <a:pt x="136" y="51"/>
                  </a:lnTo>
                  <a:lnTo>
                    <a:pt x="139" y="70"/>
                  </a:lnTo>
                  <a:lnTo>
                    <a:pt x="139" y="555"/>
                  </a:lnTo>
                  <a:lnTo>
                    <a:pt x="136" y="573"/>
                  </a:lnTo>
                  <a:lnTo>
                    <a:pt x="129" y="590"/>
                  </a:lnTo>
                  <a:lnTo>
                    <a:pt x="119" y="604"/>
                  </a:lnTo>
                  <a:lnTo>
                    <a:pt x="105" y="616"/>
                  </a:lnTo>
                  <a:lnTo>
                    <a:pt x="88" y="622"/>
                  </a:lnTo>
                  <a:lnTo>
                    <a:pt x="68" y="625"/>
                  </a:lnTo>
                  <a:lnTo>
                    <a:pt x="51" y="622"/>
                  </a:lnTo>
                  <a:lnTo>
                    <a:pt x="34" y="616"/>
                  </a:lnTo>
                  <a:lnTo>
                    <a:pt x="20" y="604"/>
                  </a:lnTo>
                  <a:lnTo>
                    <a:pt x="10" y="590"/>
                  </a:lnTo>
                  <a:lnTo>
                    <a:pt x="3" y="573"/>
                  </a:lnTo>
                  <a:lnTo>
                    <a:pt x="0" y="555"/>
                  </a:lnTo>
                  <a:lnTo>
                    <a:pt x="0" y="70"/>
                  </a:lnTo>
                  <a:lnTo>
                    <a:pt x="3" y="51"/>
                  </a:lnTo>
                  <a:lnTo>
                    <a:pt x="10" y="34"/>
                  </a:lnTo>
                  <a:lnTo>
                    <a:pt x="20" y="20"/>
                  </a:lnTo>
                  <a:lnTo>
                    <a:pt x="34" y="10"/>
                  </a:lnTo>
                  <a:lnTo>
                    <a:pt x="51" y="3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814388" y="1938338"/>
              <a:ext cx="68262" cy="98425"/>
            </a:xfrm>
            <a:custGeom>
              <a:rect b="b" l="l" r="r" t="t"/>
              <a:pathLst>
                <a:path extrusionOk="0" h="559" w="380">
                  <a:moveTo>
                    <a:pt x="69" y="0"/>
                  </a:moveTo>
                  <a:lnTo>
                    <a:pt x="87" y="2"/>
                  </a:lnTo>
                  <a:lnTo>
                    <a:pt x="103" y="9"/>
                  </a:lnTo>
                  <a:lnTo>
                    <a:pt x="118" y="20"/>
                  </a:lnTo>
                  <a:lnTo>
                    <a:pt x="129" y="34"/>
                  </a:lnTo>
                  <a:lnTo>
                    <a:pt x="370" y="455"/>
                  </a:lnTo>
                  <a:lnTo>
                    <a:pt x="378" y="472"/>
                  </a:lnTo>
                  <a:lnTo>
                    <a:pt x="380" y="490"/>
                  </a:lnTo>
                  <a:lnTo>
                    <a:pt x="377" y="508"/>
                  </a:lnTo>
                  <a:lnTo>
                    <a:pt x="371" y="525"/>
                  </a:lnTo>
                  <a:lnTo>
                    <a:pt x="360" y="539"/>
                  </a:lnTo>
                  <a:lnTo>
                    <a:pt x="345" y="550"/>
                  </a:lnTo>
                  <a:lnTo>
                    <a:pt x="328" y="557"/>
                  </a:lnTo>
                  <a:lnTo>
                    <a:pt x="311" y="559"/>
                  </a:lnTo>
                  <a:lnTo>
                    <a:pt x="293" y="557"/>
                  </a:lnTo>
                  <a:lnTo>
                    <a:pt x="277" y="550"/>
                  </a:lnTo>
                  <a:lnTo>
                    <a:pt x="263" y="540"/>
                  </a:lnTo>
                  <a:lnTo>
                    <a:pt x="251" y="525"/>
                  </a:lnTo>
                  <a:lnTo>
                    <a:pt x="9" y="104"/>
                  </a:lnTo>
                  <a:lnTo>
                    <a:pt x="2" y="87"/>
                  </a:lnTo>
                  <a:lnTo>
                    <a:pt x="0" y="69"/>
                  </a:lnTo>
                  <a:lnTo>
                    <a:pt x="2" y="51"/>
                  </a:lnTo>
                  <a:lnTo>
                    <a:pt x="9" y="35"/>
                  </a:lnTo>
                  <a:lnTo>
                    <a:pt x="19" y="21"/>
                  </a:lnTo>
                  <a:lnTo>
                    <a:pt x="34" y="9"/>
                  </a:lnTo>
                  <a:lnTo>
                    <a:pt x="51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712788" y="2041526"/>
              <a:ext cx="98426" cy="66675"/>
            </a:xfrm>
            <a:custGeom>
              <a:rect b="b" l="l" r="r" t="t"/>
              <a:pathLst>
                <a:path extrusionOk="0" h="382" w="558">
                  <a:moveTo>
                    <a:pt x="69" y="0"/>
                  </a:moveTo>
                  <a:lnTo>
                    <a:pt x="87" y="2"/>
                  </a:lnTo>
                  <a:lnTo>
                    <a:pt x="104" y="9"/>
                  </a:lnTo>
                  <a:lnTo>
                    <a:pt x="524" y="252"/>
                  </a:lnTo>
                  <a:lnTo>
                    <a:pt x="538" y="264"/>
                  </a:lnTo>
                  <a:lnTo>
                    <a:pt x="549" y="278"/>
                  </a:lnTo>
                  <a:lnTo>
                    <a:pt x="556" y="294"/>
                  </a:lnTo>
                  <a:lnTo>
                    <a:pt x="558" y="312"/>
                  </a:lnTo>
                  <a:lnTo>
                    <a:pt x="556" y="329"/>
                  </a:lnTo>
                  <a:lnTo>
                    <a:pt x="549" y="347"/>
                  </a:lnTo>
                  <a:lnTo>
                    <a:pt x="538" y="361"/>
                  </a:lnTo>
                  <a:lnTo>
                    <a:pt x="523" y="373"/>
                  </a:lnTo>
                  <a:lnTo>
                    <a:pt x="507" y="380"/>
                  </a:lnTo>
                  <a:lnTo>
                    <a:pt x="488" y="382"/>
                  </a:lnTo>
                  <a:lnTo>
                    <a:pt x="471" y="380"/>
                  </a:lnTo>
                  <a:lnTo>
                    <a:pt x="454" y="373"/>
                  </a:lnTo>
                  <a:lnTo>
                    <a:pt x="35" y="129"/>
                  </a:lnTo>
                  <a:lnTo>
                    <a:pt x="20" y="118"/>
                  </a:lnTo>
                  <a:lnTo>
                    <a:pt x="9" y="104"/>
                  </a:lnTo>
                  <a:lnTo>
                    <a:pt x="2" y="87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9" y="35"/>
                  </a:lnTo>
                  <a:lnTo>
                    <a:pt x="20" y="20"/>
                  </a:lnTo>
                  <a:lnTo>
                    <a:pt x="36" y="9"/>
                  </a:lnTo>
                  <a:lnTo>
                    <a:pt x="52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typing on a computer&#10;&#10;AI-generated content may be incorrect." id="137" name="Google Shape;137;p10"/>
          <p:cNvPicPr preferRelativeResize="0"/>
          <p:nvPr/>
        </p:nvPicPr>
        <p:blipFill rotWithShape="1">
          <a:blip r:embed="rId3">
            <a:alphaModFix amt="20000"/>
          </a:blip>
          <a:srcRect b="3080" l="0" r="0" t="3081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0"/>
          <p:cNvSpPr txBox="1"/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</a:pPr>
            <a:r>
              <a:rPr lang="en-US" sz="3000">
                <a:solidFill>
                  <a:schemeClr val="dk2"/>
                </a:solidFill>
              </a:rPr>
              <a:t>Best Practices for Mitigating AI Risks in Compliance</a:t>
            </a:r>
            <a:endParaRPr/>
          </a:p>
        </p:txBody>
      </p:sp>
      <p:sp>
        <p:nvSpPr>
          <p:cNvPr id="139" name="Google Shape;139;p10"/>
          <p:cNvSpPr/>
          <p:nvPr/>
        </p:nvSpPr>
        <p:spPr>
          <a:xfrm>
            <a:off x="381000" y="1136650"/>
            <a:ext cx="4013200" cy="104549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0"/>
          <p:cNvSpPr/>
          <p:nvPr/>
        </p:nvSpPr>
        <p:spPr>
          <a:xfrm>
            <a:off x="444380" y="1187503"/>
            <a:ext cx="945000" cy="943784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0"/>
          <p:cNvSpPr/>
          <p:nvPr/>
        </p:nvSpPr>
        <p:spPr>
          <a:xfrm>
            <a:off x="1535691" y="1175061"/>
            <a:ext cx="2580816" cy="96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Validate AI Outputs</a:t>
            </a:r>
            <a:br>
              <a:rPr lang="en-US" sz="105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Always cross-check AI-generated reports against regulatory requirements</a:t>
            </a:r>
            <a:endParaRPr/>
          </a:p>
        </p:txBody>
      </p:sp>
      <p:sp>
        <p:nvSpPr>
          <p:cNvPr id="142" name="Google Shape;142;p10"/>
          <p:cNvSpPr/>
          <p:nvPr/>
        </p:nvSpPr>
        <p:spPr>
          <a:xfrm>
            <a:off x="4736163" y="1136650"/>
            <a:ext cx="4013200" cy="104549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0"/>
          <p:cNvSpPr/>
          <p:nvPr/>
        </p:nvSpPr>
        <p:spPr>
          <a:xfrm>
            <a:off x="4799543" y="1187503"/>
            <a:ext cx="945000" cy="943784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0"/>
          <p:cNvSpPr/>
          <p:nvPr/>
        </p:nvSpPr>
        <p:spPr>
          <a:xfrm>
            <a:off x="5884123" y="1174647"/>
            <a:ext cx="2580816" cy="96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Maintain Transparency</a:t>
            </a:r>
            <a:br>
              <a:rPr lang="en-US" sz="105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AI models that provide clear, explainable outputs for compliance validation</a:t>
            </a:r>
            <a:endParaRPr/>
          </a:p>
        </p:txBody>
      </p:sp>
      <p:sp>
        <p:nvSpPr>
          <p:cNvPr id="145" name="Google Shape;145;p10"/>
          <p:cNvSpPr/>
          <p:nvPr/>
        </p:nvSpPr>
        <p:spPr>
          <a:xfrm>
            <a:off x="381000" y="2294890"/>
            <a:ext cx="4013200" cy="104549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0"/>
          <p:cNvSpPr/>
          <p:nvPr/>
        </p:nvSpPr>
        <p:spPr>
          <a:xfrm>
            <a:off x="444380" y="2345743"/>
            <a:ext cx="945000" cy="943784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0"/>
          <p:cNvSpPr/>
          <p:nvPr/>
        </p:nvSpPr>
        <p:spPr>
          <a:xfrm>
            <a:off x="1528960" y="2332887"/>
            <a:ext cx="2580816" cy="96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Use Human Oversight</a:t>
            </a:r>
            <a:br>
              <a:rPr lang="en-US" sz="105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Security professionals must review and verify AI-assisted audits</a:t>
            </a:r>
            <a:endParaRPr/>
          </a:p>
        </p:txBody>
      </p:sp>
      <p:sp>
        <p:nvSpPr>
          <p:cNvPr id="148" name="Google Shape;148;p10"/>
          <p:cNvSpPr/>
          <p:nvPr/>
        </p:nvSpPr>
        <p:spPr>
          <a:xfrm>
            <a:off x="4736163" y="2294890"/>
            <a:ext cx="4013200" cy="104549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0"/>
          <p:cNvSpPr/>
          <p:nvPr/>
        </p:nvSpPr>
        <p:spPr>
          <a:xfrm>
            <a:off x="4799543" y="2345743"/>
            <a:ext cx="945000" cy="943784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0"/>
          <p:cNvSpPr/>
          <p:nvPr/>
        </p:nvSpPr>
        <p:spPr>
          <a:xfrm>
            <a:off x="5884123" y="2332887"/>
            <a:ext cx="2580816" cy="96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Regularly Update AI Models</a:t>
            </a:r>
            <a:br>
              <a:rPr lang="en-US" sz="105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AI must be continuously improved to adapt to changing security and compliance landscapes</a:t>
            </a:r>
            <a:endParaRPr/>
          </a:p>
        </p:txBody>
      </p:sp>
      <p:sp>
        <p:nvSpPr>
          <p:cNvPr id="151" name="Google Shape;151;p10"/>
          <p:cNvSpPr/>
          <p:nvPr/>
        </p:nvSpPr>
        <p:spPr>
          <a:xfrm>
            <a:off x="381000" y="3453130"/>
            <a:ext cx="4013200" cy="104549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0"/>
          <p:cNvSpPr/>
          <p:nvPr/>
        </p:nvSpPr>
        <p:spPr>
          <a:xfrm>
            <a:off x="444380" y="3503983"/>
            <a:ext cx="945000" cy="943784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0"/>
          <p:cNvSpPr/>
          <p:nvPr/>
        </p:nvSpPr>
        <p:spPr>
          <a:xfrm>
            <a:off x="1528960" y="3491127"/>
            <a:ext cx="2580816" cy="96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Train AI on Verified Datasets</a:t>
            </a:r>
            <a:br>
              <a:rPr lang="en-US" sz="105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Ensure AI models are trained using high-quality, unbiased security datasets</a:t>
            </a:r>
            <a:endParaRPr/>
          </a:p>
        </p:txBody>
      </p:sp>
      <p:grpSp>
        <p:nvGrpSpPr>
          <p:cNvPr id="154" name="Google Shape;154;p10"/>
          <p:cNvGrpSpPr/>
          <p:nvPr/>
        </p:nvGrpSpPr>
        <p:grpSpPr>
          <a:xfrm>
            <a:off x="722854" y="1504382"/>
            <a:ext cx="388038" cy="333959"/>
            <a:chOff x="5349875" y="4229101"/>
            <a:chExt cx="442915" cy="377824"/>
          </a:xfrm>
        </p:grpSpPr>
        <p:sp>
          <p:nvSpPr>
            <p:cNvPr id="155" name="Google Shape;155;p10"/>
            <p:cNvSpPr/>
            <p:nvPr/>
          </p:nvSpPr>
          <p:spPr>
            <a:xfrm>
              <a:off x="5464175" y="4292601"/>
              <a:ext cx="328615" cy="247649"/>
            </a:xfrm>
            <a:custGeom>
              <a:rect b="b" l="l" r="r" t="t"/>
              <a:pathLst>
                <a:path extrusionOk="0" h="1870" w="2474">
                  <a:moveTo>
                    <a:pt x="2227" y="0"/>
                  </a:moveTo>
                  <a:lnTo>
                    <a:pt x="2250" y="1"/>
                  </a:lnTo>
                  <a:lnTo>
                    <a:pt x="2271" y="8"/>
                  </a:lnTo>
                  <a:lnTo>
                    <a:pt x="2291" y="17"/>
                  </a:lnTo>
                  <a:lnTo>
                    <a:pt x="2311" y="31"/>
                  </a:lnTo>
                  <a:lnTo>
                    <a:pt x="2437" y="150"/>
                  </a:lnTo>
                  <a:lnTo>
                    <a:pt x="2453" y="167"/>
                  </a:lnTo>
                  <a:lnTo>
                    <a:pt x="2464" y="186"/>
                  </a:lnTo>
                  <a:lnTo>
                    <a:pt x="2471" y="208"/>
                  </a:lnTo>
                  <a:lnTo>
                    <a:pt x="2474" y="230"/>
                  </a:lnTo>
                  <a:lnTo>
                    <a:pt x="2473" y="252"/>
                  </a:lnTo>
                  <a:lnTo>
                    <a:pt x="2467" y="273"/>
                  </a:lnTo>
                  <a:lnTo>
                    <a:pt x="2458" y="294"/>
                  </a:lnTo>
                  <a:lnTo>
                    <a:pt x="2443" y="313"/>
                  </a:lnTo>
                  <a:lnTo>
                    <a:pt x="1030" y="1830"/>
                  </a:lnTo>
                  <a:lnTo>
                    <a:pt x="1013" y="1846"/>
                  </a:lnTo>
                  <a:lnTo>
                    <a:pt x="993" y="1858"/>
                  </a:lnTo>
                  <a:lnTo>
                    <a:pt x="970" y="1865"/>
                  </a:lnTo>
                  <a:lnTo>
                    <a:pt x="947" y="1870"/>
                  </a:lnTo>
                  <a:lnTo>
                    <a:pt x="924" y="1870"/>
                  </a:lnTo>
                  <a:lnTo>
                    <a:pt x="901" y="1866"/>
                  </a:lnTo>
                  <a:lnTo>
                    <a:pt x="879" y="1858"/>
                  </a:lnTo>
                  <a:lnTo>
                    <a:pt x="859" y="1846"/>
                  </a:lnTo>
                  <a:lnTo>
                    <a:pt x="46" y="1245"/>
                  </a:lnTo>
                  <a:lnTo>
                    <a:pt x="29" y="1230"/>
                  </a:lnTo>
                  <a:lnTo>
                    <a:pt x="16" y="1211"/>
                  </a:lnTo>
                  <a:lnTo>
                    <a:pt x="7" y="1191"/>
                  </a:lnTo>
                  <a:lnTo>
                    <a:pt x="1" y="1170"/>
                  </a:lnTo>
                  <a:lnTo>
                    <a:pt x="0" y="1148"/>
                  </a:lnTo>
                  <a:lnTo>
                    <a:pt x="4" y="1125"/>
                  </a:lnTo>
                  <a:lnTo>
                    <a:pt x="11" y="1104"/>
                  </a:lnTo>
                  <a:lnTo>
                    <a:pt x="23" y="1085"/>
                  </a:lnTo>
                  <a:lnTo>
                    <a:pt x="127" y="946"/>
                  </a:lnTo>
                  <a:lnTo>
                    <a:pt x="144" y="928"/>
                  </a:lnTo>
                  <a:lnTo>
                    <a:pt x="162" y="915"/>
                  </a:lnTo>
                  <a:lnTo>
                    <a:pt x="182" y="906"/>
                  </a:lnTo>
                  <a:lnTo>
                    <a:pt x="203" y="901"/>
                  </a:lnTo>
                  <a:lnTo>
                    <a:pt x="226" y="900"/>
                  </a:lnTo>
                  <a:lnTo>
                    <a:pt x="248" y="903"/>
                  </a:lnTo>
                  <a:lnTo>
                    <a:pt x="269" y="910"/>
                  </a:lnTo>
                  <a:lnTo>
                    <a:pt x="290" y="922"/>
                  </a:lnTo>
                  <a:lnTo>
                    <a:pt x="811" y="1304"/>
                  </a:lnTo>
                  <a:lnTo>
                    <a:pt x="831" y="1316"/>
                  </a:lnTo>
                  <a:lnTo>
                    <a:pt x="853" y="1324"/>
                  </a:lnTo>
                  <a:lnTo>
                    <a:pt x="876" y="1328"/>
                  </a:lnTo>
                  <a:lnTo>
                    <a:pt x="899" y="1327"/>
                  </a:lnTo>
                  <a:lnTo>
                    <a:pt x="923" y="1323"/>
                  </a:lnTo>
                  <a:lnTo>
                    <a:pt x="945" y="1315"/>
                  </a:lnTo>
                  <a:lnTo>
                    <a:pt x="964" y="1304"/>
                  </a:lnTo>
                  <a:lnTo>
                    <a:pt x="983" y="1288"/>
                  </a:lnTo>
                  <a:lnTo>
                    <a:pt x="2147" y="37"/>
                  </a:lnTo>
                  <a:lnTo>
                    <a:pt x="2164" y="22"/>
                  </a:lnTo>
                  <a:lnTo>
                    <a:pt x="2185" y="11"/>
                  </a:lnTo>
                  <a:lnTo>
                    <a:pt x="2205" y="3"/>
                  </a:lnTo>
                  <a:lnTo>
                    <a:pt x="2227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5349875" y="4229101"/>
              <a:ext cx="388939" cy="377824"/>
            </a:xfrm>
            <a:custGeom>
              <a:rect b="b" l="l" r="r" t="t"/>
              <a:pathLst>
                <a:path extrusionOk="0" h="2859" w="2936">
                  <a:moveTo>
                    <a:pt x="178" y="0"/>
                  </a:moveTo>
                  <a:lnTo>
                    <a:pt x="2759" y="0"/>
                  </a:lnTo>
                  <a:lnTo>
                    <a:pt x="2791" y="3"/>
                  </a:lnTo>
                  <a:lnTo>
                    <a:pt x="2820" y="11"/>
                  </a:lnTo>
                  <a:lnTo>
                    <a:pt x="2849" y="25"/>
                  </a:lnTo>
                  <a:lnTo>
                    <a:pt x="2873" y="43"/>
                  </a:lnTo>
                  <a:lnTo>
                    <a:pt x="2894" y="64"/>
                  </a:lnTo>
                  <a:lnTo>
                    <a:pt x="2912" y="88"/>
                  </a:lnTo>
                  <a:lnTo>
                    <a:pt x="2925" y="117"/>
                  </a:lnTo>
                  <a:lnTo>
                    <a:pt x="2934" y="146"/>
                  </a:lnTo>
                  <a:lnTo>
                    <a:pt x="2936" y="178"/>
                  </a:lnTo>
                  <a:lnTo>
                    <a:pt x="2936" y="317"/>
                  </a:lnTo>
                  <a:lnTo>
                    <a:pt x="2935" y="333"/>
                  </a:lnTo>
                  <a:lnTo>
                    <a:pt x="2931" y="347"/>
                  </a:lnTo>
                  <a:lnTo>
                    <a:pt x="2925" y="360"/>
                  </a:lnTo>
                  <a:lnTo>
                    <a:pt x="2919" y="369"/>
                  </a:lnTo>
                  <a:lnTo>
                    <a:pt x="2912" y="376"/>
                  </a:lnTo>
                  <a:lnTo>
                    <a:pt x="2907" y="381"/>
                  </a:lnTo>
                  <a:lnTo>
                    <a:pt x="2900" y="388"/>
                  </a:lnTo>
                  <a:lnTo>
                    <a:pt x="2890" y="396"/>
                  </a:lnTo>
                  <a:lnTo>
                    <a:pt x="2879" y="407"/>
                  </a:lnTo>
                  <a:lnTo>
                    <a:pt x="2867" y="418"/>
                  </a:lnTo>
                  <a:lnTo>
                    <a:pt x="2855" y="431"/>
                  </a:lnTo>
                  <a:lnTo>
                    <a:pt x="2842" y="442"/>
                  </a:lnTo>
                  <a:lnTo>
                    <a:pt x="2830" y="454"/>
                  </a:lnTo>
                  <a:lnTo>
                    <a:pt x="2818" y="464"/>
                  </a:lnTo>
                  <a:lnTo>
                    <a:pt x="2809" y="473"/>
                  </a:lnTo>
                  <a:lnTo>
                    <a:pt x="2801" y="480"/>
                  </a:lnTo>
                  <a:lnTo>
                    <a:pt x="2796" y="484"/>
                  </a:lnTo>
                  <a:lnTo>
                    <a:pt x="2795" y="486"/>
                  </a:lnTo>
                  <a:lnTo>
                    <a:pt x="2794" y="487"/>
                  </a:lnTo>
                  <a:lnTo>
                    <a:pt x="2791" y="490"/>
                  </a:lnTo>
                  <a:lnTo>
                    <a:pt x="2786" y="495"/>
                  </a:lnTo>
                  <a:lnTo>
                    <a:pt x="2781" y="499"/>
                  </a:lnTo>
                  <a:lnTo>
                    <a:pt x="2775" y="502"/>
                  </a:lnTo>
                  <a:lnTo>
                    <a:pt x="2769" y="504"/>
                  </a:lnTo>
                  <a:lnTo>
                    <a:pt x="2763" y="505"/>
                  </a:lnTo>
                  <a:lnTo>
                    <a:pt x="2757" y="503"/>
                  </a:lnTo>
                  <a:lnTo>
                    <a:pt x="2752" y="497"/>
                  </a:lnTo>
                  <a:lnTo>
                    <a:pt x="2749" y="486"/>
                  </a:lnTo>
                  <a:lnTo>
                    <a:pt x="2748" y="472"/>
                  </a:lnTo>
                  <a:lnTo>
                    <a:pt x="2748" y="367"/>
                  </a:lnTo>
                  <a:lnTo>
                    <a:pt x="2745" y="334"/>
                  </a:lnTo>
                  <a:lnTo>
                    <a:pt x="2737" y="305"/>
                  </a:lnTo>
                  <a:lnTo>
                    <a:pt x="2724" y="277"/>
                  </a:lnTo>
                  <a:lnTo>
                    <a:pt x="2707" y="252"/>
                  </a:lnTo>
                  <a:lnTo>
                    <a:pt x="2686" y="231"/>
                  </a:lnTo>
                  <a:lnTo>
                    <a:pt x="2660" y="213"/>
                  </a:lnTo>
                  <a:lnTo>
                    <a:pt x="2633" y="200"/>
                  </a:lnTo>
                  <a:lnTo>
                    <a:pt x="2602" y="192"/>
                  </a:lnTo>
                  <a:lnTo>
                    <a:pt x="2571" y="189"/>
                  </a:lnTo>
                  <a:lnTo>
                    <a:pt x="365" y="189"/>
                  </a:lnTo>
                  <a:lnTo>
                    <a:pt x="334" y="192"/>
                  </a:lnTo>
                  <a:lnTo>
                    <a:pt x="303" y="200"/>
                  </a:lnTo>
                  <a:lnTo>
                    <a:pt x="276" y="213"/>
                  </a:lnTo>
                  <a:lnTo>
                    <a:pt x="252" y="231"/>
                  </a:lnTo>
                  <a:lnTo>
                    <a:pt x="230" y="252"/>
                  </a:lnTo>
                  <a:lnTo>
                    <a:pt x="212" y="277"/>
                  </a:lnTo>
                  <a:lnTo>
                    <a:pt x="199" y="305"/>
                  </a:lnTo>
                  <a:lnTo>
                    <a:pt x="191" y="334"/>
                  </a:lnTo>
                  <a:lnTo>
                    <a:pt x="188" y="367"/>
                  </a:lnTo>
                  <a:lnTo>
                    <a:pt x="188" y="2492"/>
                  </a:lnTo>
                  <a:lnTo>
                    <a:pt x="191" y="2525"/>
                  </a:lnTo>
                  <a:lnTo>
                    <a:pt x="199" y="2554"/>
                  </a:lnTo>
                  <a:lnTo>
                    <a:pt x="212" y="2582"/>
                  </a:lnTo>
                  <a:lnTo>
                    <a:pt x="230" y="2607"/>
                  </a:lnTo>
                  <a:lnTo>
                    <a:pt x="252" y="2628"/>
                  </a:lnTo>
                  <a:lnTo>
                    <a:pt x="276" y="2646"/>
                  </a:lnTo>
                  <a:lnTo>
                    <a:pt x="303" y="2659"/>
                  </a:lnTo>
                  <a:lnTo>
                    <a:pt x="334" y="2667"/>
                  </a:lnTo>
                  <a:lnTo>
                    <a:pt x="365" y="2670"/>
                  </a:lnTo>
                  <a:lnTo>
                    <a:pt x="2571" y="2670"/>
                  </a:lnTo>
                  <a:lnTo>
                    <a:pt x="2602" y="2667"/>
                  </a:lnTo>
                  <a:lnTo>
                    <a:pt x="2633" y="2659"/>
                  </a:lnTo>
                  <a:lnTo>
                    <a:pt x="2660" y="2646"/>
                  </a:lnTo>
                  <a:lnTo>
                    <a:pt x="2686" y="2628"/>
                  </a:lnTo>
                  <a:lnTo>
                    <a:pt x="2707" y="2607"/>
                  </a:lnTo>
                  <a:lnTo>
                    <a:pt x="2724" y="2582"/>
                  </a:lnTo>
                  <a:lnTo>
                    <a:pt x="2737" y="2554"/>
                  </a:lnTo>
                  <a:lnTo>
                    <a:pt x="2745" y="2525"/>
                  </a:lnTo>
                  <a:lnTo>
                    <a:pt x="2748" y="2492"/>
                  </a:lnTo>
                  <a:lnTo>
                    <a:pt x="2748" y="1812"/>
                  </a:lnTo>
                  <a:lnTo>
                    <a:pt x="2749" y="1791"/>
                  </a:lnTo>
                  <a:lnTo>
                    <a:pt x="2752" y="1774"/>
                  </a:lnTo>
                  <a:lnTo>
                    <a:pt x="2757" y="1759"/>
                  </a:lnTo>
                  <a:lnTo>
                    <a:pt x="2763" y="1748"/>
                  </a:lnTo>
                  <a:lnTo>
                    <a:pt x="2770" y="1739"/>
                  </a:lnTo>
                  <a:lnTo>
                    <a:pt x="2777" y="1731"/>
                  </a:lnTo>
                  <a:lnTo>
                    <a:pt x="2788" y="1721"/>
                  </a:lnTo>
                  <a:lnTo>
                    <a:pt x="2799" y="1709"/>
                  </a:lnTo>
                  <a:lnTo>
                    <a:pt x="2812" y="1695"/>
                  </a:lnTo>
                  <a:lnTo>
                    <a:pt x="2826" y="1681"/>
                  </a:lnTo>
                  <a:lnTo>
                    <a:pt x="2839" y="1667"/>
                  </a:lnTo>
                  <a:lnTo>
                    <a:pt x="2851" y="1654"/>
                  </a:lnTo>
                  <a:lnTo>
                    <a:pt x="2863" y="1641"/>
                  </a:lnTo>
                  <a:lnTo>
                    <a:pt x="2874" y="1628"/>
                  </a:lnTo>
                  <a:lnTo>
                    <a:pt x="2883" y="1618"/>
                  </a:lnTo>
                  <a:lnTo>
                    <a:pt x="2889" y="1611"/>
                  </a:lnTo>
                  <a:lnTo>
                    <a:pt x="2894" y="1606"/>
                  </a:lnTo>
                  <a:lnTo>
                    <a:pt x="2896" y="1604"/>
                  </a:lnTo>
                  <a:lnTo>
                    <a:pt x="2898" y="1603"/>
                  </a:lnTo>
                  <a:lnTo>
                    <a:pt x="2901" y="1600"/>
                  </a:lnTo>
                  <a:lnTo>
                    <a:pt x="2905" y="1596"/>
                  </a:lnTo>
                  <a:lnTo>
                    <a:pt x="2910" y="1592"/>
                  </a:lnTo>
                  <a:lnTo>
                    <a:pt x="2916" y="1589"/>
                  </a:lnTo>
                  <a:lnTo>
                    <a:pt x="2922" y="1587"/>
                  </a:lnTo>
                  <a:lnTo>
                    <a:pt x="2928" y="1587"/>
                  </a:lnTo>
                  <a:lnTo>
                    <a:pt x="2932" y="1590"/>
                  </a:lnTo>
                  <a:lnTo>
                    <a:pt x="2935" y="1598"/>
                  </a:lnTo>
                  <a:lnTo>
                    <a:pt x="2936" y="1610"/>
                  </a:lnTo>
                  <a:lnTo>
                    <a:pt x="2936" y="2681"/>
                  </a:lnTo>
                  <a:lnTo>
                    <a:pt x="2934" y="2713"/>
                  </a:lnTo>
                  <a:lnTo>
                    <a:pt x="2925" y="2743"/>
                  </a:lnTo>
                  <a:lnTo>
                    <a:pt x="2912" y="2770"/>
                  </a:lnTo>
                  <a:lnTo>
                    <a:pt x="2894" y="2795"/>
                  </a:lnTo>
                  <a:lnTo>
                    <a:pt x="2873" y="2816"/>
                  </a:lnTo>
                  <a:lnTo>
                    <a:pt x="2849" y="2834"/>
                  </a:lnTo>
                  <a:lnTo>
                    <a:pt x="2820" y="2848"/>
                  </a:lnTo>
                  <a:lnTo>
                    <a:pt x="2791" y="2856"/>
                  </a:lnTo>
                  <a:lnTo>
                    <a:pt x="2759" y="2859"/>
                  </a:lnTo>
                  <a:lnTo>
                    <a:pt x="178" y="2859"/>
                  </a:lnTo>
                  <a:lnTo>
                    <a:pt x="146" y="2856"/>
                  </a:lnTo>
                  <a:lnTo>
                    <a:pt x="116" y="2848"/>
                  </a:lnTo>
                  <a:lnTo>
                    <a:pt x="88" y="2834"/>
                  </a:lnTo>
                  <a:lnTo>
                    <a:pt x="63" y="2816"/>
                  </a:lnTo>
                  <a:lnTo>
                    <a:pt x="42" y="2795"/>
                  </a:lnTo>
                  <a:lnTo>
                    <a:pt x="24" y="2770"/>
                  </a:lnTo>
                  <a:lnTo>
                    <a:pt x="11" y="2743"/>
                  </a:lnTo>
                  <a:lnTo>
                    <a:pt x="3" y="2713"/>
                  </a:lnTo>
                  <a:lnTo>
                    <a:pt x="0" y="2681"/>
                  </a:lnTo>
                  <a:lnTo>
                    <a:pt x="0" y="178"/>
                  </a:lnTo>
                  <a:lnTo>
                    <a:pt x="3" y="146"/>
                  </a:lnTo>
                  <a:lnTo>
                    <a:pt x="11" y="117"/>
                  </a:lnTo>
                  <a:lnTo>
                    <a:pt x="24" y="88"/>
                  </a:lnTo>
                  <a:lnTo>
                    <a:pt x="42" y="64"/>
                  </a:lnTo>
                  <a:lnTo>
                    <a:pt x="63" y="43"/>
                  </a:lnTo>
                  <a:lnTo>
                    <a:pt x="88" y="25"/>
                  </a:lnTo>
                  <a:lnTo>
                    <a:pt x="116" y="11"/>
                  </a:lnTo>
                  <a:lnTo>
                    <a:pt x="146" y="3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" name="Google Shape;157;p10"/>
          <p:cNvGrpSpPr/>
          <p:nvPr/>
        </p:nvGrpSpPr>
        <p:grpSpPr>
          <a:xfrm>
            <a:off x="722844" y="2650657"/>
            <a:ext cx="388060" cy="333944"/>
            <a:chOff x="5854700" y="4052888"/>
            <a:chExt cx="441329" cy="427039"/>
          </a:xfrm>
        </p:grpSpPr>
        <p:sp>
          <p:nvSpPr>
            <p:cNvPr id="158" name="Google Shape;158;p10"/>
            <p:cNvSpPr/>
            <p:nvPr/>
          </p:nvSpPr>
          <p:spPr>
            <a:xfrm>
              <a:off x="6057900" y="4344988"/>
              <a:ext cx="34925" cy="34925"/>
            </a:xfrm>
            <a:custGeom>
              <a:rect b="b" l="l" r="r" t="t"/>
              <a:pathLst>
                <a:path extrusionOk="0" h="269" w="269">
                  <a:moveTo>
                    <a:pt x="134" y="0"/>
                  </a:moveTo>
                  <a:lnTo>
                    <a:pt x="161" y="3"/>
                  </a:lnTo>
                  <a:lnTo>
                    <a:pt x="188" y="10"/>
                  </a:lnTo>
                  <a:lnTo>
                    <a:pt x="210" y="24"/>
                  </a:lnTo>
                  <a:lnTo>
                    <a:pt x="230" y="40"/>
                  </a:lnTo>
                  <a:lnTo>
                    <a:pt x="246" y="60"/>
                  </a:lnTo>
                  <a:lnTo>
                    <a:pt x="259" y="82"/>
                  </a:lnTo>
                  <a:lnTo>
                    <a:pt x="266" y="107"/>
                  </a:lnTo>
                  <a:lnTo>
                    <a:pt x="269" y="134"/>
                  </a:lnTo>
                  <a:lnTo>
                    <a:pt x="266" y="162"/>
                  </a:lnTo>
                  <a:lnTo>
                    <a:pt x="259" y="187"/>
                  </a:lnTo>
                  <a:lnTo>
                    <a:pt x="246" y="210"/>
                  </a:lnTo>
                  <a:lnTo>
                    <a:pt x="230" y="230"/>
                  </a:lnTo>
                  <a:lnTo>
                    <a:pt x="210" y="246"/>
                  </a:lnTo>
                  <a:lnTo>
                    <a:pt x="188" y="258"/>
                  </a:lnTo>
                  <a:lnTo>
                    <a:pt x="161" y="266"/>
                  </a:lnTo>
                  <a:lnTo>
                    <a:pt x="134" y="269"/>
                  </a:lnTo>
                  <a:lnTo>
                    <a:pt x="108" y="266"/>
                  </a:lnTo>
                  <a:lnTo>
                    <a:pt x="82" y="258"/>
                  </a:lnTo>
                  <a:lnTo>
                    <a:pt x="59" y="246"/>
                  </a:lnTo>
                  <a:lnTo>
                    <a:pt x="39" y="230"/>
                  </a:lnTo>
                  <a:lnTo>
                    <a:pt x="23" y="210"/>
                  </a:lnTo>
                  <a:lnTo>
                    <a:pt x="11" y="187"/>
                  </a:lnTo>
                  <a:lnTo>
                    <a:pt x="3" y="162"/>
                  </a:lnTo>
                  <a:lnTo>
                    <a:pt x="0" y="134"/>
                  </a:lnTo>
                  <a:lnTo>
                    <a:pt x="3" y="107"/>
                  </a:lnTo>
                  <a:lnTo>
                    <a:pt x="11" y="82"/>
                  </a:lnTo>
                  <a:lnTo>
                    <a:pt x="23" y="60"/>
                  </a:lnTo>
                  <a:lnTo>
                    <a:pt x="39" y="40"/>
                  </a:lnTo>
                  <a:lnTo>
                    <a:pt x="59" y="24"/>
                  </a:lnTo>
                  <a:lnTo>
                    <a:pt x="82" y="10"/>
                  </a:lnTo>
                  <a:lnTo>
                    <a:pt x="108" y="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6048375" y="4144963"/>
              <a:ext cx="149226" cy="146051"/>
            </a:xfrm>
            <a:custGeom>
              <a:rect b="b" l="l" r="r" t="t"/>
              <a:pathLst>
                <a:path extrusionOk="0" h="1114" w="1129">
                  <a:moveTo>
                    <a:pt x="565" y="0"/>
                  </a:moveTo>
                  <a:lnTo>
                    <a:pt x="623" y="3"/>
                  </a:lnTo>
                  <a:lnTo>
                    <a:pt x="678" y="11"/>
                  </a:lnTo>
                  <a:lnTo>
                    <a:pt x="733" y="25"/>
                  </a:lnTo>
                  <a:lnTo>
                    <a:pt x="784" y="45"/>
                  </a:lnTo>
                  <a:lnTo>
                    <a:pt x="834" y="68"/>
                  </a:lnTo>
                  <a:lnTo>
                    <a:pt x="880" y="96"/>
                  </a:lnTo>
                  <a:lnTo>
                    <a:pt x="924" y="128"/>
                  </a:lnTo>
                  <a:lnTo>
                    <a:pt x="964" y="163"/>
                  </a:lnTo>
                  <a:lnTo>
                    <a:pt x="1001" y="203"/>
                  </a:lnTo>
                  <a:lnTo>
                    <a:pt x="1033" y="246"/>
                  </a:lnTo>
                  <a:lnTo>
                    <a:pt x="1061" y="292"/>
                  </a:lnTo>
                  <a:lnTo>
                    <a:pt x="1086" y="341"/>
                  </a:lnTo>
                  <a:lnTo>
                    <a:pt x="1104" y="392"/>
                  </a:lnTo>
                  <a:lnTo>
                    <a:pt x="1118" y="445"/>
                  </a:lnTo>
                  <a:lnTo>
                    <a:pt x="1127" y="501"/>
                  </a:lnTo>
                  <a:lnTo>
                    <a:pt x="1129" y="557"/>
                  </a:lnTo>
                  <a:lnTo>
                    <a:pt x="1127" y="615"/>
                  </a:lnTo>
                  <a:lnTo>
                    <a:pt x="1118" y="670"/>
                  </a:lnTo>
                  <a:lnTo>
                    <a:pt x="1104" y="724"/>
                  </a:lnTo>
                  <a:lnTo>
                    <a:pt x="1086" y="774"/>
                  </a:lnTo>
                  <a:lnTo>
                    <a:pt x="1061" y="823"/>
                  </a:lnTo>
                  <a:lnTo>
                    <a:pt x="1033" y="869"/>
                  </a:lnTo>
                  <a:lnTo>
                    <a:pt x="1001" y="912"/>
                  </a:lnTo>
                  <a:lnTo>
                    <a:pt x="964" y="951"/>
                  </a:lnTo>
                  <a:lnTo>
                    <a:pt x="924" y="987"/>
                  </a:lnTo>
                  <a:lnTo>
                    <a:pt x="880" y="1020"/>
                  </a:lnTo>
                  <a:lnTo>
                    <a:pt x="834" y="1047"/>
                  </a:lnTo>
                  <a:lnTo>
                    <a:pt x="784" y="1071"/>
                  </a:lnTo>
                  <a:lnTo>
                    <a:pt x="733" y="1089"/>
                  </a:lnTo>
                  <a:lnTo>
                    <a:pt x="678" y="1103"/>
                  </a:lnTo>
                  <a:lnTo>
                    <a:pt x="623" y="1111"/>
                  </a:lnTo>
                  <a:lnTo>
                    <a:pt x="565" y="1114"/>
                  </a:lnTo>
                  <a:lnTo>
                    <a:pt x="507" y="1111"/>
                  </a:lnTo>
                  <a:lnTo>
                    <a:pt x="451" y="1103"/>
                  </a:lnTo>
                  <a:lnTo>
                    <a:pt x="397" y="1089"/>
                  </a:lnTo>
                  <a:lnTo>
                    <a:pt x="345" y="1071"/>
                  </a:lnTo>
                  <a:lnTo>
                    <a:pt x="295" y="1047"/>
                  </a:lnTo>
                  <a:lnTo>
                    <a:pt x="249" y="1020"/>
                  </a:lnTo>
                  <a:lnTo>
                    <a:pt x="205" y="987"/>
                  </a:lnTo>
                  <a:lnTo>
                    <a:pt x="166" y="951"/>
                  </a:lnTo>
                  <a:lnTo>
                    <a:pt x="129" y="912"/>
                  </a:lnTo>
                  <a:lnTo>
                    <a:pt x="96" y="869"/>
                  </a:lnTo>
                  <a:lnTo>
                    <a:pt x="69" y="823"/>
                  </a:lnTo>
                  <a:lnTo>
                    <a:pt x="44" y="774"/>
                  </a:lnTo>
                  <a:lnTo>
                    <a:pt x="25" y="724"/>
                  </a:lnTo>
                  <a:lnTo>
                    <a:pt x="11" y="670"/>
                  </a:lnTo>
                  <a:lnTo>
                    <a:pt x="3" y="615"/>
                  </a:lnTo>
                  <a:lnTo>
                    <a:pt x="0" y="557"/>
                  </a:lnTo>
                  <a:lnTo>
                    <a:pt x="3" y="501"/>
                  </a:lnTo>
                  <a:lnTo>
                    <a:pt x="11" y="445"/>
                  </a:lnTo>
                  <a:lnTo>
                    <a:pt x="25" y="392"/>
                  </a:lnTo>
                  <a:lnTo>
                    <a:pt x="44" y="341"/>
                  </a:lnTo>
                  <a:lnTo>
                    <a:pt x="69" y="292"/>
                  </a:lnTo>
                  <a:lnTo>
                    <a:pt x="96" y="246"/>
                  </a:lnTo>
                  <a:lnTo>
                    <a:pt x="129" y="203"/>
                  </a:lnTo>
                  <a:lnTo>
                    <a:pt x="166" y="163"/>
                  </a:lnTo>
                  <a:lnTo>
                    <a:pt x="205" y="128"/>
                  </a:lnTo>
                  <a:lnTo>
                    <a:pt x="249" y="96"/>
                  </a:lnTo>
                  <a:lnTo>
                    <a:pt x="295" y="68"/>
                  </a:lnTo>
                  <a:lnTo>
                    <a:pt x="345" y="45"/>
                  </a:lnTo>
                  <a:lnTo>
                    <a:pt x="397" y="25"/>
                  </a:lnTo>
                  <a:lnTo>
                    <a:pt x="451" y="11"/>
                  </a:lnTo>
                  <a:lnTo>
                    <a:pt x="507" y="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5980113" y="4316413"/>
              <a:ext cx="287338" cy="163514"/>
            </a:xfrm>
            <a:custGeom>
              <a:rect b="b" l="l" r="r" t="t"/>
              <a:pathLst>
                <a:path extrusionOk="0" h="1239" w="2174">
                  <a:moveTo>
                    <a:pt x="1552" y="0"/>
                  </a:moveTo>
                  <a:lnTo>
                    <a:pt x="1583" y="2"/>
                  </a:lnTo>
                  <a:lnTo>
                    <a:pt x="1613" y="9"/>
                  </a:lnTo>
                  <a:lnTo>
                    <a:pt x="1639" y="20"/>
                  </a:lnTo>
                  <a:lnTo>
                    <a:pt x="1664" y="33"/>
                  </a:lnTo>
                  <a:lnTo>
                    <a:pt x="1686" y="49"/>
                  </a:lnTo>
                  <a:lnTo>
                    <a:pt x="1708" y="67"/>
                  </a:lnTo>
                  <a:lnTo>
                    <a:pt x="1726" y="85"/>
                  </a:lnTo>
                  <a:lnTo>
                    <a:pt x="1742" y="105"/>
                  </a:lnTo>
                  <a:lnTo>
                    <a:pt x="1756" y="124"/>
                  </a:lnTo>
                  <a:lnTo>
                    <a:pt x="1767" y="142"/>
                  </a:lnTo>
                  <a:lnTo>
                    <a:pt x="1777" y="158"/>
                  </a:lnTo>
                  <a:lnTo>
                    <a:pt x="1784" y="172"/>
                  </a:lnTo>
                  <a:lnTo>
                    <a:pt x="1791" y="183"/>
                  </a:lnTo>
                  <a:lnTo>
                    <a:pt x="1794" y="191"/>
                  </a:lnTo>
                  <a:lnTo>
                    <a:pt x="2170" y="1182"/>
                  </a:lnTo>
                  <a:lnTo>
                    <a:pt x="2173" y="1193"/>
                  </a:lnTo>
                  <a:lnTo>
                    <a:pt x="2174" y="1203"/>
                  </a:lnTo>
                  <a:lnTo>
                    <a:pt x="2172" y="1212"/>
                  </a:lnTo>
                  <a:lnTo>
                    <a:pt x="2168" y="1221"/>
                  </a:lnTo>
                  <a:lnTo>
                    <a:pt x="2161" y="1228"/>
                  </a:lnTo>
                  <a:lnTo>
                    <a:pt x="2150" y="1234"/>
                  </a:lnTo>
                  <a:lnTo>
                    <a:pt x="2136" y="1238"/>
                  </a:lnTo>
                  <a:lnTo>
                    <a:pt x="2118" y="1239"/>
                  </a:lnTo>
                  <a:lnTo>
                    <a:pt x="1888" y="1239"/>
                  </a:lnTo>
                  <a:lnTo>
                    <a:pt x="1869" y="1238"/>
                  </a:lnTo>
                  <a:lnTo>
                    <a:pt x="1854" y="1233"/>
                  </a:lnTo>
                  <a:lnTo>
                    <a:pt x="1841" y="1226"/>
                  </a:lnTo>
                  <a:lnTo>
                    <a:pt x="1832" y="1218"/>
                  </a:lnTo>
                  <a:lnTo>
                    <a:pt x="1824" y="1209"/>
                  </a:lnTo>
                  <a:lnTo>
                    <a:pt x="1819" y="1201"/>
                  </a:lnTo>
                  <a:lnTo>
                    <a:pt x="1815" y="1195"/>
                  </a:lnTo>
                  <a:lnTo>
                    <a:pt x="1813" y="1190"/>
                  </a:lnTo>
                  <a:lnTo>
                    <a:pt x="1812" y="1188"/>
                  </a:lnTo>
                  <a:lnTo>
                    <a:pt x="1643" y="702"/>
                  </a:lnTo>
                  <a:lnTo>
                    <a:pt x="1643" y="702"/>
                  </a:lnTo>
                  <a:lnTo>
                    <a:pt x="1643" y="701"/>
                  </a:lnTo>
                  <a:lnTo>
                    <a:pt x="1642" y="700"/>
                  </a:lnTo>
                  <a:lnTo>
                    <a:pt x="1641" y="699"/>
                  </a:lnTo>
                  <a:lnTo>
                    <a:pt x="1640" y="697"/>
                  </a:lnTo>
                  <a:lnTo>
                    <a:pt x="1639" y="696"/>
                  </a:lnTo>
                  <a:lnTo>
                    <a:pt x="1638" y="694"/>
                  </a:lnTo>
                  <a:lnTo>
                    <a:pt x="1636" y="693"/>
                  </a:lnTo>
                  <a:lnTo>
                    <a:pt x="1635" y="692"/>
                  </a:lnTo>
                  <a:lnTo>
                    <a:pt x="1633" y="692"/>
                  </a:lnTo>
                  <a:lnTo>
                    <a:pt x="1632" y="693"/>
                  </a:lnTo>
                  <a:lnTo>
                    <a:pt x="1631" y="694"/>
                  </a:lnTo>
                  <a:lnTo>
                    <a:pt x="1630" y="696"/>
                  </a:lnTo>
                  <a:lnTo>
                    <a:pt x="1629" y="699"/>
                  </a:lnTo>
                  <a:lnTo>
                    <a:pt x="1628" y="704"/>
                  </a:lnTo>
                  <a:lnTo>
                    <a:pt x="1628" y="709"/>
                  </a:lnTo>
                  <a:lnTo>
                    <a:pt x="1628" y="717"/>
                  </a:lnTo>
                  <a:lnTo>
                    <a:pt x="1628" y="743"/>
                  </a:lnTo>
                  <a:lnTo>
                    <a:pt x="1628" y="776"/>
                  </a:lnTo>
                  <a:lnTo>
                    <a:pt x="1628" y="814"/>
                  </a:lnTo>
                  <a:lnTo>
                    <a:pt x="1628" y="855"/>
                  </a:lnTo>
                  <a:lnTo>
                    <a:pt x="1628" y="899"/>
                  </a:lnTo>
                  <a:lnTo>
                    <a:pt x="1628" y="945"/>
                  </a:lnTo>
                  <a:lnTo>
                    <a:pt x="1628" y="990"/>
                  </a:lnTo>
                  <a:lnTo>
                    <a:pt x="1628" y="1035"/>
                  </a:lnTo>
                  <a:lnTo>
                    <a:pt x="1628" y="1078"/>
                  </a:lnTo>
                  <a:lnTo>
                    <a:pt x="1628" y="1118"/>
                  </a:lnTo>
                  <a:lnTo>
                    <a:pt x="1629" y="1154"/>
                  </a:lnTo>
                  <a:lnTo>
                    <a:pt x="1629" y="1170"/>
                  </a:lnTo>
                  <a:lnTo>
                    <a:pt x="1629" y="1186"/>
                  </a:lnTo>
                  <a:lnTo>
                    <a:pt x="1628" y="1200"/>
                  </a:lnTo>
                  <a:lnTo>
                    <a:pt x="1626" y="1211"/>
                  </a:lnTo>
                  <a:lnTo>
                    <a:pt x="1622" y="1221"/>
                  </a:lnTo>
                  <a:lnTo>
                    <a:pt x="1615" y="1229"/>
                  </a:lnTo>
                  <a:lnTo>
                    <a:pt x="1605" y="1235"/>
                  </a:lnTo>
                  <a:lnTo>
                    <a:pt x="1590" y="1238"/>
                  </a:lnTo>
                  <a:lnTo>
                    <a:pt x="1571" y="1239"/>
                  </a:lnTo>
                  <a:lnTo>
                    <a:pt x="654" y="1239"/>
                  </a:lnTo>
                  <a:lnTo>
                    <a:pt x="639" y="1238"/>
                  </a:lnTo>
                  <a:lnTo>
                    <a:pt x="626" y="1235"/>
                  </a:lnTo>
                  <a:lnTo>
                    <a:pt x="617" y="1229"/>
                  </a:lnTo>
                  <a:lnTo>
                    <a:pt x="610" y="1222"/>
                  </a:lnTo>
                  <a:lnTo>
                    <a:pt x="606" y="1213"/>
                  </a:lnTo>
                  <a:lnTo>
                    <a:pt x="603" y="1202"/>
                  </a:lnTo>
                  <a:lnTo>
                    <a:pt x="602" y="1189"/>
                  </a:lnTo>
                  <a:lnTo>
                    <a:pt x="601" y="1174"/>
                  </a:lnTo>
                  <a:lnTo>
                    <a:pt x="601" y="1139"/>
                  </a:lnTo>
                  <a:lnTo>
                    <a:pt x="601" y="1099"/>
                  </a:lnTo>
                  <a:lnTo>
                    <a:pt x="601" y="1056"/>
                  </a:lnTo>
                  <a:lnTo>
                    <a:pt x="600" y="1009"/>
                  </a:lnTo>
                  <a:lnTo>
                    <a:pt x="600" y="962"/>
                  </a:lnTo>
                  <a:lnTo>
                    <a:pt x="600" y="914"/>
                  </a:lnTo>
                  <a:lnTo>
                    <a:pt x="600" y="867"/>
                  </a:lnTo>
                  <a:lnTo>
                    <a:pt x="600" y="824"/>
                  </a:lnTo>
                  <a:lnTo>
                    <a:pt x="600" y="784"/>
                  </a:lnTo>
                  <a:lnTo>
                    <a:pt x="600" y="748"/>
                  </a:lnTo>
                  <a:lnTo>
                    <a:pt x="599" y="720"/>
                  </a:lnTo>
                  <a:lnTo>
                    <a:pt x="599" y="705"/>
                  </a:lnTo>
                  <a:lnTo>
                    <a:pt x="598" y="696"/>
                  </a:lnTo>
                  <a:lnTo>
                    <a:pt x="595" y="691"/>
                  </a:lnTo>
                  <a:lnTo>
                    <a:pt x="593" y="689"/>
                  </a:lnTo>
                  <a:lnTo>
                    <a:pt x="590" y="691"/>
                  </a:lnTo>
                  <a:lnTo>
                    <a:pt x="587" y="695"/>
                  </a:lnTo>
                  <a:lnTo>
                    <a:pt x="584" y="700"/>
                  </a:lnTo>
                  <a:lnTo>
                    <a:pt x="580" y="705"/>
                  </a:lnTo>
                  <a:lnTo>
                    <a:pt x="578" y="710"/>
                  </a:lnTo>
                  <a:lnTo>
                    <a:pt x="577" y="714"/>
                  </a:lnTo>
                  <a:lnTo>
                    <a:pt x="576" y="715"/>
                  </a:lnTo>
                  <a:lnTo>
                    <a:pt x="397" y="1196"/>
                  </a:lnTo>
                  <a:lnTo>
                    <a:pt x="396" y="1197"/>
                  </a:lnTo>
                  <a:lnTo>
                    <a:pt x="393" y="1202"/>
                  </a:lnTo>
                  <a:lnTo>
                    <a:pt x="389" y="1209"/>
                  </a:lnTo>
                  <a:lnTo>
                    <a:pt x="383" y="1217"/>
                  </a:lnTo>
                  <a:lnTo>
                    <a:pt x="374" y="1225"/>
                  </a:lnTo>
                  <a:lnTo>
                    <a:pt x="362" y="1232"/>
                  </a:lnTo>
                  <a:lnTo>
                    <a:pt x="348" y="1237"/>
                  </a:lnTo>
                  <a:lnTo>
                    <a:pt x="331" y="1239"/>
                  </a:lnTo>
                  <a:lnTo>
                    <a:pt x="53" y="1239"/>
                  </a:lnTo>
                  <a:lnTo>
                    <a:pt x="35" y="1238"/>
                  </a:lnTo>
                  <a:lnTo>
                    <a:pt x="21" y="1234"/>
                  </a:lnTo>
                  <a:lnTo>
                    <a:pt x="11" y="1228"/>
                  </a:lnTo>
                  <a:lnTo>
                    <a:pt x="5" y="1221"/>
                  </a:lnTo>
                  <a:lnTo>
                    <a:pt x="1" y="1212"/>
                  </a:lnTo>
                  <a:lnTo>
                    <a:pt x="0" y="1203"/>
                  </a:lnTo>
                  <a:lnTo>
                    <a:pt x="1" y="1193"/>
                  </a:lnTo>
                  <a:lnTo>
                    <a:pt x="4" y="1182"/>
                  </a:lnTo>
                  <a:lnTo>
                    <a:pt x="380" y="191"/>
                  </a:lnTo>
                  <a:lnTo>
                    <a:pt x="383" y="184"/>
                  </a:lnTo>
                  <a:lnTo>
                    <a:pt x="387" y="174"/>
                  </a:lnTo>
                  <a:lnTo>
                    <a:pt x="392" y="161"/>
                  </a:lnTo>
                  <a:lnTo>
                    <a:pt x="401" y="147"/>
                  </a:lnTo>
                  <a:lnTo>
                    <a:pt x="410" y="131"/>
                  </a:lnTo>
                  <a:lnTo>
                    <a:pt x="421" y="113"/>
                  </a:lnTo>
                  <a:lnTo>
                    <a:pt x="434" y="95"/>
                  </a:lnTo>
                  <a:lnTo>
                    <a:pt x="449" y="77"/>
                  </a:lnTo>
                  <a:lnTo>
                    <a:pt x="466" y="60"/>
                  </a:lnTo>
                  <a:lnTo>
                    <a:pt x="486" y="44"/>
                  </a:lnTo>
                  <a:lnTo>
                    <a:pt x="508" y="30"/>
                  </a:lnTo>
                  <a:lnTo>
                    <a:pt x="533" y="18"/>
                  </a:lnTo>
                  <a:lnTo>
                    <a:pt x="559" y="9"/>
                  </a:lnTo>
                  <a:lnTo>
                    <a:pt x="589" y="3"/>
                  </a:lnTo>
                  <a:lnTo>
                    <a:pt x="621" y="1"/>
                  </a:lnTo>
                  <a:lnTo>
                    <a:pt x="652" y="1"/>
                  </a:lnTo>
                  <a:lnTo>
                    <a:pt x="659" y="1"/>
                  </a:lnTo>
                  <a:lnTo>
                    <a:pt x="673" y="1"/>
                  </a:lnTo>
                  <a:lnTo>
                    <a:pt x="694" y="1"/>
                  </a:lnTo>
                  <a:lnTo>
                    <a:pt x="720" y="1"/>
                  </a:lnTo>
                  <a:lnTo>
                    <a:pt x="752" y="1"/>
                  </a:lnTo>
                  <a:lnTo>
                    <a:pt x="788" y="1"/>
                  </a:lnTo>
                  <a:lnTo>
                    <a:pt x="828" y="1"/>
                  </a:lnTo>
                  <a:lnTo>
                    <a:pt x="872" y="1"/>
                  </a:lnTo>
                  <a:lnTo>
                    <a:pt x="918" y="1"/>
                  </a:lnTo>
                  <a:lnTo>
                    <a:pt x="968" y="1"/>
                  </a:lnTo>
                  <a:lnTo>
                    <a:pt x="1017" y="0"/>
                  </a:lnTo>
                  <a:lnTo>
                    <a:pt x="1069" y="0"/>
                  </a:lnTo>
                  <a:lnTo>
                    <a:pt x="1120" y="0"/>
                  </a:lnTo>
                  <a:lnTo>
                    <a:pt x="1172" y="0"/>
                  </a:lnTo>
                  <a:lnTo>
                    <a:pt x="1222" y="0"/>
                  </a:lnTo>
                  <a:lnTo>
                    <a:pt x="1272" y="0"/>
                  </a:lnTo>
                  <a:lnTo>
                    <a:pt x="1319" y="0"/>
                  </a:lnTo>
                  <a:lnTo>
                    <a:pt x="1364" y="0"/>
                  </a:lnTo>
                  <a:lnTo>
                    <a:pt x="1405" y="0"/>
                  </a:lnTo>
                  <a:lnTo>
                    <a:pt x="1443" y="0"/>
                  </a:lnTo>
                  <a:lnTo>
                    <a:pt x="1476" y="0"/>
                  </a:lnTo>
                  <a:lnTo>
                    <a:pt x="1504" y="0"/>
                  </a:lnTo>
                  <a:lnTo>
                    <a:pt x="1527" y="0"/>
                  </a:lnTo>
                  <a:lnTo>
                    <a:pt x="1543" y="0"/>
                  </a:lnTo>
                  <a:lnTo>
                    <a:pt x="1552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5889625" y="4419600"/>
              <a:ext cx="74613" cy="60325"/>
            </a:xfrm>
            <a:custGeom>
              <a:rect b="b" l="l" r="r" t="t"/>
              <a:pathLst>
                <a:path extrusionOk="0" h="450" w="570">
                  <a:moveTo>
                    <a:pt x="71" y="0"/>
                  </a:moveTo>
                  <a:lnTo>
                    <a:pt x="521" y="0"/>
                  </a:lnTo>
                  <a:lnTo>
                    <a:pt x="538" y="1"/>
                  </a:lnTo>
                  <a:lnTo>
                    <a:pt x="550" y="5"/>
                  </a:lnTo>
                  <a:lnTo>
                    <a:pt x="559" y="11"/>
                  </a:lnTo>
                  <a:lnTo>
                    <a:pt x="565" y="18"/>
                  </a:lnTo>
                  <a:lnTo>
                    <a:pt x="569" y="26"/>
                  </a:lnTo>
                  <a:lnTo>
                    <a:pt x="570" y="34"/>
                  </a:lnTo>
                  <a:lnTo>
                    <a:pt x="570" y="41"/>
                  </a:lnTo>
                  <a:lnTo>
                    <a:pt x="570" y="47"/>
                  </a:lnTo>
                  <a:lnTo>
                    <a:pt x="569" y="51"/>
                  </a:lnTo>
                  <a:lnTo>
                    <a:pt x="569" y="53"/>
                  </a:lnTo>
                  <a:lnTo>
                    <a:pt x="451" y="376"/>
                  </a:lnTo>
                  <a:lnTo>
                    <a:pt x="450" y="378"/>
                  </a:lnTo>
                  <a:lnTo>
                    <a:pt x="448" y="384"/>
                  </a:lnTo>
                  <a:lnTo>
                    <a:pt x="444" y="392"/>
                  </a:lnTo>
                  <a:lnTo>
                    <a:pt x="439" y="403"/>
                  </a:lnTo>
                  <a:lnTo>
                    <a:pt x="431" y="414"/>
                  </a:lnTo>
                  <a:lnTo>
                    <a:pt x="423" y="425"/>
                  </a:lnTo>
                  <a:lnTo>
                    <a:pt x="412" y="435"/>
                  </a:lnTo>
                  <a:lnTo>
                    <a:pt x="400" y="443"/>
                  </a:lnTo>
                  <a:lnTo>
                    <a:pt x="385" y="448"/>
                  </a:lnTo>
                  <a:lnTo>
                    <a:pt x="369" y="450"/>
                  </a:lnTo>
                  <a:lnTo>
                    <a:pt x="71" y="450"/>
                  </a:lnTo>
                  <a:lnTo>
                    <a:pt x="51" y="448"/>
                  </a:lnTo>
                  <a:lnTo>
                    <a:pt x="35" y="441"/>
                  </a:lnTo>
                  <a:lnTo>
                    <a:pt x="20" y="430"/>
                  </a:lnTo>
                  <a:lnTo>
                    <a:pt x="9" y="415"/>
                  </a:lnTo>
                  <a:lnTo>
                    <a:pt x="2" y="399"/>
                  </a:lnTo>
                  <a:lnTo>
                    <a:pt x="0" y="379"/>
                  </a:lnTo>
                  <a:lnTo>
                    <a:pt x="0" y="70"/>
                  </a:lnTo>
                  <a:lnTo>
                    <a:pt x="2" y="51"/>
                  </a:lnTo>
                  <a:lnTo>
                    <a:pt x="9" y="35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2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5854700" y="4052888"/>
              <a:ext cx="441329" cy="347660"/>
            </a:xfrm>
            <a:custGeom>
              <a:rect b="b" l="l" r="r" t="t"/>
              <a:pathLst>
                <a:path extrusionOk="0" h="2624" w="3335">
                  <a:moveTo>
                    <a:pt x="770" y="0"/>
                  </a:moveTo>
                  <a:lnTo>
                    <a:pt x="3199" y="0"/>
                  </a:lnTo>
                  <a:lnTo>
                    <a:pt x="3226" y="3"/>
                  </a:lnTo>
                  <a:lnTo>
                    <a:pt x="3251" y="11"/>
                  </a:lnTo>
                  <a:lnTo>
                    <a:pt x="3274" y="23"/>
                  </a:lnTo>
                  <a:lnTo>
                    <a:pt x="3295" y="40"/>
                  </a:lnTo>
                  <a:lnTo>
                    <a:pt x="3312" y="61"/>
                  </a:lnTo>
                  <a:lnTo>
                    <a:pt x="3324" y="84"/>
                  </a:lnTo>
                  <a:lnTo>
                    <a:pt x="3332" y="110"/>
                  </a:lnTo>
                  <a:lnTo>
                    <a:pt x="3335" y="137"/>
                  </a:lnTo>
                  <a:lnTo>
                    <a:pt x="3335" y="2487"/>
                  </a:lnTo>
                  <a:lnTo>
                    <a:pt x="3333" y="2512"/>
                  </a:lnTo>
                  <a:lnTo>
                    <a:pt x="3327" y="2535"/>
                  </a:lnTo>
                  <a:lnTo>
                    <a:pt x="3317" y="2557"/>
                  </a:lnTo>
                  <a:lnTo>
                    <a:pt x="3304" y="2576"/>
                  </a:lnTo>
                  <a:lnTo>
                    <a:pt x="3287" y="2592"/>
                  </a:lnTo>
                  <a:lnTo>
                    <a:pt x="3269" y="2606"/>
                  </a:lnTo>
                  <a:lnTo>
                    <a:pt x="3248" y="2615"/>
                  </a:lnTo>
                  <a:lnTo>
                    <a:pt x="3226" y="2621"/>
                  </a:lnTo>
                  <a:lnTo>
                    <a:pt x="3210" y="2621"/>
                  </a:lnTo>
                  <a:lnTo>
                    <a:pt x="3196" y="2618"/>
                  </a:lnTo>
                  <a:lnTo>
                    <a:pt x="3185" y="2613"/>
                  </a:lnTo>
                  <a:lnTo>
                    <a:pt x="3177" y="2606"/>
                  </a:lnTo>
                  <a:lnTo>
                    <a:pt x="3171" y="2599"/>
                  </a:lnTo>
                  <a:lnTo>
                    <a:pt x="3167" y="2592"/>
                  </a:lnTo>
                  <a:lnTo>
                    <a:pt x="3165" y="2588"/>
                  </a:lnTo>
                  <a:lnTo>
                    <a:pt x="3165" y="2586"/>
                  </a:lnTo>
                  <a:lnTo>
                    <a:pt x="2995" y="2141"/>
                  </a:lnTo>
                  <a:lnTo>
                    <a:pt x="2995" y="2140"/>
                  </a:lnTo>
                  <a:lnTo>
                    <a:pt x="2994" y="2136"/>
                  </a:lnTo>
                  <a:lnTo>
                    <a:pt x="2994" y="2131"/>
                  </a:lnTo>
                  <a:lnTo>
                    <a:pt x="2994" y="2124"/>
                  </a:lnTo>
                  <a:lnTo>
                    <a:pt x="2996" y="2116"/>
                  </a:lnTo>
                  <a:lnTo>
                    <a:pt x="3001" y="2108"/>
                  </a:lnTo>
                  <a:lnTo>
                    <a:pt x="3008" y="2100"/>
                  </a:lnTo>
                  <a:lnTo>
                    <a:pt x="3021" y="2092"/>
                  </a:lnTo>
                  <a:lnTo>
                    <a:pt x="3037" y="2084"/>
                  </a:lnTo>
                  <a:lnTo>
                    <a:pt x="3060" y="2074"/>
                  </a:lnTo>
                  <a:lnTo>
                    <a:pt x="3080" y="2061"/>
                  </a:lnTo>
                  <a:lnTo>
                    <a:pt x="3098" y="2045"/>
                  </a:lnTo>
                  <a:lnTo>
                    <a:pt x="3113" y="2025"/>
                  </a:lnTo>
                  <a:lnTo>
                    <a:pt x="3124" y="2004"/>
                  </a:lnTo>
                  <a:lnTo>
                    <a:pt x="3131" y="1980"/>
                  </a:lnTo>
                  <a:lnTo>
                    <a:pt x="3134" y="1954"/>
                  </a:lnTo>
                  <a:lnTo>
                    <a:pt x="3134" y="363"/>
                  </a:lnTo>
                  <a:lnTo>
                    <a:pt x="3131" y="336"/>
                  </a:lnTo>
                  <a:lnTo>
                    <a:pt x="3123" y="309"/>
                  </a:lnTo>
                  <a:lnTo>
                    <a:pt x="3110" y="286"/>
                  </a:lnTo>
                  <a:lnTo>
                    <a:pt x="3093" y="266"/>
                  </a:lnTo>
                  <a:lnTo>
                    <a:pt x="3073" y="250"/>
                  </a:lnTo>
                  <a:lnTo>
                    <a:pt x="3050" y="237"/>
                  </a:lnTo>
                  <a:lnTo>
                    <a:pt x="3024" y="229"/>
                  </a:lnTo>
                  <a:lnTo>
                    <a:pt x="2996" y="226"/>
                  </a:lnTo>
                  <a:lnTo>
                    <a:pt x="339" y="226"/>
                  </a:lnTo>
                  <a:lnTo>
                    <a:pt x="311" y="229"/>
                  </a:lnTo>
                  <a:lnTo>
                    <a:pt x="286" y="237"/>
                  </a:lnTo>
                  <a:lnTo>
                    <a:pt x="263" y="250"/>
                  </a:lnTo>
                  <a:lnTo>
                    <a:pt x="242" y="266"/>
                  </a:lnTo>
                  <a:lnTo>
                    <a:pt x="225" y="286"/>
                  </a:lnTo>
                  <a:lnTo>
                    <a:pt x="212" y="309"/>
                  </a:lnTo>
                  <a:lnTo>
                    <a:pt x="204" y="336"/>
                  </a:lnTo>
                  <a:lnTo>
                    <a:pt x="202" y="363"/>
                  </a:lnTo>
                  <a:lnTo>
                    <a:pt x="202" y="1954"/>
                  </a:lnTo>
                  <a:lnTo>
                    <a:pt x="204" y="1982"/>
                  </a:lnTo>
                  <a:lnTo>
                    <a:pt x="212" y="2007"/>
                  </a:lnTo>
                  <a:lnTo>
                    <a:pt x="225" y="2030"/>
                  </a:lnTo>
                  <a:lnTo>
                    <a:pt x="242" y="2050"/>
                  </a:lnTo>
                  <a:lnTo>
                    <a:pt x="263" y="2067"/>
                  </a:lnTo>
                  <a:lnTo>
                    <a:pt x="286" y="2080"/>
                  </a:lnTo>
                  <a:lnTo>
                    <a:pt x="311" y="2088"/>
                  </a:lnTo>
                  <a:lnTo>
                    <a:pt x="339" y="2091"/>
                  </a:lnTo>
                  <a:lnTo>
                    <a:pt x="1033" y="2091"/>
                  </a:lnTo>
                  <a:lnTo>
                    <a:pt x="1047" y="2093"/>
                  </a:lnTo>
                  <a:lnTo>
                    <a:pt x="1058" y="2096"/>
                  </a:lnTo>
                  <a:lnTo>
                    <a:pt x="1067" y="2101"/>
                  </a:lnTo>
                  <a:lnTo>
                    <a:pt x="1071" y="2107"/>
                  </a:lnTo>
                  <a:lnTo>
                    <a:pt x="1074" y="2114"/>
                  </a:lnTo>
                  <a:lnTo>
                    <a:pt x="1075" y="2121"/>
                  </a:lnTo>
                  <a:lnTo>
                    <a:pt x="1074" y="2127"/>
                  </a:lnTo>
                  <a:lnTo>
                    <a:pt x="1073" y="2132"/>
                  </a:lnTo>
                  <a:lnTo>
                    <a:pt x="1072" y="2135"/>
                  </a:lnTo>
                  <a:lnTo>
                    <a:pt x="1072" y="2137"/>
                  </a:lnTo>
                  <a:lnTo>
                    <a:pt x="906" y="2574"/>
                  </a:lnTo>
                  <a:lnTo>
                    <a:pt x="905" y="2576"/>
                  </a:lnTo>
                  <a:lnTo>
                    <a:pt x="902" y="2580"/>
                  </a:lnTo>
                  <a:lnTo>
                    <a:pt x="898" y="2587"/>
                  </a:lnTo>
                  <a:lnTo>
                    <a:pt x="892" y="2595"/>
                  </a:lnTo>
                  <a:lnTo>
                    <a:pt x="883" y="2603"/>
                  </a:lnTo>
                  <a:lnTo>
                    <a:pt x="871" y="2611"/>
                  </a:lnTo>
                  <a:lnTo>
                    <a:pt x="858" y="2617"/>
                  </a:lnTo>
                  <a:lnTo>
                    <a:pt x="841" y="2622"/>
                  </a:lnTo>
                  <a:lnTo>
                    <a:pt x="821" y="2624"/>
                  </a:lnTo>
                  <a:lnTo>
                    <a:pt x="137" y="2624"/>
                  </a:lnTo>
                  <a:lnTo>
                    <a:pt x="109" y="2621"/>
                  </a:lnTo>
                  <a:lnTo>
                    <a:pt x="84" y="2613"/>
                  </a:lnTo>
                  <a:lnTo>
                    <a:pt x="61" y="2600"/>
                  </a:lnTo>
                  <a:lnTo>
                    <a:pt x="40" y="2584"/>
                  </a:lnTo>
                  <a:lnTo>
                    <a:pt x="23" y="2564"/>
                  </a:lnTo>
                  <a:lnTo>
                    <a:pt x="11" y="2541"/>
                  </a:lnTo>
                  <a:lnTo>
                    <a:pt x="3" y="2515"/>
                  </a:lnTo>
                  <a:lnTo>
                    <a:pt x="0" y="2487"/>
                  </a:lnTo>
                  <a:lnTo>
                    <a:pt x="0" y="137"/>
                  </a:lnTo>
                  <a:lnTo>
                    <a:pt x="3" y="110"/>
                  </a:lnTo>
                  <a:lnTo>
                    <a:pt x="11" y="84"/>
                  </a:lnTo>
                  <a:lnTo>
                    <a:pt x="23" y="61"/>
                  </a:lnTo>
                  <a:lnTo>
                    <a:pt x="40" y="40"/>
                  </a:lnTo>
                  <a:lnTo>
                    <a:pt x="61" y="23"/>
                  </a:lnTo>
                  <a:lnTo>
                    <a:pt x="84" y="11"/>
                  </a:lnTo>
                  <a:lnTo>
                    <a:pt x="109" y="3"/>
                  </a:lnTo>
                  <a:lnTo>
                    <a:pt x="137" y="0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" name="Google Shape;163;p10"/>
          <p:cNvGrpSpPr/>
          <p:nvPr/>
        </p:nvGrpSpPr>
        <p:grpSpPr>
          <a:xfrm>
            <a:off x="772447" y="3771149"/>
            <a:ext cx="288823" cy="409465"/>
            <a:chOff x="5068888" y="4557713"/>
            <a:chExt cx="342898" cy="433388"/>
          </a:xfrm>
        </p:grpSpPr>
        <p:sp>
          <p:nvSpPr>
            <p:cNvPr id="164" name="Google Shape;164;p10"/>
            <p:cNvSpPr/>
            <p:nvPr/>
          </p:nvSpPr>
          <p:spPr>
            <a:xfrm>
              <a:off x="5068888" y="4613276"/>
              <a:ext cx="342898" cy="377825"/>
            </a:xfrm>
            <a:custGeom>
              <a:rect b="b" l="l" r="r" t="t"/>
              <a:pathLst>
                <a:path extrusionOk="0" h="3093" w="2803">
                  <a:moveTo>
                    <a:pt x="98" y="0"/>
                  </a:moveTo>
                  <a:lnTo>
                    <a:pt x="591" y="0"/>
                  </a:lnTo>
                  <a:lnTo>
                    <a:pt x="599" y="2"/>
                  </a:lnTo>
                  <a:lnTo>
                    <a:pt x="604" y="6"/>
                  </a:lnTo>
                  <a:lnTo>
                    <a:pt x="607" y="11"/>
                  </a:lnTo>
                  <a:lnTo>
                    <a:pt x="608" y="16"/>
                  </a:lnTo>
                  <a:lnTo>
                    <a:pt x="609" y="18"/>
                  </a:lnTo>
                  <a:lnTo>
                    <a:pt x="632" y="178"/>
                  </a:lnTo>
                  <a:lnTo>
                    <a:pt x="632" y="179"/>
                  </a:lnTo>
                  <a:lnTo>
                    <a:pt x="632" y="183"/>
                  </a:lnTo>
                  <a:lnTo>
                    <a:pt x="632" y="186"/>
                  </a:lnTo>
                  <a:lnTo>
                    <a:pt x="630" y="191"/>
                  </a:lnTo>
                  <a:lnTo>
                    <a:pt x="626" y="195"/>
                  </a:lnTo>
                  <a:lnTo>
                    <a:pt x="619" y="196"/>
                  </a:lnTo>
                  <a:lnTo>
                    <a:pt x="293" y="196"/>
                  </a:lnTo>
                  <a:lnTo>
                    <a:pt x="270" y="198"/>
                  </a:lnTo>
                  <a:lnTo>
                    <a:pt x="250" y="206"/>
                  </a:lnTo>
                  <a:lnTo>
                    <a:pt x="231" y="218"/>
                  </a:lnTo>
                  <a:lnTo>
                    <a:pt x="216" y="233"/>
                  </a:lnTo>
                  <a:lnTo>
                    <a:pt x="206" y="251"/>
                  </a:lnTo>
                  <a:lnTo>
                    <a:pt x="198" y="272"/>
                  </a:lnTo>
                  <a:lnTo>
                    <a:pt x="195" y="293"/>
                  </a:lnTo>
                  <a:lnTo>
                    <a:pt x="195" y="2799"/>
                  </a:lnTo>
                  <a:lnTo>
                    <a:pt x="198" y="2821"/>
                  </a:lnTo>
                  <a:lnTo>
                    <a:pt x="206" y="2842"/>
                  </a:lnTo>
                  <a:lnTo>
                    <a:pt x="216" y="2860"/>
                  </a:lnTo>
                  <a:lnTo>
                    <a:pt x="231" y="2875"/>
                  </a:lnTo>
                  <a:lnTo>
                    <a:pt x="250" y="2887"/>
                  </a:lnTo>
                  <a:lnTo>
                    <a:pt x="270" y="2894"/>
                  </a:lnTo>
                  <a:lnTo>
                    <a:pt x="293" y="2897"/>
                  </a:lnTo>
                  <a:lnTo>
                    <a:pt x="2510" y="2897"/>
                  </a:lnTo>
                  <a:lnTo>
                    <a:pt x="2532" y="2894"/>
                  </a:lnTo>
                  <a:lnTo>
                    <a:pt x="2553" y="2887"/>
                  </a:lnTo>
                  <a:lnTo>
                    <a:pt x="2571" y="2875"/>
                  </a:lnTo>
                  <a:lnTo>
                    <a:pt x="2586" y="2860"/>
                  </a:lnTo>
                  <a:lnTo>
                    <a:pt x="2598" y="2842"/>
                  </a:lnTo>
                  <a:lnTo>
                    <a:pt x="2606" y="2821"/>
                  </a:lnTo>
                  <a:lnTo>
                    <a:pt x="2608" y="2799"/>
                  </a:lnTo>
                  <a:lnTo>
                    <a:pt x="2608" y="293"/>
                  </a:lnTo>
                  <a:lnTo>
                    <a:pt x="2606" y="272"/>
                  </a:lnTo>
                  <a:lnTo>
                    <a:pt x="2598" y="251"/>
                  </a:lnTo>
                  <a:lnTo>
                    <a:pt x="2586" y="233"/>
                  </a:lnTo>
                  <a:lnTo>
                    <a:pt x="2571" y="218"/>
                  </a:lnTo>
                  <a:lnTo>
                    <a:pt x="2553" y="206"/>
                  </a:lnTo>
                  <a:lnTo>
                    <a:pt x="2532" y="198"/>
                  </a:lnTo>
                  <a:lnTo>
                    <a:pt x="2510" y="196"/>
                  </a:lnTo>
                  <a:lnTo>
                    <a:pt x="2190" y="196"/>
                  </a:lnTo>
                  <a:lnTo>
                    <a:pt x="2180" y="194"/>
                  </a:lnTo>
                  <a:lnTo>
                    <a:pt x="2175" y="191"/>
                  </a:lnTo>
                  <a:lnTo>
                    <a:pt x="2172" y="185"/>
                  </a:lnTo>
                  <a:lnTo>
                    <a:pt x="2172" y="180"/>
                  </a:lnTo>
                  <a:lnTo>
                    <a:pt x="2172" y="177"/>
                  </a:lnTo>
                  <a:lnTo>
                    <a:pt x="2172" y="174"/>
                  </a:lnTo>
                  <a:lnTo>
                    <a:pt x="2194" y="19"/>
                  </a:lnTo>
                  <a:lnTo>
                    <a:pt x="2194" y="17"/>
                  </a:lnTo>
                  <a:lnTo>
                    <a:pt x="2195" y="12"/>
                  </a:lnTo>
                  <a:lnTo>
                    <a:pt x="2200" y="7"/>
                  </a:lnTo>
                  <a:lnTo>
                    <a:pt x="2205" y="2"/>
                  </a:lnTo>
                  <a:lnTo>
                    <a:pt x="2214" y="0"/>
                  </a:lnTo>
                  <a:lnTo>
                    <a:pt x="2706" y="0"/>
                  </a:lnTo>
                  <a:lnTo>
                    <a:pt x="2727" y="3"/>
                  </a:lnTo>
                  <a:lnTo>
                    <a:pt x="2749" y="10"/>
                  </a:lnTo>
                  <a:lnTo>
                    <a:pt x="2766" y="21"/>
                  </a:lnTo>
                  <a:lnTo>
                    <a:pt x="2781" y="36"/>
                  </a:lnTo>
                  <a:lnTo>
                    <a:pt x="2793" y="55"/>
                  </a:lnTo>
                  <a:lnTo>
                    <a:pt x="2800" y="75"/>
                  </a:lnTo>
                  <a:lnTo>
                    <a:pt x="2803" y="98"/>
                  </a:lnTo>
                  <a:lnTo>
                    <a:pt x="2803" y="2995"/>
                  </a:lnTo>
                  <a:lnTo>
                    <a:pt x="2800" y="3017"/>
                  </a:lnTo>
                  <a:lnTo>
                    <a:pt x="2793" y="3038"/>
                  </a:lnTo>
                  <a:lnTo>
                    <a:pt x="2781" y="3056"/>
                  </a:lnTo>
                  <a:lnTo>
                    <a:pt x="2766" y="3071"/>
                  </a:lnTo>
                  <a:lnTo>
                    <a:pt x="2749" y="3082"/>
                  </a:lnTo>
                  <a:lnTo>
                    <a:pt x="2727" y="3090"/>
                  </a:lnTo>
                  <a:lnTo>
                    <a:pt x="2706" y="3093"/>
                  </a:lnTo>
                  <a:lnTo>
                    <a:pt x="98" y="3093"/>
                  </a:lnTo>
                  <a:lnTo>
                    <a:pt x="75" y="3090"/>
                  </a:lnTo>
                  <a:lnTo>
                    <a:pt x="55" y="3082"/>
                  </a:lnTo>
                  <a:lnTo>
                    <a:pt x="37" y="3071"/>
                  </a:lnTo>
                  <a:lnTo>
                    <a:pt x="22" y="3056"/>
                  </a:lnTo>
                  <a:lnTo>
                    <a:pt x="10" y="3038"/>
                  </a:lnTo>
                  <a:lnTo>
                    <a:pt x="2" y="3017"/>
                  </a:lnTo>
                  <a:lnTo>
                    <a:pt x="0" y="2995"/>
                  </a:lnTo>
                  <a:lnTo>
                    <a:pt x="0" y="98"/>
                  </a:lnTo>
                  <a:lnTo>
                    <a:pt x="2" y="75"/>
                  </a:lnTo>
                  <a:lnTo>
                    <a:pt x="10" y="55"/>
                  </a:lnTo>
                  <a:lnTo>
                    <a:pt x="22" y="36"/>
                  </a:lnTo>
                  <a:lnTo>
                    <a:pt x="37" y="21"/>
                  </a:lnTo>
                  <a:lnTo>
                    <a:pt x="55" y="10"/>
                  </a:lnTo>
                  <a:lnTo>
                    <a:pt x="75" y="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0"/>
            <p:cNvSpPr/>
            <p:nvPr/>
          </p:nvSpPr>
          <p:spPr>
            <a:xfrm>
              <a:off x="5167313" y="4557713"/>
              <a:ext cx="144464" cy="95250"/>
            </a:xfrm>
            <a:custGeom>
              <a:rect b="b" l="l" r="r" t="t"/>
              <a:pathLst>
                <a:path extrusionOk="0" h="776" w="1186">
                  <a:moveTo>
                    <a:pt x="593" y="176"/>
                  </a:moveTo>
                  <a:lnTo>
                    <a:pt x="569" y="178"/>
                  </a:lnTo>
                  <a:lnTo>
                    <a:pt x="549" y="186"/>
                  </a:lnTo>
                  <a:lnTo>
                    <a:pt x="530" y="198"/>
                  </a:lnTo>
                  <a:lnTo>
                    <a:pt x="514" y="214"/>
                  </a:lnTo>
                  <a:lnTo>
                    <a:pt x="502" y="232"/>
                  </a:lnTo>
                  <a:lnTo>
                    <a:pt x="495" y="254"/>
                  </a:lnTo>
                  <a:lnTo>
                    <a:pt x="493" y="277"/>
                  </a:lnTo>
                  <a:lnTo>
                    <a:pt x="495" y="299"/>
                  </a:lnTo>
                  <a:lnTo>
                    <a:pt x="502" y="321"/>
                  </a:lnTo>
                  <a:lnTo>
                    <a:pt x="514" y="339"/>
                  </a:lnTo>
                  <a:lnTo>
                    <a:pt x="530" y="354"/>
                  </a:lnTo>
                  <a:lnTo>
                    <a:pt x="549" y="366"/>
                  </a:lnTo>
                  <a:lnTo>
                    <a:pt x="569" y="374"/>
                  </a:lnTo>
                  <a:lnTo>
                    <a:pt x="593" y="377"/>
                  </a:lnTo>
                  <a:lnTo>
                    <a:pt x="615" y="374"/>
                  </a:lnTo>
                  <a:lnTo>
                    <a:pt x="637" y="366"/>
                  </a:lnTo>
                  <a:lnTo>
                    <a:pt x="655" y="354"/>
                  </a:lnTo>
                  <a:lnTo>
                    <a:pt x="670" y="339"/>
                  </a:lnTo>
                  <a:lnTo>
                    <a:pt x="682" y="321"/>
                  </a:lnTo>
                  <a:lnTo>
                    <a:pt x="690" y="299"/>
                  </a:lnTo>
                  <a:lnTo>
                    <a:pt x="693" y="277"/>
                  </a:lnTo>
                  <a:lnTo>
                    <a:pt x="690" y="254"/>
                  </a:lnTo>
                  <a:lnTo>
                    <a:pt x="682" y="232"/>
                  </a:lnTo>
                  <a:lnTo>
                    <a:pt x="670" y="214"/>
                  </a:lnTo>
                  <a:lnTo>
                    <a:pt x="655" y="198"/>
                  </a:lnTo>
                  <a:lnTo>
                    <a:pt x="637" y="186"/>
                  </a:lnTo>
                  <a:lnTo>
                    <a:pt x="615" y="178"/>
                  </a:lnTo>
                  <a:lnTo>
                    <a:pt x="593" y="176"/>
                  </a:lnTo>
                  <a:close/>
                  <a:moveTo>
                    <a:pt x="593" y="0"/>
                  </a:moveTo>
                  <a:lnTo>
                    <a:pt x="640" y="4"/>
                  </a:lnTo>
                  <a:lnTo>
                    <a:pt x="685" y="13"/>
                  </a:lnTo>
                  <a:lnTo>
                    <a:pt x="729" y="28"/>
                  </a:lnTo>
                  <a:lnTo>
                    <a:pt x="768" y="50"/>
                  </a:lnTo>
                  <a:lnTo>
                    <a:pt x="804" y="76"/>
                  </a:lnTo>
                  <a:lnTo>
                    <a:pt x="836" y="107"/>
                  </a:lnTo>
                  <a:lnTo>
                    <a:pt x="865" y="142"/>
                  </a:lnTo>
                  <a:lnTo>
                    <a:pt x="888" y="181"/>
                  </a:lnTo>
                  <a:lnTo>
                    <a:pt x="906" y="223"/>
                  </a:lnTo>
                  <a:lnTo>
                    <a:pt x="918" y="267"/>
                  </a:lnTo>
                  <a:lnTo>
                    <a:pt x="919" y="273"/>
                  </a:lnTo>
                  <a:lnTo>
                    <a:pt x="921" y="280"/>
                  </a:lnTo>
                  <a:lnTo>
                    <a:pt x="923" y="286"/>
                  </a:lnTo>
                  <a:lnTo>
                    <a:pt x="928" y="292"/>
                  </a:lnTo>
                  <a:lnTo>
                    <a:pt x="934" y="294"/>
                  </a:lnTo>
                  <a:lnTo>
                    <a:pt x="1135" y="294"/>
                  </a:lnTo>
                  <a:lnTo>
                    <a:pt x="1154" y="296"/>
                  </a:lnTo>
                  <a:lnTo>
                    <a:pt x="1169" y="305"/>
                  </a:lnTo>
                  <a:lnTo>
                    <a:pt x="1180" y="318"/>
                  </a:lnTo>
                  <a:lnTo>
                    <a:pt x="1185" y="334"/>
                  </a:lnTo>
                  <a:lnTo>
                    <a:pt x="1186" y="352"/>
                  </a:lnTo>
                  <a:lnTo>
                    <a:pt x="1133" y="718"/>
                  </a:lnTo>
                  <a:lnTo>
                    <a:pt x="1128" y="736"/>
                  </a:lnTo>
                  <a:lnTo>
                    <a:pt x="1117" y="753"/>
                  </a:lnTo>
                  <a:lnTo>
                    <a:pt x="1103" y="766"/>
                  </a:lnTo>
                  <a:lnTo>
                    <a:pt x="1086" y="773"/>
                  </a:lnTo>
                  <a:lnTo>
                    <a:pt x="1067" y="776"/>
                  </a:lnTo>
                  <a:lnTo>
                    <a:pt x="118" y="776"/>
                  </a:lnTo>
                  <a:lnTo>
                    <a:pt x="99" y="773"/>
                  </a:lnTo>
                  <a:lnTo>
                    <a:pt x="81" y="766"/>
                  </a:lnTo>
                  <a:lnTo>
                    <a:pt x="67" y="753"/>
                  </a:lnTo>
                  <a:lnTo>
                    <a:pt x="57" y="736"/>
                  </a:lnTo>
                  <a:lnTo>
                    <a:pt x="51" y="718"/>
                  </a:lnTo>
                  <a:lnTo>
                    <a:pt x="0" y="352"/>
                  </a:lnTo>
                  <a:lnTo>
                    <a:pt x="0" y="334"/>
                  </a:lnTo>
                  <a:lnTo>
                    <a:pt x="6" y="318"/>
                  </a:lnTo>
                  <a:lnTo>
                    <a:pt x="17" y="305"/>
                  </a:lnTo>
                  <a:lnTo>
                    <a:pt x="32" y="296"/>
                  </a:lnTo>
                  <a:lnTo>
                    <a:pt x="49" y="294"/>
                  </a:lnTo>
                  <a:lnTo>
                    <a:pt x="250" y="294"/>
                  </a:lnTo>
                  <a:lnTo>
                    <a:pt x="257" y="292"/>
                  </a:lnTo>
                  <a:lnTo>
                    <a:pt x="261" y="287"/>
                  </a:lnTo>
                  <a:lnTo>
                    <a:pt x="264" y="282"/>
                  </a:lnTo>
                  <a:lnTo>
                    <a:pt x="266" y="276"/>
                  </a:lnTo>
                  <a:lnTo>
                    <a:pt x="267" y="269"/>
                  </a:lnTo>
                  <a:lnTo>
                    <a:pt x="268" y="263"/>
                  </a:lnTo>
                  <a:lnTo>
                    <a:pt x="281" y="219"/>
                  </a:lnTo>
                  <a:lnTo>
                    <a:pt x="299" y="177"/>
                  </a:lnTo>
                  <a:lnTo>
                    <a:pt x="322" y="140"/>
                  </a:lnTo>
                  <a:lnTo>
                    <a:pt x="350" y="105"/>
                  </a:lnTo>
                  <a:lnTo>
                    <a:pt x="382" y="75"/>
                  </a:lnTo>
                  <a:lnTo>
                    <a:pt x="418" y="49"/>
                  </a:lnTo>
                  <a:lnTo>
                    <a:pt x="458" y="28"/>
                  </a:lnTo>
                  <a:lnTo>
                    <a:pt x="500" y="13"/>
                  </a:lnTo>
                  <a:lnTo>
                    <a:pt x="545" y="4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5127626" y="4705351"/>
              <a:ext cx="139701" cy="20638"/>
            </a:xfrm>
            <a:custGeom>
              <a:rect b="b" l="l" r="r" t="t"/>
              <a:pathLst>
                <a:path extrusionOk="0" h="158" w="1139">
                  <a:moveTo>
                    <a:pt x="38" y="0"/>
                  </a:moveTo>
                  <a:lnTo>
                    <a:pt x="1100" y="0"/>
                  </a:lnTo>
                  <a:lnTo>
                    <a:pt x="1115" y="4"/>
                  </a:lnTo>
                  <a:lnTo>
                    <a:pt x="1127" y="12"/>
                  </a:lnTo>
                  <a:lnTo>
                    <a:pt x="1135" y="24"/>
                  </a:lnTo>
                  <a:lnTo>
                    <a:pt x="1139" y="39"/>
                  </a:lnTo>
                  <a:lnTo>
                    <a:pt x="1139" y="119"/>
                  </a:lnTo>
                  <a:lnTo>
                    <a:pt x="1135" y="134"/>
                  </a:lnTo>
                  <a:lnTo>
                    <a:pt x="1127" y="146"/>
                  </a:lnTo>
                  <a:lnTo>
                    <a:pt x="1115" y="155"/>
                  </a:lnTo>
                  <a:lnTo>
                    <a:pt x="1100" y="158"/>
                  </a:lnTo>
                  <a:lnTo>
                    <a:pt x="38" y="158"/>
                  </a:lnTo>
                  <a:lnTo>
                    <a:pt x="23" y="155"/>
                  </a:lnTo>
                  <a:lnTo>
                    <a:pt x="11" y="146"/>
                  </a:lnTo>
                  <a:lnTo>
                    <a:pt x="3" y="134"/>
                  </a:lnTo>
                  <a:lnTo>
                    <a:pt x="0" y="119"/>
                  </a:lnTo>
                  <a:lnTo>
                    <a:pt x="0" y="39"/>
                  </a:lnTo>
                  <a:lnTo>
                    <a:pt x="3" y="24"/>
                  </a:lnTo>
                  <a:lnTo>
                    <a:pt x="11" y="12"/>
                  </a:lnTo>
                  <a:lnTo>
                    <a:pt x="23" y="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0"/>
            <p:cNvSpPr/>
            <p:nvPr/>
          </p:nvSpPr>
          <p:spPr>
            <a:xfrm>
              <a:off x="5302251" y="4694238"/>
              <a:ext cx="57150" cy="42863"/>
            </a:xfrm>
            <a:custGeom>
              <a:rect b="b" l="l" r="r" t="t"/>
              <a:pathLst>
                <a:path extrusionOk="0" h="352" w="464">
                  <a:moveTo>
                    <a:pt x="390" y="0"/>
                  </a:moveTo>
                  <a:lnTo>
                    <a:pt x="403" y="4"/>
                  </a:lnTo>
                  <a:lnTo>
                    <a:pt x="414" y="12"/>
                  </a:lnTo>
                  <a:lnTo>
                    <a:pt x="452" y="51"/>
                  </a:lnTo>
                  <a:lnTo>
                    <a:pt x="461" y="63"/>
                  </a:lnTo>
                  <a:lnTo>
                    <a:pt x="464" y="75"/>
                  </a:lnTo>
                  <a:lnTo>
                    <a:pt x="464" y="88"/>
                  </a:lnTo>
                  <a:lnTo>
                    <a:pt x="461" y="101"/>
                  </a:lnTo>
                  <a:lnTo>
                    <a:pt x="452" y="111"/>
                  </a:lnTo>
                  <a:lnTo>
                    <a:pt x="225" y="340"/>
                  </a:lnTo>
                  <a:lnTo>
                    <a:pt x="215" y="348"/>
                  </a:lnTo>
                  <a:lnTo>
                    <a:pt x="202" y="352"/>
                  </a:lnTo>
                  <a:lnTo>
                    <a:pt x="189" y="352"/>
                  </a:lnTo>
                  <a:lnTo>
                    <a:pt x="176" y="348"/>
                  </a:lnTo>
                  <a:lnTo>
                    <a:pt x="165" y="340"/>
                  </a:lnTo>
                  <a:lnTo>
                    <a:pt x="12" y="187"/>
                  </a:lnTo>
                  <a:lnTo>
                    <a:pt x="5" y="176"/>
                  </a:lnTo>
                  <a:lnTo>
                    <a:pt x="0" y="163"/>
                  </a:lnTo>
                  <a:lnTo>
                    <a:pt x="0" y="150"/>
                  </a:lnTo>
                  <a:lnTo>
                    <a:pt x="5" y="138"/>
                  </a:lnTo>
                  <a:lnTo>
                    <a:pt x="12" y="126"/>
                  </a:lnTo>
                  <a:lnTo>
                    <a:pt x="52" y="88"/>
                  </a:lnTo>
                  <a:lnTo>
                    <a:pt x="63" y="80"/>
                  </a:lnTo>
                  <a:lnTo>
                    <a:pt x="76" y="76"/>
                  </a:lnTo>
                  <a:lnTo>
                    <a:pt x="89" y="76"/>
                  </a:lnTo>
                  <a:lnTo>
                    <a:pt x="100" y="80"/>
                  </a:lnTo>
                  <a:lnTo>
                    <a:pt x="112" y="88"/>
                  </a:lnTo>
                  <a:lnTo>
                    <a:pt x="165" y="140"/>
                  </a:lnTo>
                  <a:lnTo>
                    <a:pt x="176" y="149"/>
                  </a:lnTo>
                  <a:lnTo>
                    <a:pt x="189" y="152"/>
                  </a:lnTo>
                  <a:lnTo>
                    <a:pt x="202" y="152"/>
                  </a:lnTo>
                  <a:lnTo>
                    <a:pt x="215" y="149"/>
                  </a:lnTo>
                  <a:lnTo>
                    <a:pt x="225" y="140"/>
                  </a:lnTo>
                  <a:lnTo>
                    <a:pt x="353" y="12"/>
                  </a:lnTo>
                  <a:lnTo>
                    <a:pt x="364" y="4"/>
                  </a:lnTo>
                  <a:lnTo>
                    <a:pt x="377" y="0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5127626" y="4773613"/>
              <a:ext cx="139701" cy="19050"/>
            </a:xfrm>
            <a:custGeom>
              <a:rect b="b" l="l" r="r" t="t"/>
              <a:pathLst>
                <a:path extrusionOk="0" h="157" w="1139">
                  <a:moveTo>
                    <a:pt x="38" y="0"/>
                  </a:moveTo>
                  <a:lnTo>
                    <a:pt x="1100" y="0"/>
                  </a:lnTo>
                  <a:lnTo>
                    <a:pt x="1115" y="3"/>
                  </a:lnTo>
                  <a:lnTo>
                    <a:pt x="1127" y="10"/>
                  </a:lnTo>
                  <a:lnTo>
                    <a:pt x="1135" y="23"/>
                  </a:lnTo>
                  <a:lnTo>
                    <a:pt x="1139" y="39"/>
                  </a:lnTo>
                  <a:lnTo>
                    <a:pt x="1139" y="118"/>
                  </a:lnTo>
                  <a:lnTo>
                    <a:pt x="1135" y="133"/>
                  </a:lnTo>
                  <a:lnTo>
                    <a:pt x="1127" y="145"/>
                  </a:lnTo>
                  <a:lnTo>
                    <a:pt x="1115" y="154"/>
                  </a:lnTo>
                  <a:lnTo>
                    <a:pt x="1100" y="157"/>
                  </a:lnTo>
                  <a:lnTo>
                    <a:pt x="38" y="157"/>
                  </a:lnTo>
                  <a:lnTo>
                    <a:pt x="23" y="154"/>
                  </a:lnTo>
                  <a:lnTo>
                    <a:pt x="11" y="145"/>
                  </a:lnTo>
                  <a:lnTo>
                    <a:pt x="3" y="133"/>
                  </a:lnTo>
                  <a:lnTo>
                    <a:pt x="0" y="118"/>
                  </a:lnTo>
                  <a:lnTo>
                    <a:pt x="0" y="39"/>
                  </a:lnTo>
                  <a:lnTo>
                    <a:pt x="3" y="23"/>
                  </a:lnTo>
                  <a:lnTo>
                    <a:pt x="11" y="10"/>
                  </a:lnTo>
                  <a:lnTo>
                    <a:pt x="23" y="3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5302251" y="4760913"/>
              <a:ext cx="57150" cy="42863"/>
            </a:xfrm>
            <a:custGeom>
              <a:rect b="b" l="l" r="r" t="t"/>
              <a:pathLst>
                <a:path extrusionOk="0" h="351" w="464">
                  <a:moveTo>
                    <a:pt x="377" y="0"/>
                  </a:moveTo>
                  <a:lnTo>
                    <a:pt x="390" y="0"/>
                  </a:lnTo>
                  <a:lnTo>
                    <a:pt x="403" y="3"/>
                  </a:lnTo>
                  <a:lnTo>
                    <a:pt x="414" y="11"/>
                  </a:lnTo>
                  <a:lnTo>
                    <a:pt x="452" y="50"/>
                  </a:lnTo>
                  <a:lnTo>
                    <a:pt x="461" y="61"/>
                  </a:lnTo>
                  <a:lnTo>
                    <a:pt x="464" y="74"/>
                  </a:lnTo>
                  <a:lnTo>
                    <a:pt x="464" y="87"/>
                  </a:lnTo>
                  <a:lnTo>
                    <a:pt x="461" y="100"/>
                  </a:lnTo>
                  <a:lnTo>
                    <a:pt x="452" y="111"/>
                  </a:lnTo>
                  <a:lnTo>
                    <a:pt x="225" y="340"/>
                  </a:lnTo>
                  <a:lnTo>
                    <a:pt x="215" y="347"/>
                  </a:lnTo>
                  <a:lnTo>
                    <a:pt x="202" y="351"/>
                  </a:lnTo>
                  <a:lnTo>
                    <a:pt x="189" y="351"/>
                  </a:lnTo>
                  <a:lnTo>
                    <a:pt x="176" y="347"/>
                  </a:lnTo>
                  <a:lnTo>
                    <a:pt x="165" y="340"/>
                  </a:lnTo>
                  <a:lnTo>
                    <a:pt x="12" y="186"/>
                  </a:lnTo>
                  <a:lnTo>
                    <a:pt x="5" y="175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5" y="137"/>
                  </a:lnTo>
                  <a:lnTo>
                    <a:pt x="12" y="126"/>
                  </a:lnTo>
                  <a:lnTo>
                    <a:pt x="52" y="87"/>
                  </a:lnTo>
                  <a:lnTo>
                    <a:pt x="63" y="78"/>
                  </a:lnTo>
                  <a:lnTo>
                    <a:pt x="76" y="75"/>
                  </a:lnTo>
                  <a:lnTo>
                    <a:pt x="89" y="75"/>
                  </a:lnTo>
                  <a:lnTo>
                    <a:pt x="100" y="78"/>
                  </a:lnTo>
                  <a:lnTo>
                    <a:pt x="112" y="87"/>
                  </a:lnTo>
                  <a:lnTo>
                    <a:pt x="165" y="140"/>
                  </a:lnTo>
                  <a:lnTo>
                    <a:pt x="176" y="147"/>
                  </a:lnTo>
                  <a:lnTo>
                    <a:pt x="189" y="152"/>
                  </a:lnTo>
                  <a:lnTo>
                    <a:pt x="202" y="152"/>
                  </a:lnTo>
                  <a:lnTo>
                    <a:pt x="215" y="147"/>
                  </a:lnTo>
                  <a:lnTo>
                    <a:pt x="225" y="140"/>
                  </a:lnTo>
                  <a:lnTo>
                    <a:pt x="353" y="11"/>
                  </a:lnTo>
                  <a:lnTo>
                    <a:pt x="364" y="3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5127626" y="4840288"/>
              <a:ext cx="100013" cy="19050"/>
            </a:xfrm>
            <a:custGeom>
              <a:rect b="b" l="l" r="r" t="t"/>
              <a:pathLst>
                <a:path extrusionOk="0" h="157" w="816">
                  <a:moveTo>
                    <a:pt x="38" y="0"/>
                  </a:moveTo>
                  <a:lnTo>
                    <a:pt x="777" y="0"/>
                  </a:lnTo>
                  <a:lnTo>
                    <a:pt x="792" y="3"/>
                  </a:lnTo>
                  <a:lnTo>
                    <a:pt x="804" y="12"/>
                  </a:lnTo>
                  <a:lnTo>
                    <a:pt x="812" y="24"/>
                  </a:lnTo>
                  <a:lnTo>
                    <a:pt x="816" y="39"/>
                  </a:lnTo>
                  <a:lnTo>
                    <a:pt x="816" y="119"/>
                  </a:lnTo>
                  <a:lnTo>
                    <a:pt x="812" y="134"/>
                  </a:lnTo>
                  <a:lnTo>
                    <a:pt x="804" y="147"/>
                  </a:lnTo>
                  <a:lnTo>
                    <a:pt x="792" y="155"/>
                  </a:lnTo>
                  <a:lnTo>
                    <a:pt x="777" y="157"/>
                  </a:lnTo>
                  <a:lnTo>
                    <a:pt x="38" y="157"/>
                  </a:lnTo>
                  <a:lnTo>
                    <a:pt x="23" y="155"/>
                  </a:lnTo>
                  <a:lnTo>
                    <a:pt x="11" y="147"/>
                  </a:lnTo>
                  <a:lnTo>
                    <a:pt x="3" y="134"/>
                  </a:lnTo>
                  <a:lnTo>
                    <a:pt x="0" y="119"/>
                  </a:lnTo>
                  <a:lnTo>
                    <a:pt x="0" y="39"/>
                  </a:lnTo>
                  <a:lnTo>
                    <a:pt x="3" y="24"/>
                  </a:lnTo>
                  <a:lnTo>
                    <a:pt x="11" y="12"/>
                  </a:lnTo>
                  <a:lnTo>
                    <a:pt x="23" y="3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5302251" y="4827588"/>
              <a:ext cx="57150" cy="42863"/>
            </a:xfrm>
            <a:custGeom>
              <a:rect b="b" l="l" r="r" t="t"/>
              <a:pathLst>
                <a:path extrusionOk="0" h="352" w="464">
                  <a:moveTo>
                    <a:pt x="390" y="0"/>
                  </a:moveTo>
                  <a:lnTo>
                    <a:pt x="403" y="4"/>
                  </a:lnTo>
                  <a:lnTo>
                    <a:pt x="414" y="13"/>
                  </a:lnTo>
                  <a:lnTo>
                    <a:pt x="452" y="52"/>
                  </a:lnTo>
                  <a:lnTo>
                    <a:pt x="461" y="62"/>
                  </a:lnTo>
                  <a:lnTo>
                    <a:pt x="464" y="75"/>
                  </a:lnTo>
                  <a:lnTo>
                    <a:pt x="464" y="88"/>
                  </a:lnTo>
                  <a:lnTo>
                    <a:pt x="461" y="101"/>
                  </a:lnTo>
                  <a:lnTo>
                    <a:pt x="452" y="112"/>
                  </a:lnTo>
                  <a:lnTo>
                    <a:pt x="225" y="340"/>
                  </a:lnTo>
                  <a:lnTo>
                    <a:pt x="215" y="348"/>
                  </a:lnTo>
                  <a:lnTo>
                    <a:pt x="202" y="352"/>
                  </a:lnTo>
                  <a:lnTo>
                    <a:pt x="189" y="352"/>
                  </a:lnTo>
                  <a:lnTo>
                    <a:pt x="176" y="348"/>
                  </a:lnTo>
                  <a:lnTo>
                    <a:pt x="165" y="340"/>
                  </a:lnTo>
                  <a:lnTo>
                    <a:pt x="12" y="188"/>
                  </a:lnTo>
                  <a:lnTo>
                    <a:pt x="5" y="177"/>
                  </a:lnTo>
                  <a:lnTo>
                    <a:pt x="0" y="164"/>
                  </a:lnTo>
                  <a:lnTo>
                    <a:pt x="0" y="151"/>
                  </a:lnTo>
                  <a:lnTo>
                    <a:pt x="5" y="138"/>
                  </a:lnTo>
                  <a:lnTo>
                    <a:pt x="12" y="127"/>
                  </a:lnTo>
                  <a:lnTo>
                    <a:pt x="52" y="88"/>
                  </a:lnTo>
                  <a:lnTo>
                    <a:pt x="63" y="80"/>
                  </a:lnTo>
                  <a:lnTo>
                    <a:pt x="76" y="76"/>
                  </a:lnTo>
                  <a:lnTo>
                    <a:pt x="89" y="76"/>
                  </a:lnTo>
                  <a:lnTo>
                    <a:pt x="100" y="80"/>
                  </a:lnTo>
                  <a:lnTo>
                    <a:pt x="112" y="88"/>
                  </a:lnTo>
                  <a:lnTo>
                    <a:pt x="165" y="141"/>
                  </a:lnTo>
                  <a:lnTo>
                    <a:pt x="176" y="149"/>
                  </a:lnTo>
                  <a:lnTo>
                    <a:pt x="189" y="153"/>
                  </a:lnTo>
                  <a:lnTo>
                    <a:pt x="202" y="153"/>
                  </a:lnTo>
                  <a:lnTo>
                    <a:pt x="215" y="149"/>
                  </a:lnTo>
                  <a:lnTo>
                    <a:pt x="225" y="141"/>
                  </a:lnTo>
                  <a:lnTo>
                    <a:pt x="353" y="13"/>
                  </a:lnTo>
                  <a:lnTo>
                    <a:pt x="364" y="4"/>
                  </a:lnTo>
                  <a:lnTo>
                    <a:pt x="377" y="0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" name="Google Shape;172;p10"/>
          <p:cNvGrpSpPr/>
          <p:nvPr/>
        </p:nvGrpSpPr>
        <p:grpSpPr>
          <a:xfrm>
            <a:off x="5078019" y="2626720"/>
            <a:ext cx="388069" cy="409492"/>
            <a:chOff x="311150" y="5648326"/>
            <a:chExt cx="1055684" cy="1004888"/>
          </a:xfrm>
        </p:grpSpPr>
        <p:sp>
          <p:nvSpPr>
            <p:cNvPr id="173" name="Google Shape;173;p10"/>
            <p:cNvSpPr/>
            <p:nvPr/>
          </p:nvSpPr>
          <p:spPr>
            <a:xfrm>
              <a:off x="958850" y="6184901"/>
              <a:ext cx="61913" cy="63500"/>
            </a:xfrm>
            <a:custGeom>
              <a:rect b="b" l="l" r="r" t="t"/>
              <a:pathLst>
                <a:path extrusionOk="0" h="197" w="198">
                  <a:moveTo>
                    <a:pt x="99" y="0"/>
                  </a:moveTo>
                  <a:lnTo>
                    <a:pt x="122" y="3"/>
                  </a:lnTo>
                  <a:lnTo>
                    <a:pt x="143" y="10"/>
                  </a:lnTo>
                  <a:lnTo>
                    <a:pt x="160" y="22"/>
                  </a:lnTo>
                  <a:lnTo>
                    <a:pt x="176" y="38"/>
                  </a:lnTo>
                  <a:lnTo>
                    <a:pt x="188" y="56"/>
                  </a:lnTo>
                  <a:lnTo>
                    <a:pt x="195" y="76"/>
                  </a:lnTo>
                  <a:lnTo>
                    <a:pt x="198" y="99"/>
                  </a:lnTo>
                  <a:lnTo>
                    <a:pt x="195" y="121"/>
                  </a:lnTo>
                  <a:lnTo>
                    <a:pt x="188" y="142"/>
                  </a:lnTo>
                  <a:lnTo>
                    <a:pt x="176" y="161"/>
                  </a:lnTo>
                  <a:lnTo>
                    <a:pt x="160" y="176"/>
                  </a:lnTo>
                  <a:lnTo>
                    <a:pt x="143" y="187"/>
                  </a:lnTo>
                  <a:lnTo>
                    <a:pt x="122" y="194"/>
                  </a:lnTo>
                  <a:lnTo>
                    <a:pt x="99" y="197"/>
                  </a:lnTo>
                  <a:lnTo>
                    <a:pt x="77" y="194"/>
                  </a:lnTo>
                  <a:lnTo>
                    <a:pt x="56" y="187"/>
                  </a:lnTo>
                  <a:lnTo>
                    <a:pt x="38" y="176"/>
                  </a:lnTo>
                  <a:lnTo>
                    <a:pt x="23" y="161"/>
                  </a:lnTo>
                  <a:lnTo>
                    <a:pt x="11" y="142"/>
                  </a:lnTo>
                  <a:lnTo>
                    <a:pt x="3" y="121"/>
                  </a:lnTo>
                  <a:lnTo>
                    <a:pt x="0" y="99"/>
                  </a:lnTo>
                  <a:lnTo>
                    <a:pt x="3" y="76"/>
                  </a:lnTo>
                  <a:lnTo>
                    <a:pt x="11" y="56"/>
                  </a:lnTo>
                  <a:lnTo>
                    <a:pt x="23" y="38"/>
                  </a:lnTo>
                  <a:lnTo>
                    <a:pt x="38" y="22"/>
                  </a:lnTo>
                  <a:lnTo>
                    <a:pt x="56" y="10"/>
                  </a:lnTo>
                  <a:lnTo>
                    <a:pt x="77" y="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909638" y="6135688"/>
              <a:ext cx="161926" cy="161926"/>
            </a:xfrm>
            <a:custGeom>
              <a:rect b="b" l="l" r="r" t="t"/>
              <a:pathLst>
                <a:path extrusionOk="0" h="509" w="509">
                  <a:moveTo>
                    <a:pt x="254" y="105"/>
                  </a:moveTo>
                  <a:lnTo>
                    <a:pt x="225" y="108"/>
                  </a:lnTo>
                  <a:lnTo>
                    <a:pt x="196" y="117"/>
                  </a:lnTo>
                  <a:lnTo>
                    <a:pt x="171" y="131"/>
                  </a:lnTo>
                  <a:lnTo>
                    <a:pt x="148" y="149"/>
                  </a:lnTo>
                  <a:lnTo>
                    <a:pt x="130" y="171"/>
                  </a:lnTo>
                  <a:lnTo>
                    <a:pt x="117" y="197"/>
                  </a:lnTo>
                  <a:lnTo>
                    <a:pt x="108" y="225"/>
                  </a:lnTo>
                  <a:lnTo>
                    <a:pt x="105" y="255"/>
                  </a:lnTo>
                  <a:lnTo>
                    <a:pt x="108" y="285"/>
                  </a:lnTo>
                  <a:lnTo>
                    <a:pt x="117" y="313"/>
                  </a:lnTo>
                  <a:lnTo>
                    <a:pt x="130" y="338"/>
                  </a:lnTo>
                  <a:lnTo>
                    <a:pt x="148" y="361"/>
                  </a:lnTo>
                  <a:lnTo>
                    <a:pt x="171" y="379"/>
                  </a:lnTo>
                  <a:lnTo>
                    <a:pt x="196" y="392"/>
                  </a:lnTo>
                  <a:lnTo>
                    <a:pt x="225" y="401"/>
                  </a:lnTo>
                  <a:lnTo>
                    <a:pt x="254" y="404"/>
                  </a:lnTo>
                  <a:lnTo>
                    <a:pt x="285" y="401"/>
                  </a:lnTo>
                  <a:lnTo>
                    <a:pt x="312" y="392"/>
                  </a:lnTo>
                  <a:lnTo>
                    <a:pt x="338" y="379"/>
                  </a:lnTo>
                  <a:lnTo>
                    <a:pt x="360" y="361"/>
                  </a:lnTo>
                  <a:lnTo>
                    <a:pt x="378" y="338"/>
                  </a:lnTo>
                  <a:lnTo>
                    <a:pt x="392" y="313"/>
                  </a:lnTo>
                  <a:lnTo>
                    <a:pt x="401" y="285"/>
                  </a:lnTo>
                  <a:lnTo>
                    <a:pt x="404" y="255"/>
                  </a:lnTo>
                  <a:lnTo>
                    <a:pt x="401" y="225"/>
                  </a:lnTo>
                  <a:lnTo>
                    <a:pt x="392" y="197"/>
                  </a:lnTo>
                  <a:lnTo>
                    <a:pt x="378" y="171"/>
                  </a:lnTo>
                  <a:lnTo>
                    <a:pt x="360" y="149"/>
                  </a:lnTo>
                  <a:lnTo>
                    <a:pt x="338" y="131"/>
                  </a:lnTo>
                  <a:lnTo>
                    <a:pt x="312" y="117"/>
                  </a:lnTo>
                  <a:lnTo>
                    <a:pt x="285" y="108"/>
                  </a:lnTo>
                  <a:lnTo>
                    <a:pt x="254" y="105"/>
                  </a:lnTo>
                  <a:close/>
                  <a:moveTo>
                    <a:pt x="246" y="0"/>
                  </a:moveTo>
                  <a:lnTo>
                    <a:pt x="279" y="1"/>
                  </a:lnTo>
                  <a:lnTo>
                    <a:pt x="311" y="6"/>
                  </a:lnTo>
                  <a:lnTo>
                    <a:pt x="343" y="15"/>
                  </a:lnTo>
                  <a:lnTo>
                    <a:pt x="372" y="29"/>
                  </a:lnTo>
                  <a:lnTo>
                    <a:pt x="400" y="46"/>
                  </a:lnTo>
                  <a:lnTo>
                    <a:pt x="426" y="66"/>
                  </a:lnTo>
                  <a:lnTo>
                    <a:pt x="449" y="91"/>
                  </a:lnTo>
                  <a:lnTo>
                    <a:pt x="469" y="117"/>
                  </a:lnTo>
                  <a:lnTo>
                    <a:pt x="485" y="148"/>
                  </a:lnTo>
                  <a:lnTo>
                    <a:pt x="498" y="180"/>
                  </a:lnTo>
                  <a:lnTo>
                    <a:pt x="506" y="213"/>
                  </a:lnTo>
                  <a:lnTo>
                    <a:pt x="509" y="247"/>
                  </a:lnTo>
                  <a:lnTo>
                    <a:pt x="508" y="279"/>
                  </a:lnTo>
                  <a:lnTo>
                    <a:pt x="503" y="312"/>
                  </a:lnTo>
                  <a:lnTo>
                    <a:pt x="493" y="343"/>
                  </a:lnTo>
                  <a:lnTo>
                    <a:pt x="480" y="373"/>
                  </a:lnTo>
                  <a:lnTo>
                    <a:pt x="463" y="400"/>
                  </a:lnTo>
                  <a:lnTo>
                    <a:pt x="443" y="427"/>
                  </a:lnTo>
                  <a:lnTo>
                    <a:pt x="418" y="449"/>
                  </a:lnTo>
                  <a:lnTo>
                    <a:pt x="392" y="470"/>
                  </a:lnTo>
                  <a:lnTo>
                    <a:pt x="361" y="486"/>
                  </a:lnTo>
                  <a:lnTo>
                    <a:pt x="329" y="498"/>
                  </a:lnTo>
                  <a:lnTo>
                    <a:pt x="296" y="506"/>
                  </a:lnTo>
                  <a:lnTo>
                    <a:pt x="262" y="509"/>
                  </a:lnTo>
                  <a:lnTo>
                    <a:pt x="230" y="508"/>
                  </a:lnTo>
                  <a:lnTo>
                    <a:pt x="197" y="503"/>
                  </a:lnTo>
                  <a:lnTo>
                    <a:pt x="166" y="494"/>
                  </a:lnTo>
                  <a:lnTo>
                    <a:pt x="136" y="481"/>
                  </a:lnTo>
                  <a:lnTo>
                    <a:pt x="109" y="463"/>
                  </a:lnTo>
                  <a:lnTo>
                    <a:pt x="82" y="443"/>
                  </a:lnTo>
                  <a:lnTo>
                    <a:pt x="60" y="419"/>
                  </a:lnTo>
                  <a:lnTo>
                    <a:pt x="39" y="392"/>
                  </a:lnTo>
                  <a:lnTo>
                    <a:pt x="23" y="362"/>
                  </a:lnTo>
                  <a:lnTo>
                    <a:pt x="11" y="329"/>
                  </a:lnTo>
                  <a:lnTo>
                    <a:pt x="3" y="295"/>
                  </a:lnTo>
                  <a:lnTo>
                    <a:pt x="0" y="263"/>
                  </a:lnTo>
                  <a:lnTo>
                    <a:pt x="1" y="230"/>
                  </a:lnTo>
                  <a:lnTo>
                    <a:pt x="6" y="198"/>
                  </a:lnTo>
                  <a:lnTo>
                    <a:pt x="15" y="166"/>
                  </a:lnTo>
                  <a:lnTo>
                    <a:pt x="28" y="137"/>
                  </a:lnTo>
                  <a:lnTo>
                    <a:pt x="45" y="109"/>
                  </a:lnTo>
                  <a:lnTo>
                    <a:pt x="66" y="83"/>
                  </a:lnTo>
                  <a:lnTo>
                    <a:pt x="90" y="60"/>
                  </a:lnTo>
                  <a:lnTo>
                    <a:pt x="118" y="40"/>
                  </a:lnTo>
                  <a:lnTo>
                    <a:pt x="147" y="24"/>
                  </a:lnTo>
                  <a:lnTo>
                    <a:pt x="180" y="11"/>
                  </a:lnTo>
                  <a:lnTo>
                    <a:pt x="213" y="3"/>
                  </a:lnTo>
                  <a:lnTo>
                    <a:pt x="24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1165225" y="5918201"/>
              <a:ext cx="96838" cy="96838"/>
            </a:xfrm>
            <a:custGeom>
              <a:rect b="b" l="l" r="r" t="t"/>
              <a:pathLst>
                <a:path extrusionOk="0" h="304" w="303">
                  <a:moveTo>
                    <a:pt x="152" y="63"/>
                  </a:moveTo>
                  <a:lnTo>
                    <a:pt x="131" y="65"/>
                  </a:lnTo>
                  <a:lnTo>
                    <a:pt x="112" y="72"/>
                  </a:lnTo>
                  <a:lnTo>
                    <a:pt x="96" y="82"/>
                  </a:lnTo>
                  <a:lnTo>
                    <a:pt x="82" y="97"/>
                  </a:lnTo>
                  <a:lnTo>
                    <a:pt x="71" y="113"/>
                  </a:lnTo>
                  <a:lnTo>
                    <a:pt x="64" y="132"/>
                  </a:lnTo>
                  <a:lnTo>
                    <a:pt x="62" y="153"/>
                  </a:lnTo>
                  <a:lnTo>
                    <a:pt x="64" y="173"/>
                  </a:lnTo>
                  <a:lnTo>
                    <a:pt x="71" y="192"/>
                  </a:lnTo>
                  <a:lnTo>
                    <a:pt x="82" y="209"/>
                  </a:lnTo>
                  <a:lnTo>
                    <a:pt x="96" y="223"/>
                  </a:lnTo>
                  <a:lnTo>
                    <a:pt x="112" y="233"/>
                  </a:lnTo>
                  <a:lnTo>
                    <a:pt x="131" y="240"/>
                  </a:lnTo>
                  <a:lnTo>
                    <a:pt x="152" y="242"/>
                  </a:lnTo>
                  <a:lnTo>
                    <a:pt x="172" y="240"/>
                  </a:lnTo>
                  <a:lnTo>
                    <a:pt x="191" y="233"/>
                  </a:lnTo>
                  <a:lnTo>
                    <a:pt x="208" y="223"/>
                  </a:lnTo>
                  <a:lnTo>
                    <a:pt x="221" y="209"/>
                  </a:lnTo>
                  <a:lnTo>
                    <a:pt x="232" y="192"/>
                  </a:lnTo>
                  <a:lnTo>
                    <a:pt x="239" y="173"/>
                  </a:lnTo>
                  <a:lnTo>
                    <a:pt x="241" y="153"/>
                  </a:lnTo>
                  <a:lnTo>
                    <a:pt x="239" y="132"/>
                  </a:lnTo>
                  <a:lnTo>
                    <a:pt x="232" y="113"/>
                  </a:lnTo>
                  <a:lnTo>
                    <a:pt x="221" y="97"/>
                  </a:lnTo>
                  <a:lnTo>
                    <a:pt x="208" y="82"/>
                  </a:lnTo>
                  <a:lnTo>
                    <a:pt x="191" y="72"/>
                  </a:lnTo>
                  <a:lnTo>
                    <a:pt x="172" y="65"/>
                  </a:lnTo>
                  <a:lnTo>
                    <a:pt x="152" y="63"/>
                  </a:lnTo>
                  <a:close/>
                  <a:moveTo>
                    <a:pt x="141" y="0"/>
                  </a:moveTo>
                  <a:lnTo>
                    <a:pt x="167" y="1"/>
                  </a:lnTo>
                  <a:lnTo>
                    <a:pt x="192" y="5"/>
                  </a:lnTo>
                  <a:lnTo>
                    <a:pt x="217" y="14"/>
                  </a:lnTo>
                  <a:lnTo>
                    <a:pt x="239" y="27"/>
                  </a:lnTo>
                  <a:lnTo>
                    <a:pt x="260" y="45"/>
                  </a:lnTo>
                  <a:lnTo>
                    <a:pt x="277" y="65"/>
                  </a:lnTo>
                  <a:lnTo>
                    <a:pt x="290" y="88"/>
                  </a:lnTo>
                  <a:lnTo>
                    <a:pt x="299" y="115"/>
                  </a:lnTo>
                  <a:lnTo>
                    <a:pt x="303" y="141"/>
                  </a:lnTo>
                  <a:lnTo>
                    <a:pt x="303" y="167"/>
                  </a:lnTo>
                  <a:lnTo>
                    <a:pt x="298" y="193"/>
                  </a:lnTo>
                  <a:lnTo>
                    <a:pt x="289" y="218"/>
                  </a:lnTo>
                  <a:lnTo>
                    <a:pt x="277" y="240"/>
                  </a:lnTo>
                  <a:lnTo>
                    <a:pt x="260" y="260"/>
                  </a:lnTo>
                  <a:lnTo>
                    <a:pt x="239" y="277"/>
                  </a:lnTo>
                  <a:lnTo>
                    <a:pt x="216" y="291"/>
                  </a:lnTo>
                  <a:lnTo>
                    <a:pt x="189" y="300"/>
                  </a:lnTo>
                  <a:lnTo>
                    <a:pt x="163" y="304"/>
                  </a:lnTo>
                  <a:lnTo>
                    <a:pt x="136" y="304"/>
                  </a:lnTo>
                  <a:lnTo>
                    <a:pt x="111" y="299"/>
                  </a:lnTo>
                  <a:lnTo>
                    <a:pt x="87" y="290"/>
                  </a:lnTo>
                  <a:lnTo>
                    <a:pt x="64" y="278"/>
                  </a:lnTo>
                  <a:lnTo>
                    <a:pt x="44" y="260"/>
                  </a:lnTo>
                  <a:lnTo>
                    <a:pt x="27" y="240"/>
                  </a:lnTo>
                  <a:lnTo>
                    <a:pt x="13" y="217"/>
                  </a:lnTo>
                  <a:lnTo>
                    <a:pt x="4" y="190"/>
                  </a:lnTo>
                  <a:lnTo>
                    <a:pt x="0" y="164"/>
                  </a:lnTo>
                  <a:lnTo>
                    <a:pt x="0" y="137"/>
                  </a:lnTo>
                  <a:lnTo>
                    <a:pt x="4" y="112"/>
                  </a:lnTo>
                  <a:lnTo>
                    <a:pt x="13" y="87"/>
                  </a:lnTo>
                  <a:lnTo>
                    <a:pt x="27" y="65"/>
                  </a:lnTo>
                  <a:lnTo>
                    <a:pt x="44" y="45"/>
                  </a:lnTo>
                  <a:lnTo>
                    <a:pt x="64" y="27"/>
                  </a:lnTo>
                  <a:lnTo>
                    <a:pt x="88" y="14"/>
                  </a:lnTo>
                  <a:lnTo>
                    <a:pt x="114" y="5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1195388" y="5946776"/>
              <a:ext cx="36513" cy="38100"/>
            </a:xfrm>
            <a:custGeom>
              <a:rect b="b" l="l" r="r" t="t"/>
              <a:pathLst>
                <a:path extrusionOk="0" h="119" w="118">
                  <a:moveTo>
                    <a:pt x="59" y="0"/>
                  </a:moveTo>
                  <a:lnTo>
                    <a:pt x="77" y="4"/>
                  </a:lnTo>
                  <a:lnTo>
                    <a:pt x="93" y="12"/>
                  </a:lnTo>
                  <a:lnTo>
                    <a:pt x="107" y="25"/>
                  </a:lnTo>
                  <a:lnTo>
                    <a:pt x="115" y="41"/>
                  </a:lnTo>
                  <a:lnTo>
                    <a:pt x="118" y="60"/>
                  </a:lnTo>
                  <a:lnTo>
                    <a:pt x="115" y="78"/>
                  </a:lnTo>
                  <a:lnTo>
                    <a:pt x="107" y="94"/>
                  </a:lnTo>
                  <a:lnTo>
                    <a:pt x="93" y="107"/>
                  </a:lnTo>
                  <a:lnTo>
                    <a:pt x="77" y="116"/>
                  </a:lnTo>
                  <a:lnTo>
                    <a:pt x="59" y="119"/>
                  </a:lnTo>
                  <a:lnTo>
                    <a:pt x="40" y="116"/>
                  </a:lnTo>
                  <a:lnTo>
                    <a:pt x="24" y="107"/>
                  </a:lnTo>
                  <a:lnTo>
                    <a:pt x="11" y="94"/>
                  </a:lnTo>
                  <a:lnTo>
                    <a:pt x="3" y="78"/>
                  </a:lnTo>
                  <a:lnTo>
                    <a:pt x="0" y="60"/>
                  </a:lnTo>
                  <a:lnTo>
                    <a:pt x="3" y="41"/>
                  </a:lnTo>
                  <a:lnTo>
                    <a:pt x="11" y="25"/>
                  </a:lnTo>
                  <a:lnTo>
                    <a:pt x="24" y="12"/>
                  </a:lnTo>
                  <a:lnTo>
                    <a:pt x="40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311150" y="5648326"/>
              <a:ext cx="1055684" cy="1004888"/>
            </a:xfrm>
            <a:custGeom>
              <a:rect b="b" l="l" r="r" t="t"/>
              <a:pathLst>
                <a:path extrusionOk="0" h="3166" w="3323">
                  <a:moveTo>
                    <a:pt x="1248" y="2930"/>
                  </a:moveTo>
                  <a:lnTo>
                    <a:pt x="1225" y="2933"/>
                  </a:lnTo>
                  <a:lnTo>
                    <a:pt x="1205" y="2941"/>
                  </a:lnTo>
                  <a:lnTo>
                    <a:pt x="1187" y="2954"/>
                  </a:lnTo>
                  <a:lnTo>
                    <a:pt x="1174" y="2972"/>
                  </a:lnTo>
                  <a:lnTo>
                    <a:pt x="1166" y="2992"/>
                  </a:lnTo>
                  <a:lnTo>
                    <a:pt x="1163" y="3016"/>
                  </a:lnTo>
                  <a:lnTo>
                    <a:pt x="1166" y="3038"/>
                  </a:lnTo>
                  <a:lnTo>
                    <a:pt x="1174" y="3058"/>
                  </a:lnTo>
                  <a:lnTo>
                    <a:pt x="1187" y="3076"/>
                  </a:lnTo>
                  <a:lnTo>
                    <a:pt x="1205" y="3089"/>
                  </a:lnTo>
                  <a:lnTo>
                    <a:pt x="1225" y="3097"/>
                  </a:lnTo>
                  <a:lnTo>
                    <a:pt x="1248" y="3100"/>
                  </a:lnTo>
                  <a:lnTo>
                    <a:pt x="1271" y="3097"/>
                  </a:lnTo>
                  <a:lnTo>
                    <a:pt x="1291" y="3089"/>
                  </a:lnTo>
                  <a:lnTo>
                    <a:pt x="1308" y="3076"/>
                  </a:lnTo>
                  <a:lnTo>
                    <a:pt x="1322" y="3058"/>
                  </a:lnTo>
                  <a:lnTo>
                    <a:pt x="1330" y="3038"/>
                  </a:lnTo>
                  <a:lnTo>
                    <a:pt x="1333" y="3016"/>
                  </a:lnTo>
                  <a:lnTo>
                    <a:pt x="1330" y="2992"/>
                  </a:lnTo>
                  <a:lnTo>
                    <a:pt x="1322" y="2972"/>
                  </a:lnTo>
                  <a:lnTo>
                    <a:pt x="1308" y="2954"/>
                  </a:lnTo>
                  <a:lnTo>
                    <a:pt x="1291" y="2941"/>
                  </a:lnTo>
                  <a:lnTo>
                    <a:pt x="1271" y="2933"/>
                  </a:lnTo>
                  <a:lnTo>
                    <a:pt x="1248" y="2930"/>
                  </a:lnTo>
                  <a:close/>
                  <a:moveTo>
                    <a:pt x="2287" y="1212"/>
                  </a:moveTo>
                  <a:lnTo>
                    <a:pt x="2267" y="1214"/>
                  </a:lnTo>
                  <a:lnTo>
                    <a:pt x="2249" y="1219"/>
                  </a:lnTo>
                  <a:lnTo>
                    <a:pt x="2233" y="1230"/>
                  </a:lnTo>
                  <a:lnTo>
                    <a:pt x="2220" y="1244"/>
                  </a:lnTo>
                  <a:lnTo>
                    <a:pt x="2210" y="1261"/>
                  </a:lnTo>
                  <a:lnTo>
                    <a:pt x="2188" y="1322"/>
                  </a:lnTo>
                  <a:lnTo>
                    <a:pt x="2143" y="1319"/>
                  </a:lnTo>
                  <a:lnTo>
                    <a:pt x="2097" y="1321"/>
                  </a:lnTo>
                  <a:lnTo>
                    <a:pt x="2052" y="1327"/>
                  </a:lnTo>
                  <a:lnTo>
                    <a:pt x="2025" y="1268"/>
                  </a:lnTo>
                  <a:lnTo>
                    <a:pt x="2014" y="1251"/>
                  </a:lnTo>
                  <a:lnTo>
                    <a:pt x="2000" y="1238"/>
                  </a:lnTo>
                  <a:lnTo>
                    <a:pt x="1983" y="1230"/>
                  </a:lnTo>
                  <a:lnTo>
                    <a:pt x="1964" y="1226"/>
                  </a:lnTo>
                  <a:lnTo>
                    <a:pt x="1946" y="1226"/>
                  </a:lnTo>
                  <a:lnTo>
                    <a:pt x="1926" y="1232"/>
                  </a:lnTo>
                  <a:lnTo>
                    <a:pt x="1851" y="1266"/>
                  </a:lnTo>
                  <a:lnTo>
                    <a:pt x="1835" y="1277"/>
                  </a:lnTo>
                  <a:lnTo>
                    <a:pt x="1822" y="1291"/>
                  </a:lnTo>
                  <a:lnTo>
                    <a:pt x="1812" y="1308"/>
                  </a:lnTo>
                  <a:lnTo>
                    <a:pt x="1808" y="1326"/>
                  </a:lnTo>
                  <a:lnTo>
                    <a:pt x="1809" y="1346"/>
                  </a:lnTo>
                  <a:lnTo>
                    <a:pt x="1814" y="1364"/>
                  </a:lnTo>
                  <a:lnTo>
                    <a:pt x="1842" y="1424"/>
                  </a:lnTo>
                  <a:lnTo>
                    <a:pt x="1808" y="1455"/>
                  </a:lnTo>
                  <a:lnTo>
                    <a:pt x="1777" y="1488"/>
                  </a:lnTo>
                  <a:lnTo>
                    <a:pt x="1750" y="1524"/>
                  </a:lnTo>
                  <a:lnTo>
                    <a:pt x="1688" y="1501"/>
                  </a:lnTo>
                  <a:lnTo>
                    <a:pt x="1670" y="1497"/>
                  </a:lnTo>
                  <a:lnTo>
                    <a:pt x="1650" y="1498"/>
                  </a:lnTo>
                  <a:lnTo>
                    <a:pt x="1632" y="1505"/>
                  </a:lnTo>
                  <a:lnTo>
                    <a:pt x="1616" y="1514"/>
                  </a:lnTo>
                  <a:lnTo>
                    <a:pt x="1603" y="1528"/>
                  </a:lnTo>
                  <a:lnTo>
                    <a:pt x="1593" y="1545"/>
                  </a:lnTo>
                  <a:lnTo>
                    <a:pt x="1565" y="1623"/>
                  </a:lnTo>
                  <a:lnTo>
                    <a:pt x="1560" y="1642"/>
                  </a:lnTo>
                  <a:lnTo>
                    <a:pt x="1561" y="1661"/>
                  </a:lnTo>
                  <a:lnTo>
                    <a:pt x="1567" y="1680"/>
                  </a:lnTo>
                  <a:lnTo>
                    <a:pt x="1577" y="1696"/>
                  </a:lnTo>
                  <a:lnTo>
                    <a:pt x="1591" y="1709"/>
                  </a:lnTo>
                  <a:lnTo>
                    <a:pt x="1609" y="1718"/>
                  </a:lnTo>
                  <a:lnTo>
                    <a:pt x="1670" y="1741"/>
                  </a:lnTo>
                  <a:lnTo>
                    <a:pt x="1667" y="1786"/>
                  </a:lnTo>
                  <a:lnTo>
                    <a:pt x="1669" y="1831"/>
                  </a:lnTo>
                  <a:lnTo>
                    <a:pt x="1675" y="1877"/>
                  </a:lnTo>
                  <a:lnTo>
                    <a:pt x="1616" y="1904"/>
                  </a:lnTo>
                  <a:lnTo>
                    <a:pt x="1599" y="1915"/>
                  </a:lnTo>
                  <a:lnTo>
                    <a:pt x="1586" y="1929"/>
                  </a:lnTo>
                  <a:lnTo>
                    <a:pt x="1577" y="1945"/>
                  </a:lnTo>
                  <a:lnTo>
                    <a:pt x="1573" y="1964"/>
                  </a:lnTo>
                  <a:lnTo>
                    <a:pt x="1573" y="1983"/>
                  </a:lnTo>
                  <a:lnTo>
                    <a:pt x="1579" y="2002"/>
                  </a:lnTo>
                  <a:lnTo>
                    <a:pt x="1614" y="2078"/>
                  </a:lnTo>
                  <a:lnTo>
                    <a:pt x="1625" y="2094"/>
                  </a:lnTo>
                  <a:lnTo>
                    <a:pt x="1639" y="2107"/>
                  </a:lnTo>
                  <a:lnTo>
                    <a:pt x="1656" y="2116"/>
                  </a:lnTo>
                  <a:lnTo>
                    <a:pt x="1674" y="2121"/>
                  </a:lnTo>
                  <a:lnTo>
                    <a:pt x="1693" y="2120"/>
                  </a:lnTo>
                  <a:lnTo>
                    <a:pt x="1713" y="2113"/>
                  </a:lnTo>
                  <a:lnTo>
                    <a:pt x="1772" y="2087"/>
                  </a:lnTo>
                  <a:lnTo>
                    <a:pt x="1802" y="2121"/>
                  </a:lnTo>
                  <a:lnTo>
                    <a:pt x="1836" y="2152"/>
                  </a:lnTo>
                  <a:lnTo>
                    <a:pt x="1871" y="2179"/>
                  </a:lnTo>
                  <a:lnTo>
                    <a:pt x="1849" y="2241"/>
                  </a:lnTo>
                  <a:lnTo>
                    <a:pt x="1845" y="2259"/>
                  </a:lnTo>
                  <a:lnTo>
                    <a:pt x="1845" y="2278"/>
                  </a:lnTo>
                  <a:lnTo>
                    <a:pt x="1851" y="2297"/>
                  </a:lnTo>
                  <a:lnTo>
                    <a:pt x="1861" y="2314"/>
                  </a:lnTo>
                  <a:lnTo>
                    <a:pt x="1875" y="2326"/>
                  </a:lnTo>
                  <a:lnTo>
                    <a:pt x="1893" y="2335"/>
                  </a:lnTo>
                  <a:lnTo>
                    <a:pt x="1970" y="2364"/>
                  </a:lnTo>
                  <a:lnTo>
                    <a:pt x="1990" y="2369"/>
                  </a:lnTo>
                  <a:lnTo>
                    <a:pt x="2009" y="2368"/>
                  </a:lnTo>
                  <a:lnTo>
                    <a:pt x="2027" y="2362"/>
                  </a:lnTo>
                  <a:lnTo>
                    <a:pt x="2043" y="2352"/>
                  </a:lnTo>
                  <a:lnTo>
                    <a:pt x="2057" y="2337"/>
                  </a:lnTo>
                  <a:lnTo>
                    <a:pt x="2066" y="2320"/>
                  </a:lnTo>
                  <a:lnTo>
                    <a:pt x="2088" y="2259"/>
                  </a:lnTo>
                  <a:lnTo>
                    <a:pt x="2133" y="2262"/>
                  </a:lnTo>
                  <a:lnTo>
                    <a:pt x="2179" y="2260"/>
                  </a:lnTo>
                  <a:lnTo>
                    <a:pt x="2225" y="2254"/>
                  </a:lnTo>
                  <a:lnTo>
                    <a:pt x="2252" y="2313"/>
                  </a:lnTo>
                  <a:lnTo>
                    <a:pt x="2262" y="2330"/>
                  </a:lnTo>
                  <a:lnTo>
                    <a:pt x="2277" y="2343"/>
                  </a:lnTo>
                  <a:lnTo>
                    <a:pt x="2293" y="2352"/>
                  </a:lnTo>
                  <a:lnTo>
                    <a:pt x="2312" y="2356"/>
                  </a:lnTo>
                  <a:lnTo>
                    <a:pt x="2331" y="2356"/>
                  </a:lnTo>
                  <a:lnTo>
                    <a:pt x="2350" y="2350"/>
                  </a:lnTo>
                  <a:lnTo>
                    <a:pt x="2425" y="2315"/>
                  </a:lnTo>
                  <a:lnTo>
                    <a:pt x="2442" y="2304"/>
                  </a:lnTo>
                  <a:lnTo>
                    <a:pt x="2455" y="2290"/>
                  </a:lnTo>
                  <a:lnTo>
                    <a:pt x="2464" y="2273"/>
                  </a:lnTo>
                  <a:lnTo>
                    <a:pt x="2468" y="2255"/>
                  </a:lnTo>
                  <a:lnTo>
                    <a:pt x="2467" y="2236"/>
                  </a:lnTo>
                  <a:lnTo>
                    <a:pt x="2462" y="2216"/>
                  </a:lnTo>
                  <a:lnTo>
                    <a:pt x="2434" y="2157"/>
                  </a:lnTo>
                  <a:lnTo>
                    <a:pt x="2468" y="2127"/>
                  </a:lnTo>
                  <a:lnTo>
                    <a:pt x="2500" y="2093"/>
                  </a:lnTo>
                  <a:lnTo>
                    <a:pt x="2526" y="2057"/>
                  </a:lnTo>
                  <a:lnTo>
                    <a:pt x="2588" y="2080"/>
                  </a:lnTo>
                  <a:lnTo>
                    <a:pt x="2608" y="2084"/>
                  </a:lnTo>
                  <a:lnTo>
                    <a:pt x="2626" y="2084"/>
                  </a:lnTo>
                  <a:lnTo>
                    <a:pt x="2644" y="2078"/>
                  </a:lnTo>
                  <a:lnTo>
                    <a:pt x="2662" y="2068"/>
                  </a:lnTo>
                  <a:lnTo>
                    <a:pt x="2674" y="2053"/>
                  </a:lnTo>
                  <a:lnTo>
                    <a:pt x="2683" y="2036"/>
                  </a:lnTo>
                  <a:lnTo>
                    <a:pt x="2711" y="1959"/>
                  </a:lnTo>
                  <a:lnTo>
                    <a:pt x="2717" y="1939"/>
                  </a:lnTo>
                  <a:lnTo>
                    <a:pt x="2715" y="1920"/>
                  </a:lnTo>
                  <a:lnTo>
                    <a:pt x="2709" y="1902"/>
                  </a:lnTo>
                  <a:lnTo>
                    <a:pt x="2699" y="1885"/>
                  </a:lnTo>
                  <a:lnTo>
                    <a:pt x="2686" y="1872"/>
                  </a:lnTo>
                  <a:lnTo>
                    <a:pt x="2668" y="1863"/>
                  </a:lnTo>
                  <a:lnTo>
                    <a:pt x="2607" y="1841"/>
                  </a:lnTo>
                  <a:lnTo>
                    <a:pt x="2610" y="1796"/>
                  </a:lnTo>
                  <a:lnTo>
                    <a:pt x="2608" y="1750"/>
                  </a:lnTo>
                  <a:lnTo>
                    <a:pt x="2601" y="1704"/>
                  </a:lnTo>
                  <a:lnTo>
                    <a:pt x="2661" y="1677"/>
                  </a:lnTo>
                  <a:lnTo>
                    <a:pt x="2678" y="1666"/>
                  </a:lnTo>
                  <a:lnTo>
                    <a:pt x="2690" y="1652"/>
                  </a:lnTo>
                  <a:lnTo>
                    <a:pt x="2699" y="1636"/>
                  </a:lnTo>
                  <a:lnTo>
                    <a:pt x="2703" y="1617"/>
                  </a:lnTo>
                  <a:lnTo>
                    <a:pt x="2703" y="1598"/>
                  </a:lnTo>
                  <a:lnTo>
                    <a:pt x="2697" y="1579"/>
                  </a:lnTo>
                  <a:lnTo>
                    <a:pt x="2663" y="1504"/>
                  </a:lnTo>
                  <a:lnTo>
                    <a:pt x="2651" y="1486"/>
                  </a:lnTo>
                  <a:lnTo>
                    <a:pt x="2637" y="1474"/>
                  </a:lnTo>
                  <a:lnTo>
                    <a:pt x="2621" y="1465"/>
                  </a:lnTo>
                  <a:lnTo>
                    <a:pt x="2602" y="1461"/>
                  </a:lnTo>
                  <a:lnTo>
                    <a:pt x="2583" y="1462"/>
                  </a:lnTo>
                  <a:lnTo>
                    <a:pt x="2564" y="1467"/>
                  </a:lnTo>
                  <a:lnTo>
                    <a:pt x="2505" y="1494"/>
                  </a:lnTo>
                  <a:lnTo>
                    <a:pt x="2474" y="1461"/>
                  </a:lnTo>
                  <a:lnTo>
                    <a:pt x="2441" y="1429"/>
                  </a:lnTo>
                  <a:lnTo>
                    <a:pt x="2405" y="1402"/>
                  </a:lnTo>
                  <a:lnTo>
                    <a:pt x="2427" y="1341"/>
                  </a:lnTo>
                  <a:lnTo>
                    <a:pt x="2431" y="1321"/>
                  </a:lnTo>
                  <a:lnTo>
                    <a:pt x="2430" y="1302"/>
                  </a:lnTo>
                  <a:lnTo>
                    <a:pt x="2425" y="1285"/>
                  </a:lnTo>
                  <a:lnTo>
                    <a:pt x="2415" y="1268"/>
                  </a:lnTo>
                  <a:lnTo>
                    <a:pt x="2401" y="1255"/>
                  </a:lnTo>
                  <a:lnTo>
                    <a:pt x="2384" y="1246"/>
                  </a:lnTo>
                  <a:lnTo>
                    <a:pt x="2306" y="1216"/>
                  </a:lnTo>
                  <a:lnTo>
                    <a:pt x="2287" y="1212"/>
                  </a:lnTo>
                  <a:close/>
                  <a:moveTo>
                    <a:pt x="2390" y="984"/>
                  </a:moveTo>
                  <a:lnTo>
                    <a:pt x="2390" y="1065"/>
                  </a:lnTo>
                  <a:lnTo>
                    <a:pt x="2391" y="1058"/>
                  </a:lnTo>
                  <a:lnTo>
                    <a:pt x="2393" y="1050"/>
                  </a:lnTo>
                  <a:lnTo>
                    <a:pt x="2400" y="1034"/>
                  </a:lnTo>
                  <a:lnTo>
                    <a:pt x="2408" y="1019"/>
                  </a:lnTo>
                  <a:lnTo>
                    <a:pt x="2399" y="1005"/>
                  </a:lnTo>
                  <a:lnTo>
                    <a:pt x="2391" y="989"/>
                  </a:lnTo>
                  <a:lnTo>
                    <a:pt x="2390" y="986"/>
                  </a:lnTo>
                  <a:lnTo>
                    <a:pt x="2390" y="984"/>
                  </a:lnTo>
                  <a:close/>
                  <a:moveTo>
                    <a:pt x="2929" y="656"/>
                  </a:moveTo>
                  <a:lnTo>
                    <a:pt x="2916" y="658"/>
                  </a:lnTo>
                  <a:lnTo>
                    <a:pt x="2903" y="663"/>
                  </a:lnTo>
                  <a:lnTo>
                    <a:pt x="2893" y="673"/>
                  </a:lnTo>
                  <a:lnTo>
                    <a:pt x="2887" y="685"/>
                  </a:lnTo>
                  <a:lnTo>
                    <a:pt x="2872" y="722"/>
                  </a:lnTo>
                  <a:lnTo>
                    <a:pt x="2832" y="721"/>
                  </a:lnTo>
                  <a:lnTo>
                    <a:pt x="2791" y="725"/>
                  </a:lnTo>
                  <a:lnTo>
                    <a:pt x="2775" y="690"/>
                  </a:lnTo>
                  <a:lnTo>
                    <a:pt x="2766" y="678"/>
                  </a:lnTo>
                  <a:lnTo>
                    <a:pt x="2756" y="670"/>
                  </a:lnTo>
                  <a:lnTo>
                    <a:pt x="2743" y="665"/>
                  </a:lnTo>
                  <a:lnTo>
                    <a:pt x="2730" y="663"/>
                  </a:lnTo>
                  <a:lnTo>
                    <a:pt x="2715" y="668"/>
                  </a:lnTo>
                  <a:lnTo>
                    <a:pt x="2671" y="688"/>
                  </a:lnTo>
                  <a:lnTo>
                    <a:pt x="2659" y="696"/>
                  </a:lnTo>
                  <a:lnTo>
                    <a:pt x="2650" y="707"/>
                  </a:lnTo>
                  <a:lnTo>
                    <a:pt x="2646" y="719"/>
                  </a:lnTo>
                  <a:lnTo>
                    <a:pt x="2645" y="734"/>
                  </a:lnTo>
                  <a:lnTo>
                    <a:pt x="2649" y="747"/>
                  </a:lnTo>
                  <a:lnTo>
                    <a:pt x="2666" y="783"/>
                  </a:lnTo>
                  <a:lnTo>
                    <a:pt x="2645" y="801"/>
                  </a:lnTo>
                  <a:lnTo>
                    <a:pt x="2627" y="821"/>
                  </a:lnTo>
                  <a:lnTo>
                    <a:pt x="2611" y="843"/>
                  </a:lnTo>
                  <a:lnTo>
                    <a:pt x="2573" y="829"/>
                  </a:lnTo>
                  <a:lnTo>
                    <a:pt x="2560" y="826"/>
                  </a:lnTo>
                  <a:lnTo>
                    <a:pt x="2546" y="828"/>
                  </a:lnTo>
                  <a:lnTo>
                    <a:pt x="2533" y="835"/>
                  </a:lnTo>
                  <a:lnTo>
                    <a:pt x="2523" y="844"/>
                  </a:lnTo>
                  <a:lnTo>
                    <a:pt x="2516" y="856"/>
                  </a:lnTo>
                  <a:lnTo>
                    <a:pt x="2500" y="902"/>
                  </a:lnTo>
                  <a:lnTo>
                    <a:pt x="2497" y="913"/>
                  </a:lnTo>
                  <a:lnTo>
                    <a:pt x="2497" y="925"/>
                  </a:lnTo>
                  <a:lnTo>
                    <a:pt x="2501" y="936"/>
                  </a:lnTo>
                  <a:lnTo>
                    <a:pt x="2507" y="946"/>
                  </a:lnTo>
                  <a:lnTo>
                    <a:pt x="2515" y="954"/>
                  </a:lnTo>
                  <a:lnTo>
                    <a:pt x="2525" y="959"/>
                  </a:lnTo>
                  <a:lnTo>
                    <a:pt x="2562" y="972"/>
                  </a:lnTo>
                  <a:lnTo>
                    <a:pt x="2561" y="1013"/>
                  </a:lnTo>
                  <a:lnTo>
                    <a:pt x="2566" y="1054"/>
                  </a:lnTo>
                  <a:lnTo>
                    <a:pt x="2530" y="1071"/>
                  </a:lnTo>
                  <a:lnTo>
                    <a:pt x="2518" y="1078"/>
                  </a:lnTo>
                  <a:lnTo>
                    <a:pt x="2510" y="1089"/>
                  </a:lnTo>
                  <a:lnTo>
                    <a:pt x="2505" y="1102"/>
                  </a:lnTo>
                  <a:lnTo>
                    <a:pt x="2505" y="1116"/>
                  </a:lnTo>
                  <a:lnTo>
                    <a:pt x="2508" y="1129"/>
                  </a:lnTo>
                  <a:lnTo>
                    <a:pt x="2529" y="1175"/>
                  </a:lnTo>
                  <a:lnTo>
                    <a:pt x="2536" y="1186"/>
                  </a:lnTo>
                  <a:lnTo>
                    <a:pt x="2547" y="1195"/>
                  </a:lnTo>
                  <a:lnTo>
                    <a:pt x="2561" y="1199"/>
                  </a:lnTo>
                  <a:lnTo>
                    <a:pt x="2574" y="1200"/>
                  </a:lnTo>
                  <a:lnTo>
                    <a:pt x="2587" y="1196"/>
                  </a:lnTo>
                  <a:lnTo>
                    <a:pt x="2623" y="1180"/>
                  </a:lnTo>
                  <a:lnTo>
                    <a:pt x="2641" y="1200"/>
                  </a:lnTo>
                  <a:lnTo>
                    <a:pt x="2662" y="1218"/>
                  </a:lnTo>
                  <a:lnTo>
                    <a:pt x="2683" y="1235"/>
                  </a:lnTo>
                  <a:lnTo>
                    <a:pt x="2670" y="1271"/>
                  </a:lnTo>
                  <a:lnTo>
                    <a:pt x="2667" y="1283"/>
                  </a:lnTo>
                  <a:lnTo>
                    <a:pt x="2668" y="1295"/>
                  </a:lnTo>
                  <a:lnTo>
                    <a:pt x="2671" y="1306"/>
                  </a:lnTo>
                  <a:lnTo>
                    <a:pt x="2677" y="1315"/>
                  </a:lnTo>
                  <a:lnTo>
                    <a:pt x="2685" y="1323"/>
                  </a:lnTo>
                  <a:lnTo>
                    <a:pt x="2696" y="1328"/>
                  </a:lnTo>
                  <a:lnTo>
                    <a:pt x="2742" y="1346"/>
                  </a:lnTo>
                  <a:lnTo>
                    <a:pt x="2753" y="1349"/>
                  </a:lnTo>
                  <a:lnTo>
                    <a:pt x="2765" y="1348"/>
                  </a:lnTo>
                  <a:lnTo>
                    <a:pt x="2777" y="1345"/>
                  </a:lnTo>
                  <a:lnTo>
                    <a:pt x="2786" y="1339"/>
                  </a:lnTo>
                  <a:lnTo>
                    <a:pt x="2794" y="1330"/>
                  </a:lnTo>
                  <a:lnTo>
                    <a:pt x="2799" y="1319"/>
                  </a:lnTo>
                  <a:lnTo>
                    <a:pt x="2813" y="1283"/>
                  </a:lnTo>
                  <a:lnTo>
                    <a:pt x="2853" y="1285"/>
                  </a:lnTo>
                  <a:lnTo>
                    <a:pt x="2895" y="1280"/>
                  </a:lnTo>
                  <a:lnTo>
                    <a:pt x="2911" y="1315"/>
                  </a:lnTo>
                  <a:lnTo>
                    <a:pt x="2918" y="1327"/>
                  </a:lnTo>
                  <a:lnTo>
                    <a:pt x="2929" y="1336"/>
                  </a:lnTo>
                  <a:lnTo>
                    <a:pt x="2943" y="1341"/>
                  </a:lnTo>
                  <a:lnTo>
                    <a:pt x="2956" y="1341"/>
                  </a:lnTo>
                  <a:lnTo>
                    <a:pt x="2969" y="1337"/>
                  </a:lnTo>
                  <a:lnTo>
                    <a:pt x="3015" y="1316"/>
                  </a:lnTo>
                  <a:lnTo>
                    <a:pt x="3026" y="1308"/>
                  </a:lnTo>
                  <a:lnTo>
                    <a:pt x="3035" y="1298"/>
                  </a:lnTo>
                  <a:lnTo>
                    <a:pt x="3039" y="1285"/>
                  </a:lnTo>
                  <a:lnTo>
                    <a:pt x="3040" y="1271"/>
                  </a:lnTo>
                  <a:lnTo>
                    <a:pt x="3036" y="1257"/>
                  </a:lnTo>
                  <a:lnTo>
                    <a:pt x="3020" y="1221"/>
                  </a:lnTo>
                  <a:lnTo>
                    <a:pt x="3040" y="1203"/>
                  </a:lnTo>
                  <a:lnTo>
                    <a:pt x="3059" y="1184"/>
                  </a:lnTo>
                  <a:lnTo>
                    <a:pt x="3075" y="1162"/>
                  </a:lnTo>
                  <a:lnTo>
                    <a:pt x="3112" y="1176"/>
                  </a:lnTo>
                  <a:lnTo>
                    <a:pt x="3124" y="1178"/>
                  </a:lnTo>
                  <a:lnTo>
                    <a:pt x="3135" y="1178"/>
                  </a:lnTo>
                  <a:lnTo>
                    <a:pt x="3146" y="1175"/>
                  </a:lnTo>
                  <a:lnTo>
                    <a:pt x="3155" y="1169"/>
                  </a:lnTo>
                  <a:lnTo>
                    <a:pt x="3163" y="1159"/>
                  </a:lnTo>
                  <a:lnTo>
                    <a:pt x="3169" y="1149"/>
                  </a:lnTo>
                  <a:lnTo>
                    <a:pt x="3186" y="1102"/>
                  </a:lnTo>
                  <a:lnTo>
                    <a:pt x="3189" y="1089"/>
                  </a:lnTo>
                  <a:lnTo>
                    <a:pt x="3187" y="1075"/>
                  </a:lnTo>
                  <a:lnTo>
                    <a:pt x="3182" y="1063"/>
                  </a:lnTo>
                  <a:lnTo>
                    <a:pt x="3173" y="1052"/>
                  </a:lnTo>
                  <a:lnTo>
                    <a:pt x="3160" y="1045"/>
                  </a:lnTo>
                  <a:lnTo>
                    <a:pt x="3123" y="1032"/>
                  </a:lnTo>
                  <a:lnTo>
                    <a:pt x="3125" y="991"/>
                  </a:lnTo>
                  <a:lnTo>
                    <a:pt x="3120" y="951"/>
                  </a:lnTo>
                  <a:lnTo>
                    <a:pt x="3155" y="934"/>
                  </a:lnTo>
                  <a:lnTo>
                    <a:pt x="3168" y="926"/>
                  </a:lnTo>
                  <a:lnTo>
                    <a:pt x="3176" y="916"/>
                  </a:lnTo>
                  <a:lnTo>
                    <a:pt x="3181" y="903"/>
                  </a:lnTo>
                  <a:lnTo>
                    <a:pt x="3181" y="890"/>
                  </a:lnTo>
                  <a:lnTo>
                    <a:pt x="3178" y="875"/>
                  </a:lnTo>
                  <a:lnTo>
                    <a:pt x="3156" y="830"/>
                  </a:lnTo>
                  <a:lnTo>
                    <a:pt x="3148" y="818"/>
                  </a:lnTo>
                  <a:lnTo>
                    <a:pt x="3138" y="810"/>
                  </a:lnTo>
                  <a:lnTo>
                    <a:pt x="3125" y="805"/>
                  </a:lnTo>
                  <a:lnTo>
                    <a:pt x="3112" y="805"/>
                  </a:lnTo>
                  <a:lnTo>
                    <a:pt x="3097" y="809"/>
                  </a:lnTo>
                  <a:lnTo>
                    <a:pt x="3063" y="825"/>
                  </a:lnTo>
                  <a:lnTo>
                    <a:pt x="3043" y="805"/>
                  </a:lnTo>
                  <a:lnTo>
                    <a:pt x="3024" y="786"/>
                  </a:lnTo>
                  <a:lnTo>
                    <a:pt x="3003" y="769"/>
                  </a:lnTo>
                  <a:lnTo>
                    <a:pt x="3016" y="733"/>
                  </a:lnTo>
                  <a:lnTo>
                    <a:pt x="3019" y="719"/>
                  </a:lnTo>
                  <a:lnTo>
                    <a:pt x="3017" y="705"/>
                  </a:lnTo>
                  <a:lnTo>
                    <a:pt x="3011" y="693"/>
                  </a:lnTo>
                  <a:lnTo>
                    <a:pt x="3002" y="683"/>
                  </a:lnTo>
                  <a:lnTo>
                    <a:pt x="2989" y="676"/>
                  </a:lnTo>
                  <a:lnTo>
                    <a:pt x="2944" y="658"/>
                  </a:lnTo>
                  <a:lnTo>
                    <a:pt x="2929" y="656"/>
                  </a:lnTo>
                  <a:close/>
                  <a:moveTo>
                    <a:pt x="192" y="191"/>
                  </a:moveTo>
                  <a:lnTo>
                    <a:pt x="192" y="2847"/>
                  </a:lnTo>
                  <a:lnTo>
                    <a:pt x="2197" y="2847"/>
                  </a:lnTo>
                  <a:lnTo>
                    <a:pt x="2197" y="2437"/>
                  </a:lnTo>
                  <a:lnTo>
                    <a:pt x="2183" y="2424"/>
                  </a:lnTo>
                  <a:lnTo>
                    <a:pt x="2169" y="2409"/>
                  </a:lnTo>
                  <a:lnTo>
                    <a:pt x="2152" y="2430"/>
                  </a:lnTo>
                  <a:lnTo>
                    <a:pt x="2133" y="2448"/>
                  </a:lnTo>
                  <a:lnTo>
                    <a:pt x="2112" y="2465"/>
                  </a:lnTo>
                  <a:lnTo>
                    <a:pt x="2087" y="2477"/>
                  </a:lnTo>
                  <a:lnTo>
                    <a:pt x="2060" y="2487"/>
                  </a:lnTo>
                  <a:lnTo>
                    <a:pt x="2032" y="2494"/>
                  </a:lnTo>
                  <a:lnTo>
                    <a:pt x="2003" y="2496"/>
                  </a:lnTo>
                  <a:lnTo>
                    <a:pt x="1967" y="2492"/>
                  </a:lnTo>
                  <a:lnTo>
                    <a:pt x="1933" y="2483"/>
                  </a:lnTo>
                  <a:lnTo>
                    <a:pt x="1855" y="2455"/>
                  </a:lnTo>
                  <a:lnTo>
                    <a:pt x="1826" y="2441"/>
                  </a:lnTo>
                  <a:lnTo>
                    <a:pt x="1799" y="2424"/>
                  </a:lnTo>
                  <a:lnTo>
                    <a:pt x="1777" y="2403"/>
                  </a:lnTo>
                  <a:lnTo>
                    <a:pt x="1757" y="2377"/>
                  </a:lnTo>
                  <a:lnTo>
                    <a:pt x="1741" y="2350"/>
                  </a:lnTo>
                  <a:lnTo>
                    <a:pt x="1729" y="2315"/>
                  </a:lnTo>
                  <a:lnTo>
                    <a:pt x="1724" y="2280"/>
                  </a:lnTo>
                  <a:lnTo>
                    <a:pt x="1724" y="2245"/>
                  </a:lnTo>
                  <a:lnTo>
                    <a:pt x="1706" y="2247"/>
                  </a:lnTo>
                  <a:lnTo>
                    <a:pt x="1688" y="2248"/>
                  </a:lnTo>
                  <a:lnTo>
                    <a:pt x="1655" y="2245"/>
                  </a:lnTo>
                  <a:lnTo>
                    <a:pt x="1623" y="2237"/>
                  </a:lnTo>
                  <a:lnTo>
                    <a:pt x="1593" y="2224"/>
                  </a:lnTo>
                  <a:lnTo>
                    <a:pt x="1566" y="2206"/>
                  </a:lnTo>
                  <a:lnTo>
                    <a:pt x="1542" y="2185"/>
                  </a:lnTo>
                  <a:lnTo>
                    <a:pt x="1521" y="2159"/>
                  </a:lnTo>
                  <a:lnTo>
                    <a:pt x="1504" y="2131"/>
                  </a:lnTo>
                  <a:lnTo>
                    <a:pt x="1469" y="2054"/>
                  </a:lnTo>
                  <a:lnTo>
                    <a:pt x="1458" y="2025"/>
                  </a:lnTo>
                  <a:lnTo>
                    <a:pt x="1452" y="1994"/>
                  </a:lnTo>
                  <a:lnTo>
                    <a:pt x="1451" y="1963"/>
                  </a:lnTo>
                  <a:lnTo>
                    <a:pt x="1455" y="1931"/>
                  </a:lnTo>
                  <a:lnTo>
                    <a:pt x="1463" y="1901"/>
                  </a:lnTo>
                  <a:lnTo>
                    <a:pt x="1474" y="1875"/>
                  </a:lnTo>
                  <a:lnTo>
                    <a:pt x="1489" y="1853"/>
                  </a:lnTo>
                  <a:lnTo>
                    <a:pt x="1506" y="1832"/>
                  </a:lnTo>
                  <a:lnTo>
                    <a:pt x="1525" y="1814"/>
                  </a:lnTo>
                  <a:lnTo>
                    <a:pt x="1505" y="1797"/>
                  </a:lnTo>
                  <a:lnTo>
                    <a:pt x="1487" y="1778"/>
                  </a:lnTo>
                  <a:lnTo>
                    <a:pt x="1470" y="1756"/>
                  </a:lnTo>
                  <a:lnTo>
                    <a:pt x="1457" y="1733"/>
                  </a:lnTo>
                  <a:lnTo>
                    <a:pt x="1446" y="1702"/>
                  </a:lnTo>
                  <a:lnTo>
                    <a:pt x="1440" y="1672"/>
                  </a:lnTo>
                  <a:lnTo>
                    <a:pt x="1439" y="1640"/>
                  </a:lnTo>
                  <a:lnTo>
                    <a:pt x="1443" y="1608"/>
                  </a:lnTo>
                  <a:lnTo>
                    <a:pt x="1451" y="1578"/>
                  </a:lnTo>
                  <a:lnTo>
                    <a:pt x="1479" y="1499"/>
                  </a:lnTo>
                  <a:lnTo>
                    <a:pt x="1493" y="1472"/>
                  </a:lnTo>
                  <a:lnTo>
                    <a:pt x="1510" y="1445"/>
                  </a:lnTo>
                  <a:lnTo>
                    <a:pt x="1530" y="1423"/>
                  </a:lnTo>
                  <a:lnTo>
                    <a:pt x="1554" y="1405"/>
                  </a:lnTo>
                  <a:lnTo>
                    <a:pt x="1580" y="1389"/>
                  </a:lnTo>
                  <a:lnTo>
                    <a:pt x="1609" y="1377"/>
                  </a:lnTo>
                  <a:lnTo>
                    <a:pt x="1639" y="1370"/>
                  </a:lnTo>
                  <a:lnTo>
                    <a:pt x="1671" y="1368"/>
                  </a:lnTo>
                  <a:lnTo>
                    <a:pt x="1690" y="1369"/>
                  </a:lnTo>
                  <a:lnTo>
                    <a:pt x="1687" y="1340"/>
                  </a:lnTo>
                  <a:lnTo>
                    <a:pt x="1688" y="1310"/>
                  </a:lnTo>
                  <a:lnTo>
                    <a:pt x="1693" y="1282"/>
                  </a:lnTo>
                  <a:lnTo>
                    <a:pt x="1702" y="1254"/>
                  </a:lnTo>
                  <a:lnTo>
                    <a:pt x="1716" y="1228"/>
                  </a:lnTo>
                  <a:lnTo>
                    <a:pt x="1733" y="1204"/>
                  </a:lnTo>
                  <a:lnTo>
                    <a:pt x="1753" y="1183"/>
                  </a:lnTo>
                  <a:lnTo>
                    <a:pt x="1777" y="1164"/>
                  </a:lnTo>
                  <a:lnTo>
                    <a:pt x="1804" y="1149"/>
                  </a:lnTo>
                  <a:lnTo>
                    <a:pt x="1880" y="1115"/>
                  </a:lnTo>
                  <a:lnTo>
                    <a:pt x="1907" y="1104"/>
                  </a:lnTo>
                  <a:lnTo>
                    <a:pt x="1935" y="1098"/>
                  </a:lnTo>
                  <a:lnTo>
                    <a:pt x="1964" y="1096"/>
                  </a:lnTo>
                  <a:lnTo>
                    <a:pt x="1995" y="1098"/>
                  </a:lnTo>
                  <a:lnTo>
                    <a:pt x="2023" y="1105"/>
                  </a:lnTo>
                  <a:lnTo>
                    <a:pt x="2051" y="1116"/>
                  </a:lnTo>
                  <a:lnTo>
                    <a:pt x="2077" y="1131"/>
                  </a:lnTo>
                  <a:lnTo>
                    <a:pt x="2101" y="1149"/>
                  </a:lnTo>
                  <a:lnTo>
                    <a:pt x="2121" y="1171"/>
                  </a:lnTo>
                  <a:lnTo>
                    <a:pt x="2136" y="1150"/>
                  </a:lnTo>
                  <a:lnTo>
                    <a:pt x="2154" y="1133"/>
                  </a:lnTo>
                  <a:lnTo>
                    <a:pt x="2175" y="1118"/>
                  </a:lnTo>
                  <a:lnTo>
                    <a:pt x="2197" y="1105"/>
                  </a:lnTo>
                  <a:lnTo>
                    <a:pt x="2197" y="191"/>
                  </a:lnTo>
                  <a:lnTo>
                    <a:pt x="192" y="191"/>
                  </a:lnTo>
                  <a:close/>
                  <a:moveTo>
                    <a:pt x="930" y="83"/>
                  </a:moveTo>
                  <a:lnTo>
                    <a:pt x="930" y="108"/>
                  </a:lnTo>
                  <a:lnTo>
                    <a:pt x="1353" y="108"/>
                  </a:lnTo>
                  <a:lnTo>
                    <a:pt x="1353" y="83"/>
                  </a:lnTo>
                  <a:lnTo>
                    <a:pt x="930" y="83"/>
                  </a:lnTo>
                  <a:close/>
                  <a:moveTo>
                    <a:pt x="160" y="0"/>
                  </a:moveTo>
                  <a:lnTo>
                    <a:pt x="2230" y="0"/>
                  </a:lnTo>
                  <a:lnTo>
                    <a:pt x="2258" y="2"/>
                  </a:lnTo>
                  <a:lnTo>
                    <a:pt x="2285" y="10"/>
                  </a:lnTo>
                  <a:lnTo>
                    <a:pt x="2310" y="21"/>
                  </a:lnTo>
                  <a:lnTo>
                    <a:pt x="2333" y="37"/>
                  </a:lnTo>
                  <a:lnTo>
                    <a:pt x="2352" y="57"/>
                  </a:lnTo>
                  <a:lnTo>
                    <a:pt x="2367" y="79"/>
                  </a:lnTo>
                  <a:lnTo>
                    <a:pt x="2379" y="103"/>
                  </a:lnTo>
                  <a:lnTo>
                    <a:pt x="2387" y="131"/>
                  </a:lnTo>
                  <a:lnTo>
                    <a:pt x="2390" y="159"/>
                  </a:lnTo>
                  <a:lnTo>
                    <a:pt x="2390" y="847"/>
                  </a:lnTo>
                  <a:lnTo>
                    <a:pt x="2403" y="810"/>
                  </a:lnTo>
                  <a:lnTo>
                    <a:pt x="2415" y="785"/>
                  </a:lnTo>
                  <a:lnTo>
                    <a:pt x="2431" y="761"/>
                  </a:lnTo>
                  <a:lnTo>
                    <a:pt x="2451" y="741"/>
                  </a:lnTo>
                  <a:lnTo>
                    <a:pt x="2473" y="724"/>
                  </a:lnTo>
                  <a:lnTo>
                    <a:pt x="2499" y="711"/>
                  </a:lnTo>
                  <a:lnTo>
                    <a:pt x="2526" y="702"/>
                  </a:lnTo>
                  <a:lnTo>
                    <a:pt x="2532" y="675"/>
                  </a:lnTo>
                  <a:lnTo>
                    <a:pt x="2542" y="649"/>
                  </a:lnTo>
                  <a:lnTo>
                    <a:pt x="2558" y="626"/>
                  </a:lnTo>
                  <a:lnTo>
                    <a:pt x="2576" y="604"/>
                  </a:lnTo>
                  <a:lnTo>
                    <a:pt x="2598" y="586"/>
                  </a:lnTo>
                  <a:lnTo>
                    <a:pt x="2624" y="572"/>
                  </a:lnTo>
                  <a:lnTo>
                    <a:pt x="2669" y="550"/>
                  </a:lnTo>
                  <a:lnTo>
                    <a:pt x="2696" y="541"/>
                  </a:lnTo>
                  <a:lnTo>
                    <a:pt x="2725" y="536"/>
                  </a:lnTo>
                  <a:lnTo>
                    <a:pt x="2753" y="535"/>
                  </a:lnTo>
                  <a:lnTo>
                    <a:pt x="2781" y="539"/>
                  </a:lnTo>
                  <a:lnTo>
                    <a:pt x="2807" y="548"/>
                  </a:lnTo>
                  <a:lnTo>
                    <a:pt x="2833" y="561"/>
                  </a:lnTo>
                  <a:lnTo>
                    <a:pt x="2856" y="546"/>
                  </a:lnTo>
                  <a:lnTo>
                    <a:pt x="2882" y="536"/>
                  </a:lnTo>
                  <a:lnTo>
                    <a:pt x="2910" y="530"/>
                  </a:lnTo>
                  <a:lnTo>
                    <a:pt x="2937" y="528"/>
                  </a:lnTo>
                  <a:lnTo>
                    <a:pt x="2966" y="530"/>
                  </a:lnTo>
                  <a:lnTo>
                    <a:pt x="2993" y="538"/>
                  </a:lnTo>
                  <a:lnTo>
                    <a:pt x="3040" y="556"/>
                  </a:lnTo>
                  <a:lnTo>
                    <a:pt x="3066" y="567"/>
                  </a:lnTo>
                  <a:lnTo>
                    <a:pt x="3088" y="581"/>
                  </a:lnTo>
                  <a:lnTo>
                    <a:pt x="3107" y="599"/>
                  </a:lnTo>
                  <a:lnTo>
                    <a:pt x="3124" y="621"/>
                  </a:lnTo>
                  <a:lnTo>
                    <a:pt x="3137" y="644"/>
                  </a:lnTo>
                  <a:lnTo>
                    <a:pt x="3144" y="660"/>
                  </a:lnTo>
                  <a:lnTo>
                    <a:pt x="3149" y="678"/>
                  </a:lnTo>
                  <a:lnTo>
                    <a:pt x="3177" y="684"/>
                  </a:lnTo>
                  <a:lnTo>
                    <a:pt x="3202" y="695"/>
                  </a:lnTo>
                  <a:lnTo>
                    <a:pt x="3227" y="710"/>
                  </a:lnTo>
                  <a:lnTo>
                    <a:pt x="3247" y="729"/>
                  </a:lnTo>
                  <a:lnTo>
                    <a:pt x="3265" y="751"/>
                  </a:lnTo>
                  <a:lnTo>
                    <a:pt x="3280" y="775"/>
                  </a:lnTo>
                  <a:lnTo>
                    <a:pt x="3300" y="821"/>
                  </a:lnTo>
                  <a:lnTo>
                    <a:pt x="3309" y="847"/>
                  </a:lnTo>
                  <a:lnTo>
                    <a:pt x="3315" y="873"/>
                  </a:lnTo>
                  <a:lnTo>
                    <a:pt x="3316" y="900"/>
                  </a:lnTo>
                  <a:lnTo>
                    <a:pt x="3313" y="926"/>
                  </a:lnTo>
                  <a:lnTo>
                    <a:pt x="3305" y="953"/>
                  </a:lnTo>
                  <a:lnTo>
                    <a:pt x="3298" y="969"/>
                  </a:lnTo>
                  <a:lnTo>
                    <a:pt x="3290" y="984"/>
                  </a:lnTo>
                  <a:lnTo>
                    <a:pt x="3304" y="1008"/>
                  </a:lnTo>
                  <a:lnTo>
                    <a:pt x="3315" y="1034"/>
                  </a:lnTo>
                  <a:lnTo>
                    <a:pt x="3321" y="1061"/>
                  </a:lnTo>
                  <a:lnTo>
                    <a:pt x="3323" y="1089"/>
                  </a:lnTo>
                  <a:lnTo>
                    <a:pt x="3320" y="1118"/>
                  </a:lnTo>
                  <a:lnTo>
                    <a:pt x="3313" y="1146"/>
                  </a:lnTo>
                  <a:lnTo>
                    <a:pt x="3296" y="1193"/>
                  </a:lnTo>
                  <a:lnTo>
                    <a:pt x="3284" y="1217"/>
                  </a:lnTo>
                  <a:lnTo>
                    <a:pt x="3269" y="1240"/>
                  </a:lnTo>
                  <a:lnTo>
                    <a:pt x="3251" y="1260"/>
                  </a:lnTo>
                  <a:lnTo>
                    <a:pt x="3230" y="1276"/>
                  </a:lnTo>
                  <a:lnTo>
                    <a:pt x="3206" y="1290"/>
                  </a:lnTo>
                  <a:lnTo>
                    <a:pt x="3190" y="1296"/>
                  </a:lnTo>
                  <a:lnTo>
                    <a:pt x="3173" y="1301"/>
                  </a:lnTo>
                  <a:lnTo>
                    <a:pt x="3167" y="1328"/>
                  </a:lnTo>
                  <a:lnTo>
                    <a:pt x="3155" y="1354"/>
                  </a:lnTo>
                  <a:lnTo>
                    <a:pt x="3141" y="1377"/>
                  </a:lnTo>
                  <a:lnTo>
                    <a:pt x="3123" y="1399"/>
                  </a:lnTo>
                  <a:lnTo>
                    <a:pt x="3100" y="1417"/>
                  </a:lnTo>
                  <a:lnTo>
                    <a:pt x="3075" y="1431"/>
                  </a:lnTo>
                  <a:lnTo>
                    <a:pt x="3030" y="1453"/>
                  </a:lnTo>
                  <a:lnTo>
                    <a:pt x="3003" y="1462"/>
                  </a:lnTo>
                  <a:lnTo>
                    <a:pt x="2974" y="1467"/>
                  </a:lnTo>
                  <a:lnTo>
                    <a:pt x="2947" y="1467"/>
                  </a:lnTo>
                  <a:lnTo>
                    <a:pt x="2918" y="1463"/>
                  </a:lnTo>
                  <a:lnTo>
                    <a:pt x="2892" y="1455"/>
                  </a:lnTo>
                  <a:lnTo>
                    <a:pt x="2866" y="1442"/>
                  </a:lnTo>
                  <a:lnTo>
                    <a:pt x="2852" y="1452"/>
                  </a:lnTo>
                  <a:lnTo>
                    <a:pt x="2837" y="1460"/>
                  </a:lnTo>
                  <a:lnTo>
                    <a:pt x="2816" y="1468"/>
                  </a:lnTo>
                  <a:lnTo>
                    <a:pt x="2796" y="1473"/>
                  </a:lnTo>
                  <a:lnTo>
                    <a:pt x="2819" y="1524"/>
                  </a:lnTo>
                  <a:lnTo>
                    <a:pt x="2831" y="1554"/>
                  </a:lnTo>
                  <a:lnTo>
                    <a:pt x="2837" y="1585"/>
                  </a:lnTo>
                  <a:lnTo>
                    <a:pt x="2839" y="1617"/>
                  </a:lnTo>
                  <a:lnTo>
                    <a:pt x="2835" y="1648"/>
                  </a:lnTo>
                  <a:lnTo>
                    <a:pt x="2825" y="1679"/>
                  </a:lnTo>
                  <a:lnTo>
                    <a:pt x="2815" y="1703"/>
                  </a:lnTo>
                  <a:lnTo>
                    <a:pt x="2801" y="1727"/>
                  </a:lnTo>
                  <a:lnTo>
                    <a:pt x="2784" y="1747"/>
                  </a:lnTo>
                  <a:lnTo>
                    <a:pt x="2764" y="1765"/>
                  </a:lnTo>
                  <a:lnTo>
                    <a:pt x="2790" y="1787"/>
                  </a:lnTo>
                  <a:lnTo>
                    <a:pt x="2811" y="1812"/>
                  </a:lnTo>
                  <a:lnTo>
                    <a:pt x="2829" y="1840"/>
                  </a:lnTo>
                  <a:lnTo>
                    <a:pt x="2841" y="1870"/>
                  </a:lnTo>
                  <a:lnTo>
                    <a:pt x="2849" y="1902"/>
                  </a:lnTo>
                  <a:lnTo>
                    <a:pt x="2851" y="1934"/>
                  </a:lnTo>
                  <a:lnTo>
                    <a:pt x="2848" y="1968"/>
                  </a:lnTo>
                  <a:lnTo>
                    <a:pt x="2839" y="2001"/>
                  </a:lnTo>
                  <a:lnTo>
                    <a:pt x="2810" y="2079"/>
                  </a:lnTo>
                  <a:lnTo>
                    <a:pt x="2796" y="2108"/>
                  </a:lnTo>
                  <a:lnTo>
                    <a:pt x="2779" y="2135"/>
                  </a:lnTo>
                  <a:lnTo>
                    <a:pt x="2757" y="2158"/>
                  </a:lnTo>
                  <a:lnTo>
                    <a:pt x="2733" y="2178"/>
                  </a:lnTo>
                  <a:lnTo>
                    <a:pt x="2704" y="2193"/>
                  </a:lnTo>
                  <a:lnTo>
                    <a:pt x="2678" y="2203"/>
                  </a:lnTo>
                  <a:lnTo>
                    <a:pt x="2649" y="2209"/>
                  </a:lnTo>
                  <a:lnTo>
                    <a:pt x="2621" y="2211"/>
                  </a:lnTo>
                  <a:lnTo>
                    <a:pt x="2599" y="2210"/>
                  </a:lnTo>
                  <a:lnTo>
                    <a:pt x="2603" y="2246"/>
                  </a:lnTo>
                  <a:lnTo>
                    <a:pt x="2600" y="2281"/>
                  </a:lnTo>
                  <a:lnTo>
                    <a:pt x="2590" y="2316"/>
                  </a:lnTo>
                  <a:lnTo>
                    <a:pt x="2577" y="2346"/>
                  </a:lnTo>
                  <a:lnTo>
                    <a:pt x="2560" y="2372"/>
                  </a:lnTo>
                  <a:lnTo>
                    <a:pt x="2538" y="2394"/>
                  </a:lnTo>
                  <a:lnTo>
                    <a:pt x="2513" y="2415"/>
                  </a:lnTo>
                  <a:lnTo>
                    <a:pt x="2485" y="2430"/>
                  </a:lnTo>
                  <a:lnTo>
                    <a:pt x="2410" y="2465"/>
                  </a:lnTo>
                  <a:lnTo>
                    <a:pt x="2390" y="2473"/>
                  </a:lnTo>
                  <a:lnTo>
                    <a:pt x="2390" y="3006"/>
                  </a:lnTo>
                  <a:lnTo>
                    <a:pt x="2387" y="3035"/>
                  </a:lnTo>
                  <a:lnTo>
                    <a:pt x="2379" y="3061"/>
                  </a:lnTo>
                  <a:lnTo>
                    <a:pt x="2367" y="3087"/>
                  </a:lnTo>
                  <a:lnTo>
                    <a:pt x="2352" y="3109"/>
                  </a:lnTo>
                  <a:lnTo>
                    <a:pt x="2333" y="3129"/>
                  </a:lnTo>
                  <a:lnTo>
                    <a:pt x="2310" y="3144"/>
                  </a:lnTo>
                  <a:lnTo>
                    <a:pt x="2285" y="3156"/>
                  </a:lnTo>
                  <a:lnTo>
                    <a:pt x="2258" y="3163"/>
                  </a:lnTo>
                  <a:lnTo>
                    <a:pt x="2230" y="3166"/>
                  </a:lnTo>
                  <a:lnTo>
                    <a:pt x="160" y="3166"/>
                  </a:lnTo>
                  <a:lnTo>
                    <a:pt x="131" y="3163"/>
                  </a:lnTo>
                  <a:lnTo>
                    <a:pt x="104" y="3156"/>
                  </a:lnTo>
                  <a:lnTo>
                    <a:pt x="79" y="3144"/>
                  </a:lnTo>
                  <a:lnTo>
                    <a:pt x="57" y="3129"/>
                  </a:lnTo>
                  <a:lnTo>
                    <a:pt x="38" y="3109"/>
                  </a:lnTo>
                  <a:lnTo>
                    <a:pt x="22" y="3087"/>
                  </a:lnTo>
                  <a:lnTo>
                    <a:pt x="10" y="3061"/>
                  </a:lnTo>
                  <a:lnTo>
                    <a:pt x="3" y="3035"/>
                  </a:lnTo>
                  <a:lnTo>
                    <a:pt x="0" y="3006"/>
                  </a:lnTo>
                  <a:lnTo>
                    <a:pt x="0" y="159"/>
                  </a:lnTo>
                  <a:lnTo>
                    <a:pt x="3" y="131"/>
                  </a:lnTo>
                  <a:lnTo>
                    <a:pt x="10" y="103"/>
                  </a:lnTo>
                  <a:lnTo>
                    <a:pt x="22" y="79"/>
                  </a:lnTo>
                  <a:lnTo>
                    <a:pt x="38" y="57"/>
                  </a:lnTo>
                  <a:lnTo>
                    <a:pt x="57" y="37"/>
                  </a:lnTo>
                  <a:lnTo>
                    <a:pt x="79" y="21"/>
                  </a:lnTo>
                  <a:lnTo>
                    <a:pt x="104" y="10"/>
                  </a:lnTo>
                  <a:lnTo>
                    <a:pt x="131" y="2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412750" y="5795963"/>
              <a:ext cx="84138" cy="122238"/>
            </a:xfrm>
            <a:custGeom>
              <a:rect b="b" l="l" r="r" t="t"/>
              <a:pathLst>
                <a:path extrusionOk="0" h="383" w="265">
                  <a:moveTo>
                    <a:pt x="74" y="50"/>
                  </a:moveTo>
                  <a:lnTo>
                    <a:pt x="65" y="52"/>
                  </a:lnTo>
                  <a:lnTo>
                    <a:pt x="57" y="57"/>
                  </a:lnTo>
                  <a:lnTo>
                    <a:pt x="52" y="65"/>
                  </a:lnTo>
                  <a:lnTo>
                    <a:pt x="50" y="74"/>
                  </a:lnTo>
                  <a:lnTo>
                    <a:pt x="50" y="307"/>
                  </a:lnTo>
                  <a:lnTo>
                    <a:pt x="52" y="318"/>
                  </a:lnTo>
                  <a:lnTo>
                    <a:pt x="57" y="325"/>
                  </a:lnTo>
                  <a:lnTo>
                    <a:pt x="65" y="331"/>
                  </a:lnTo>
                  <a:lnTo>
                    <a:pt x="74" y="333"/>
                  </a:lnTo>
                  <a:lnTo>
                    <a:pt x="191" y="333"/>
                  </a:lnTo>
                  <a:lnTo>
                    <a:pt x="200" y="331"/>
                  </a:lnTo>
                  <a:lnTo>
                    <a:pt x="208" y="325"/>
                  </a:lnTo>
                  <a:lnTo>
                    <a:pt x="214" y="318"/>
                  </a:lnTo>
                  <a:lnTo>
                    <a:pt x="216" y="307"/>
                  </a:lnTo>
                  <a:lnTo>
                    <a:pt x="216" y="74"/>
                  </a:lnTo>
                  <a:lnTo>
                    <a:pt x="214" y="65"/>
                  </a:lnTo>
                  <a:lnTo>
                    <a:pt x="208" y="57"/>
                  </a:lnTo>
                  <a:lnTo>
                    <a:pt x="200" y="52"/>
                  </a:lnTo>
                  <a:lnTo>
                    <a:pt x="191" y="50"/>
                  </a:lnTo>
                  <a:lnTo>
                    <a:pt x="74" y="50"/>
                  </a:lnTo>
                  <a:close/>
                  <a:moveTo>
                    <a:pt x="74" y="0"/>
                  </a:moveTo>
                  <a:lnTo>
                    <a:pt x="191" y="0"/>
                  </a:lnTo>
                  <a:lnTo>
                    <a:pt x="211" y="2"/>
                  </a:lnTo>
                  <a:lnTo>
                    <a:pt x="229" y="10"/>
                  </a:lnTo>
                  <a:lnTo>
                    <a:pt x="244" y="21"/>
                  </a:lnTo>
                  <a:lnTo>
                    <a:pt x="255" y="37"/>
                  </a:lnTo>
                  <a:lnTo>
                    <a:pt x="263" y="55"/>
                  </a:lnTo>
                  <a:lnTo>
                    <a:pt x="265" y="74"/>
                  </a:lnTo>
                  <a:lnTo>
                    <a:pt x="265" y="307"/>
                  </a:lnTo>
                  <a:lnTo>
                    <a:pt x="263" y="328"/>
                  </a:lnTo>
                  <a:lnTo>
                    <a:pt x="255" y="345"/>
                  </a:lnTo>
                  <a:lnTo>
                    <a:pt x="244" y="360"/>
                  </a:lnTo>
                  <a:lnTo>
                    <a:pt x="229" y="373"/>
                  </a:lnTo>
                  <a:lnTo>
                    <a:pt x="211" y="380"/>
                  </a:lnTo>
                  <a:lnTo>
                    <a:pt x="191" y="383"/>
                  </a:lnTo>
                  <a:lnTo>
                    <a:pt x="74" y="383"/>
                  </a:lnTo>
                  <a:lnTo>
                    <a:pt x="55" y="380"/>
                  </a:lnTo>
                  <a:lnTo>
                    <a:pt x="36" y="373"/>
                  </a:lnTo>
                  <a:lnTo>
                    <a:pt x="21" y="360"/>
                  </a:lnTo>
                  <a:lnTo>
                    <a:pt x="10" y="345"/>
                  </a:lnTo>
                  <a:lnTo>
                    <a:pt x="2" y="328"/>
                  </a:lnTo>
                  <a:lnTo>
                    <a:pt x="0" y="307"/>
                  </a:lnTo>
                  <a:lnTo>
                    <a:pt x="0" y="74"/>
                  </a:lnTo>
                  <a:lnTo>
                    <a:pt x="2" y="55"/>
                  </a:lnTo>
                  <a:lnTo>
                    <a:pt x="10" y="37"/>
                  </a:lnTo>
                  <a:lnTo>
                    <a:pt x="21" y="21"/>
                  </a:lnTo>
                  <a:lnTo>
                    <a:pt x="36" y="10"/>
                  </a:lnTo>
                  <a:lnTo>
                    <a:pt x="55" y="2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7700" y="5795963"/>
              <a:ext cx="84138" cy="122238"/>
            </a:xfrm>
            <a:custGeom>
              <a:rect b="b" l="l" r="r" t="t"/>
              <a:pathLst>
                <a:path extrusionOk="0" h="383" w="267">
                  <a:moveTo>
                    <a:pt x="75" y="50"/>
                  </a:moveTo>
                  <a:lnTo>
                    <a:pt x="65" y="52"/>
                  </a:lnTo>
                  <a:lnTo>
                    <a:pt x="57" y="57"/>
                  </a:lnTo>
                  <a:lnTo>
                    <a:pt x="52" y="65"/>
                  </a:lnTo>
                  <a:lnTo>
                    <a:pt x="50" y="74"/>
                  </a:lnTo>
                  <a:lnTo>
                    <a:pt x="50" y="307"/>
                  </a:lnTo>
                  <a:lnTo>
                    <a:pt x="52" y="318"/>
                  </a:lnTo>
                  <a:lnTo>
                    <a:pt x="57" y="325"/>
                  </a:lnTo>
                  <a:lnTo>
                    <a:pt x="65" y="331"/>
                  </a:lnTo>
                  <a:lnTo>
                    <a:pt x="75" y="333"/>
                  </a:lnTo>
                  <a:lnTo>
                    <a:pt x="191" y="333"/>
                  </a:lnTo>
                  <a:lnTo>
                    <a:pt x="201" y="331"/>
                  </a:lnTo>
                  <a:lnTo>
                    <a:pt x="210" y="325"/>
                  </a:lnTo>
                  <a:lnTo>
                    <a:pt x="215" y="318"/>
                  </a:lnTo>
                  <a:lnTo>
                    <a:pt x="217" y="307"/>
                  </a:lnTo>
                  <a:lnTo>
                    <a:pt x="217" y="74"/>
                  </a:lnTo>
                  <a:lnTo>
                    <a:pt x="215" y="65"/>
                  </a:lnTo>
                  <a:lnTo>
                    <a:pt x="210" y="57"/>
                  </a:lnTo>
                  <a:lnTo>
                    <a:pt x="201" y="52"/>
                  </a:lnTo>
                  <a:lnTo>
                    <a:pt x="191" y="50"/>
                  </a:lnTo>
                  <a:lnTo>
                    <a:pt x="75" y="50"/>
                  </a:lnTo>
                  <a:close/>
                  <a:moveTo>
                    <a:pt x="75" y="0"/>
                  </a:moveTo>
                  <a:lnTo>
                    <a:pt x="191" y="0"/>
                  </a:lnTo>
                  <a:lnTo>
                    <a:pt x="212" y="2"/>
                  </a:lnTo>
                  <a:lnTo>
                    <a:pt x="229" y="10"/>
                  </a:lnTo>
                  <a:lnTo>
                    <a:pt x="244" y="21"/>
                  </a:lnTo>
                  <a:lnTo>
                    <a:pt x="256" y="37"/>
                  </a:lnTo>
                  <a:lnTo>
                    <a:pt x="264" y="55"/>
                  </a:lnTo>
                  <a:lnTo>
                    <a:pt x="267" y="74"/>
                  </a:lnTo>
                  <a:lnTo>
                    <a:pt x="267" y="307"/>
                  </a:lnTo>
                  <a:lnTo>
                    <a:pt x="264" y="328"/>
                  </a:lnTo>
                  <a:lnTo>
                    <a:pt x="256" y="345"/>
                  </a:lnTo>
                  <a:lnTo>
                    <a:pt x="244" y="360"/>
                  </a:lnTo>
                  <a:lnTo>
                    <a:pt x="229" y="373"/>
                  </a:lnTo>
                  <a:lnTo>
                    <a:pt x="212" y="380"/>
                  </a:lnTo>
                  <a:lnTo>
                    <a:pt x="191" y="383"/>
                  </a:lnTo>
                  <a:lnTo>
                    <a:pt x="75" y="383"/>
                  </a:lnTo>
                  <a:lnTo>
                    <a:pt x="55" y="380"/>
                  </a:lnTo>
                  <a:lnTo>
                    <a:pt x="38" y="373"/>
                  </a:lnTo>
                  <a:lnTo>
                    <a:pt x="22" y="360"/>
                  </a:lnTo>
                  <a:lnTo>
                    <a:pt x="10" y="345"/>
                  </a:lnTo>
                  <a:lnTo>
                    <a:pt x="3" y="328"/>
                  </a:lnTo>
                  <a:lnTo>
                    <a:pt x="0" y="307"/>
                  </a:lnTo>
                  <a:lnTo>
                    <a:pt x="0" y="74"/>
                  </a:lnTo>
                  <a:lnTo>
                    <a:pt x="3" y="55"/>
                  </a:lnTo>
                  <a:lnTo>
                    <a:pt x="10" y="37"/>
                  </a:lnTo>
                  <a:lnTo>
                    <a:pt x="22" y="21"/>
                  </a:lnTo>
                  <a:lnTo>
                    <a:pt x="38" y="10"/>
                  </a:lnTo>
                  <a:lnTo>
                    <a:pt x="55" y="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541338" y="5975351"/>
              <a:ext cx="84138" cy="122238"/>
            </a:xfrm>
            <a:custGeom>
              <a:rect b="b" l="l" r="r" t="t"/>
              <a:pathLst>
                <a:path extrusionOk="0" h="383" w="267">
                  <a:moveTo>
                    <a:pt x="75" y="50"/>
                  </a:moveTo>
                  <a:lnTo>
                    <a:pt x="65" y="51"/>
                  </a:lnTo>
                  <a:lnTo>
                    <a:pt x="57" y="57"/>
                  </a:lnTo>
                  <a:lnTo>
                    <a:pt x="52" y="65"/>
                  </a:lnTo>
                  <a:lnTo>
                    <a:pt x="50" y="74"/>
                  </a:lnTo>
                  <a:lnTo>
                    <a:pt x="50" y="308"/>
                  </a:lnTo>
                  <a:lnTo>
                    <a:pt x="52" y="318"/>
                  </a:lnTo>
                  <a:lnTo>
                    <a:pt x="57" y="325"/>
                  </a:lnTo>
                  <a:lnTo>
                    <a:pt x="65" y="331"/>
                  </a:lnTo>
                  <a:lnTo>
                    <a:pt x="75" y="333"/>
                  </a:lnTo>
                  <a:lnTo>
                    <a:pt x="191" y="333"/>
                  </a:lnTo>
                  <a:lnTo>
                    <a:pt x="202" y="331"/>
                  </a:lnTo>
                  <a:lnTo>
                    <a:pt x="209" y="325"/>
                  </a:lnTo>
                  <a:lnTo>
                    <a:pt x="215" y="318"/>
                  </a:lnTo>
                  <a:lnTo>
                    <a:pt x="217" y="308"/>
                  </a:lnTo>
                  <a:lnTo>
                    <a:pt x="217" y="74"/>
                  </a:lnTo>
                  <a:lnTo>
                    <a:pt x="215" y="65"/>
                  </a:lnTo>
                  <a:lnTo>
                    <a:pt x="209" y="57"/>
                  </a:lnTo>
                  <a:lnTo>
                    <a:pt x="202" y="51"/>
                  </a:lnTo>
                  <a:lnTo>
                    <a:pt x="191" y="50"/>
                  </a:lnTo>
                  <a:lnTo>
                    <a:pt x="75" y="50"/>
                  </a:lnTo>
                  <a:close/>
                  <a:moveTo>
                    <a:pt x="75" y="0"/>
                  </a:moveTo>
                  <a:lnTo>
                    <a:pt x="191" y="0"/>
                  </a:lnTo>
                  <a:lnTo>
                    <a:pt x="212" y="2"/>
                  </a:lnTo>
                  <a:lnTo>
                    <a:pt x="229" y="10"/>
                  </a:lnTo>
                  <a:lnTo>
                    <a:pt x="244" y="21"/>
                  </a:lnTo>
                  <a:lnTo>
                    <a:pt x="257" y="37"/>
                  </a:lnTo>
                  <a:lnTo>
                    <a:pt x="264" y="55"/>
                  </a:lnTo>
                  <a:lnTo>
                    <a:pt x="267" y="74"/>
                  </a:lnTo>
                  <a:lnTo>
                    <a:pt x="267" y="308"/>
                  </a:lnTo>
                  <a:lnTo>
                    <a:pt x="264" y="328"/>
                  </a:lnTo>
                  <a:lnTo>
                    <a:pt x="257" y="345"/>
                  </a:lnTo>
                  <a:lnTo>
                    <a:pt x="244" y="361"/>
                  </a:lnTo>
                  <a:lnTo>
                    <a:pt x="229" y="373"/>
                  </a:lnTo>
                  <a:lnTo>
                    <a:pt x="212" y="380"/>
                  </a:lnTo>
                  <a:lnTo>
                    <a:pt x="191" y="383"/>
                  </a:lnTo>
                  <a:lnTo>
                    <a:pt x="75" y="383"/>
                  </a:lnTo>
                  <a:lnTo>
                    <a:pt x="55" y="380"/>
                  </a:lnTo>
                  <a:lnTo>
                    <a:pt x="38" y="373"/>
                  </a:lnTo>
                  <a:lnTo>
                    <a:pt x="22" y="361"/>
                  </a:lnTo>
                  <a:lnTo>
                    <a:pt x="10" y="345"/>
                  </a:lnTo>
                  <a:lnTo>
                    <a:pt x="3" y="328"/>
                  </a:lnTo>
                  <a:lnTo>
                    <a:pt x="0" y="308"/>
                  </a:lnTo>
                  <a:lnTo>
                    <a:pt x="0" y="74"/>
                  </a:lnTo>
                  <a:lnTo>
                    <a:pt x="3" y="55"/>
                  </a:lnTo>
                  <a:lnTo>
                    <a:pt x="10" y="37"/>
                  </a:lnTo>
                  <a:lnTo>
                    <a:pt x="22" y="21"/>
                  </a:lnTo>
                  <a:lnTo>
                    <a:pt x="38" y="10"/>
                  </a:lnTo>
                  <a:lnTo>
                    <a:pt x="55" y="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406400" y="6135688"/>
              <a:ext cx="84138" cy="122238"/>
            </a:xfrm>
            <a:custGeom>
              <a:rect b="b" l="l" r="r" t="t"/>
              <a:pathLst>
                <a:path extrusionOk="0" h="383" w="267">
                  <a:moveTo>
                    <a:pt x="76" y="49"/>
                  </a:moveTo>
                  <a:lnTo>
                    <a:pt x="65" y="52"/>
                  </a:lnTo>
                  <a:lnTo>
                    <a:pt x="57" y="57"/>
                  </a:lnTo>
                  <a:lnTo>
                    <a:pt x="52" y="65"/>
                  </a:lnTo>
                  <a:lnTo>
                    <a:pt x="50" y="74"/>
                  </a:lnTo>
                  <a:lnTo>
                    <a:pt x="50" y="308"/>
                  </a:lnTo>
                  <a:lnTo>
                    <a:pt x="52" y="318"/>
                  </a:lnTo>
                  <a:lnTo>
                    <a:pt x="57" y="326"/>
                  </a:lnTo>
                  <a:lnTo>
                    <a:pt x="65" y="331"/>
                  </a:lnTo>
                  <a:lnTo>
                    <a:pt x="76" y="333"/>
                  </a:lnTo>
                  <a:lnTo>
                    <a:pt x="192" y="333"/>
                  </a:lnTo>
                  <a:lnTo>
                    <a:pt x="202" y="331"/>
                  </a:lnTo>
                  <a:lnTo>
                    <a:pt x="209" y="326"/>
                  </a:lnTo>
                  <a:lnTo>
                    <a:pt x="215" y="318"/>
                  </a:lnTo>
                  <a:lnTo>
                    <a:pt x="217" y="308"/>
                  </a:lnTo>
                  <a:lnTo>
                    <a:pt x="217" y="74"/>
                  </a:lnTo>
                  <a:lnTo>
                    <a:pt x="215" y="65"/>
                  </a:lnTo>
                  <a:lnTo>
                    <a:pt x="209" y="57"/>
                  </a:lnTo>
                  <a:lnTo>
                    <a:pt x="202" y="52"/>
                  </a:lnTo>
                  <a:lnTo>
                    <a:pt x="192" y="49"/>
                  </a:lnTo>
                  <a:lnTo>
                    <a:pt x="76" y="49"/>
                  </a:lnTo>
                  <a:close/>
                  <a:moveTo>
                    <a:pt x="76" y="0"/>
                  </a:moveTo>
                  <a:lnTo>
                    <a:pt x="192" y="0"/>
                  </a:lnTo>
                  <a:lnTo>
                    <a:pt x="212" y="2"/>
                  </a:lnTo>
                  <a:lnTo>
                    <a:pt x="229" y="10"/>
                  </a:lnTo>
                  <a:lnTo>
                    <a:pt x="245" y="21"/>
                  </a:lnTo>
                  <a:lnTo>
                    <a:pt x="257" y="37"/>
                  </a:lnTo>
                  <a:lnTo>
                    <a:pt x="264" y="55"/>
                  </a:lnTo>
                  <a:lnTo>
                    <a:pt x="267" y="74"/>
                  </a:lnTo>
                  <a:lnTo>
                    <a:pt x="267" y="308"/>
                  </a:lnTo>
                  <a:lnTo>
                    <a:pt x="264" y="328"/>
                  </a:lnTo>
                  <a:lnTo>
                    <a:pt x="257" y="345"/>
                  </a:lnTo>
                  <a:lnTo>
                    <a:pt x="245" y="361"/>
                  </a:lnTo>
                  <a:lnTo>
                    <a:pt x="229" y="373"/>
                  </a:lnTo>
                  <a:lnTo>
                    <a:pt x="212" y="380"/>
                  </a:lnTo>
                  <a:lnTo>
                    <a:pt x="192" y="383"/>
                  </a:lnTo>
                  <a:lnTo>
                    <a:pt x="76" y="383"/>
                  </a:lnTo>
                  <a:lnTo>
                    <a:pt x="55" y="380"/>
                  </a:lnTo>
                  <a:lnTo>
                    <a:pt x="38" y="373"/>
                  </a:lnTo>
                  <a:lnTo>
                    <a:pt x="23" y="361"/>
                  </a:lnTo>
                  <a:lnTo>
                    <a:pt x="11" y="345"/>
                  </a:lnTo>
                  <a:lnTo>
                    <a:pt x="3" y="328"/>
                  </a:lnTo>
                  <a:lnTo>
                    <a:pt x="0" y="308"/>
                  </a:lnTo>
                  <a:lnTo>
                    <a:pt x="0" y="74"/>
                  </a:lnTo>
                  <a:lnTo>
                    <a:pt x="3" y="55"/>
                  </a:lnTo>
                  <a:lnTo>
                    <a:pt x="11" y="37"/>
                  </a:lnTo>
                  <a:lnTo>
                    <a:pt x="23" y="21"/>
                  </a:lnTo>
                  <a:lnTo>
                    <a:pt x="38" y="10"/>
                  </a:lnTo>
                  <a:lnTo>
                    <a:pt x="55" y="2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541338" y="6135688"/>
              <a:ext cx="84138" cy="122238"/>
            </a:xfrm>
            <a:custGeom>
              <a:rect b="b" l="l" r="r" t="t"/>
              <a:pathLst>
                <a:path extrusionOk="0" h="383" w="267">
                  <a:moveTo>
                    <a:pt x="75" y="49"/>
                  </a:moveTo>
                  <a:lnTo>
                    <a:pt x="65" y="52"/>
                  </a:lnTo>
                  <a:lnTo>
                    <a:pt x="57" y="57"/>
                  </a:lnTo>
                  <a:lnTo>
                    <a:pt x="52" y="65"/>
                  </a:lnTo>
                  <a:lnTo>
                    <a:pt x="50" y="74"/>
                  </a:lnTo>
                  <a:lnTo>
                    <a:pt x="50" y="308"/>
                  </a:lnTo>
                  <a:lnTo>
                    <a:pt x="52" y="318"/>
                  </a:lnTo>
                  <a:lnTo>
                    <a:pt x="57" y="326"/>
                  </a:lnTo>
                  <a:lnTo>
                    <a:pt x="65" y="331"/>
                  </a:lnTo>
                  <a:lnTo>
                    <a:pt x="75" y="333"/>
                  </a:lnTo>
                  <a:lnTo>
                    <a:pt x="191" y="333"/>
                  </a:lnTo>
                  <a:lnTo>
                    <a:pt x="202" y="331"/>
                  </a:lnTo>
                  <a:lnTo>
                    <a:pt x="209" y="326"/>
                  </a:lnTo>
                  <a:lnTo>
                    <a:pt x="215" y="318"/>
                  </a:lnTo>
                  <a:lnTo>
                    <a:pt x="217" y="308"/>
                  </a:lnTo>
                  <a:lnTo>
                    <a:pt x="217" y="74"/>
                  </a:lnTo>
                  <a:lnTo>
                    <a:pt x="215" y="65"/>
                  </a:lnTo>
                  <a:lnTo>
                    <a:pt x="209" y="57"/>
                  </a:lnTo>
                  <a:lnTo>
                    <a:pt x="202" y="52"/>
                  </a:lnTo>
                  <a:lnTo>
                    <a:pt x="191" y="49"/>
                  </a:lnTo>
                  <a:lnTo>
                    <a:pt x="75" y="49"/>
                  </a:lnTo>
                  <a:close/>
                  <a:moveTo>
                    <a:pt x="75" y="0"/>
                  </a:moveTo>
                  <a:lnTo>
                    <a:pt x="191" y="0"/>
                  </a:lnTo>
                  <a:lnTo>
                    <a:pt x="212" y="2"/>
                  </a:lnTo>
                  <a:lnTo>
                    <a:pt x="229" y="10"/>
                  </a:lnTo>
                  <a:lnTo>
                    <a:pt x="244" y="21"/>
                  </a:lnTo>
                  <a:lnTo>
                    <a:pt x="257" y="37"/>
                  </a:lnTo>
                  <a:lnTo>
                    <a:pt x="264" y="55"/>
                  </a:lnTo>
                  <a:lnTo>
                    <a:pt x="267" y="74"/>
                  </a:lnTo>
                  <a:lnTo>
                    <a:pt x="267" y="308"/>
                  </a:lnTo>
                  <a:lnTo>
                    <a:pt x="264" y="328"/>
                  </a:lnTo>
                  <a:lnTo>
                    <a:pt x="257" y="345"/>
                  </a:lnTo>
                  <a:lnTo>
                    <a:pt x="244" y="361"/>
                  </a:lnTo>
                  <a:lnTo>
                    <a:pt x="229" y="373"/>
                  </a:lnTo>
                  <a:lnTo>
                    <a:pt x="212" y="380"/>
                  </a:lnTo>
                  <a:lnTo>
                    <a:pt x="191" y="383"/>
                  </a:lnTo>
                  <a:lnTo>
                    <a:pt x="75" y="383"/>
                  </a:lnTo>
                  <a:lnTo>
                    <a:pt x="55" y="380"/>
                  </a:lnTo>
                  <a:lnTo>
                    <a:pt x="38" y="373"/>
                  </a:lnTo>
                  <a:lnTo>
                    <a:pt x="22" y="361"/>
                  </a:lnTo>
                  <a:lnTo>
                    <a:pt x="10" y="345"/>
                  </a:lnTo>
                  <a:lnTo>
                    <a:pt x="3" y="328"/>
                  </a:lnTo>
                  <a:lnTo>
                    <a:pt x="0" y="308"/>
                  </a:lnTo>
                  <a:lnTo>
                    <a:pt x="0" y="74"/>
                  </a:lnTo>
                  <a:lnTo>
                    <a:pt x="3" y="55"/>
                  </a:lnTo>
                  <a:lnTo>
                    <a:pt x="10" y="37"/>
                  </a:lnTo>
                  <a:lnTo>
                    <a:pt x="22" y="21"/>
                  </a:lnTo>
                  <a:lnTo>
                    <a:pt x="38" y="10"/>
                  </a:lnTo>
                  <a:lnTo>
                    <a:pt x="55" y="2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531813" y="5788026"/>
              <a:ext cx="60325" cy="130175"/>
            </a:xfrm>
            <a:custGeom>
              <a:rect b="b" l="l" r="r" t="t"/>
              <a:pathLst>
                <a:path extrusionOk="0" h="408" w="187">
                  <a:moveTo>
                    <a:pt x="165" y="0"/>
                  </a:moveTo>
                  <a:lnTo>
                    <a:pt x="174" y="3"/>
                  </a:lnTo>
                  <a:lnTo>
                    <a:pt x="181" y="8"/>
                  </a:lnTo>
                  <a:lnTo>
                    <a:pt x="186" y="16"/>
                  </a:lnTo>
                  <a:lnTo>
                    <a:pt x="187" y="25"/>
                  </a:lnTo>
                  <a:lnTo>
                    <a:pt x="187" y="382"/>
                  </a:lnTo>
                  <a:lnTo>
                    <a:pt x="185" y="393"/>
                  </a:lnTo>
                  <a:lnTo>
                    <a:pt x="180" y="400"/>
                  </a:lnTo>
                  <a:lnTo>
                    <a:pt x="171" y="406"/>
                  </a:lnTo>
                  <a:lnTo>
                    <a:pt x="162" y="408"/>
                  </a:lnTo>
                  <a:lnTo>
                    <a:pt x="152" y="406"/>
                  </a:lnTo>
                  <a:lnTo>
                    <a:pt x="145" y="400"/>
                  </a:lnTo>
                  <a:lnTo>
                    <a:pt x="139" y="393"/>
                  </a:lnTo>
                  <a:lnTo>
                    <a:pt x="137" y="382"/>
                  </a:lnTo>
                  <a:lnTo>
                    <a:pt x="137" y="72"/>
                  </a:lnTo>
                  <a:lnTo>
                    <a:pt x="39" y="141"/>
                  </a:lnTo>
                  <a:lnTo>
                    <a:pt x="30" y="145"/>
                  </a:lnTo>
                  <a:lnTo>
                    <a:pt x="21" y="145"/>
                  </a:lnTo>
                  <a:lnTo>
                    <a:pt x="12" y="141"/>
                  </a:lnTo>
                  <a:lnTo>
                    <a:pt x="5" y="135"/>
                  </a:lnTo>
                  <a:lnTo>
                    <a:pt x="0" y="126"/>
                  </a:lnTo>
                  <a:lnTo>
                    <a:pt x="0" y="116"/>
                  </a:lnTo>
                  <a:lnTo>
                    <a:pt x="3" y="106"/>
                  </a:lnTo>
                  <a:lnTo>
                    <a:pt x="11" y="99"/>
                  </a:lnTo>
                  <a:lnTo>
                    <a:pt x="148" y="4"/>
                  </a:lnTo>
                  <a:lnTo>
                    <a:pt x="156" y="1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419100" y="5972176"/>
              <a:ext cx="58738" cy="128588"/>
            </a:xfrm>
            <a:custGeom>
              <a:rect b="b" l="l" r="r" t="t"/>
              <a:pathLst>
                <a:path extrusionOk="0" h="408" w="187">
                  <a:moveTo>
                    <a:pt x="165" y="0"/>
                  </a:moveTo>
                  <a:lnTo>
                    <a:pt x="174" y="3"/>
                  </a:lnTo>
                  <a:lnTo>
                    <a:pt x="181" y="8"/>
                  </a:lnTo>
                  <a:lnTo>
                    <a:pt x="185" y="16"/>
                  </a:lnTo>
                  <a:lnTo>
                    <a:pt x="187" y="25"/>
                  </a:lnTo>
                  <a:lnTo>
                    <a:pt x="187" y="383"/>
                  </a:lnTo>
                  <a:lnTo>
                    <a:pt x="185" y="393"/>
                  </a:lnTo>
                  <a:lnTo>
                    <a:pt x="180" y="401"/>
                  </a:lnTo>
                  <a:lnTo>
                    <a:pt x="172" y="406"/>
                  </a:lnTo>
                  <a:lnTo>
                    <a:pt x="162" y="408"/>
                  </a:lnTo>
                  <a:lnTo>
                    <a:pt x="153" y="406"/>
                  </a:lnTo>
                  <a:lnTo>
                    <a:pt x="145" y="401"/>
                  </a:lnTo>
                  <a:lnTo>
                    <a:pt x="140" y="393"/>
                  </a:lnTo>
                  <a:lnTo>
                    <a:pt x="137" y="383"/>
                  </a:lnTo>
                  <a:lnTo>
                    <a:pt x="137" y="73"/>
                  </a:lnTo>
                  <a:lnTo>
                    <a:pt x="39" y="141"/>
                  </a:lnTo>
                  <a:lnTo>
                    <a:pt x="30" y="145"/>
                  </a:lnTo>
                  <a:lnTo>
                    <a:pt x="20" y="145"/>
                  </a:lnTo>
                  <a:lnTo>
                    <a:pt x="11" y="142"/>
                  </a:lnTo>
                  <a:lnTo>
                    <a:pt x="4" y="135"/>
                  </a:lnTo>
                  <a:lnTo>
                    <a:pt x="0" y="126"/>
                  </a:lnTo>
                  <a:lnTo>
                    <a:pt x="0" y="116"/>
                  </a:lnTo>
                  <a:lnTo>
                    <a:pt x="4" y="108"/>
                  </a:lnTo>
                  <a:lnTo>
                    <a:pt x="10" y="101"/>
                  </a:lnTo>
                  <a:lnTo>
                    <a:pt x="148" y="5"/>
                  </a:lnTo>
                  <a:lnTo>
                    <a:pt x="156" y="1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660400" y="5972176"/>
              <a:ext cx="58738" cy="128588"/>
            </a:xfrm>
            <a:custGeom>
              <a:rect b="b" l="l" r="r" t="t"/>
              <a:pathLst>
                <a:path extrusionOk="0" h="408" w="187">
                  <a:moveTo>
                    <a:pt x="165" y="0"/>
                  </a:moveTo>
                  <a:lnTo>
                    <a:pt x="174" y="3"/>
                  </a:lnTo>
                  <a:lnTo>
                    <a:pt x="181" y="9"/>
                  </a:lnTo>
                  <a:lnTo>
                    <a:pt x="185" y="16"/>
                  </a:lnTo>
                  <a:lnTo>
                    <a:pt x="187" y="25"/>
                  </a:lnTo>
                  <a:lnTo>
                    <a:pt x="187" y="383"/>
                  </a:lnTo>
                  <a:lnTo>
                    <a:pt x="185" y="393"/>
                  </a:lnTo>
                  <a:lnTo>
                    <a:pt x="180" y="401"/>
                  </a:lnTo>
                  <a:lnTo>
                    <a:pt x="172" y="406"/>
                  </a:lnTo>
                  <a:lnTo>
                    <a:pt x="163" y="408"/>
                  </a:lnTo>
                  <a:lnTo>
                    <a:pt x="152" y="406"/>
                  </a:lnTo>
                  <a:lnTo>
                    <a:pt x="144" y="401"/>
                  </a:lnTo>
                  <a:lnTo>
                    <a:pt x="139" y="393"/>
                  </a:lnTo>
                  <a:lnTo>
                    <a:pt x="137" y="383"/>
                  </a:lnTo>
                  <a:lnTo>
                    <a:pt x="137" y="73"/>
                  </a:lnTo>
                  <a:lnTo>
                    <a:pt x="39" y="141"/>
                  </a:lnTo>
                  <a:lnTo>
                    <a:pt x="30" y="145"/>
                  </a:lnTo>
                  <a:lnTo>
                    <a:pt x="20" y="145"/>
                  </a:lnTo>
                  <a:lnTo>
                    <a:pt x="11" y="142"/>
                  </a:lnTo>
                  <a:lnTo>
                    <a:pt x="4" y="135"/>
                  </a:lnTo>
                  <a:lnTo>
                    <a:pt x="1" y="126"/>
                  </a:lnTo>
                  <a:lnTo>
                    <a:pt x="0" y="116"/>
                  </a:lnTo>
                  <a:lnTo>
                    <a:pt x="4" y="108"/>
                  </a:lnTo>
                  <a:lnTo>
                    <a:pt x="10" y="101"/>
                  </a:lnTo>
                  <a:lnTo>
                    <a:pt x="147" y="5"/>
                  </a:lnTo>
                  <a:lnTo>
                    <a:pt x="156" y="1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660400" y="6127751"/>
              <a:ext cx="58738" cy="130175"/>
            </a:xfrm>
            <a:custGeom>
              <a:rect b="b" l="l" r="r" t="t"/>
              <a:pathLst>
                <a:path extrusionOk="0" h="408" w="187">
                  <a:moveTo>
                    <a:pt x="165" y="0"/>
                  </a:moveTo>
                  <a:lnTo>
                    <a:pt x="174" y="3"/>
                  </a:lnTo>
                  <a:lnTo>
                    <a:pt x="181" y="8"/>
                  </a:lnTo>
                  <a:lnTo>
                    <a:pt x="185" y="16"/>
                  </a:lnTo>
                  <a:lnTo>
                    <a:pt x="187" y="25"/>
                  </a:lnTo>
                  <a:lnTo>
                    <a:pt x="187" y="383"/>
                  </a:lnTo>
                  <a:lnTo>
                    <a:pt x="185" y="393"/>
                  </a:lnTo>
                  <a:lnTo>
                    <a:pt x="180" y="401"/>
                  </a:lnTo>
                  <a:lnTo>
                    <a:pt x="172" y="406"/>
                  </a:lnTo>
                  <a:lnTo>
                    <a:pt x="163" y="408"/>
                  </a:lnTo>
                  <a:lnTo>
                    <a:pt x="152" y="406"/>
                  </a:lnTo>
                  <a:lnTo>
                    <a:pt x="144" y="401"/>
                  </a:lnTo>
                  <a:lnTo>
                    <a:pt x="139" y="393"/>
                  </a:lnTo>
                  <a:lnTo>
                    <a:pt x="137" y="383"/>
                  </a:lnTo>
                  <a:lnTo>
                    <a:pt x="137" y="73"/>
                  </a:lnTo>
                  <a:lnTo>
                    <a:pt x="39" y="141"/>
                  </a:lnTo>
                  <a:lnTo>
                    <a:pt x="30" y="145"/>
                  </a:lnTo>
                  <a:lnTo>
                    <a:pt x="20" y="145"/>
                  </a:lnTo>
                  <a:lnTo>
                    <a:pt x="11" y="141"/>
                  </a:lnTo>
                  <a:lnTo>
                    <a:pt x="4" y="135"/>
                  </a:lnTo>
                  <a:lnTo>
                    <a:pt x="1" y="126"/>
                  </a:lnTo>
                  <a:lnTo>
                    <a:pt x="0" y="116"/>
                  </a:lnTo>
                  <a:lnTo>
                    <a:pt x="4" y="108"/>
                  </a:lnTo>
                  <a:lnTo>
                    <a:pt x="10" y="99"/>
                  </a:lnTo>
                  <a:lnTo>
                    <a:pt x="147" y="5"/>
                  </a:lnTo>
                  <a:lnTo>
                    <a:pt x="156" y="1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p10"/>
          <p:cNvGrpSpPr/>
          <p:nvPr/>
        </p:nvGrpSpPr>
        <p:grpSpPr>
          <a:xfrm>
            <a:off x="5078025" y="1492419"/>
            <a:ext cx="388053" cy="333964"/>
            <a:chOff x="3830638" y="4125913"/>
            <a:chExt cx="982663" cy="1042987"/>
          </a:xfrm>
        </p:grpSpPr>
        <p:sp>
          <p:nvSpPr>
            <p:cNvPr id="188" name="Google Shape;188;p10"/>
            <p:cNvSpPr/>
            <p:nvPr/>
          </p:nvSpPr>
          <p:spPr>
            <a:xfrm>
              <a:off x="3911601" y="4475163"/>
              <a:ext cx="28500" cy="17400"/>
            </a:xfrm>
            <a:prstGeom prst="rect">
              <a:avLst/>
            </a:pr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3951288" y="4475163"/>
              <a:ext cx="363600" cy="17400"/>
            </a:xfrm>
            <a:prstGeom prst="rect">
              <a:avLst/>
            </a:pr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3911601" y="4557713"/>
              <a:ext cx="28500" cy="17400"/>
            </a:xfrm>
            <a:prstGeom prst="rect">
              <a:avLst/>
            </a:pr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0"/>
            <p:cNvSpPr/>
            <p:nvPr/>
          </p:nvSpPr>
          <p:spPr>
            <a:xfrm>
              <a:off x="3951288" y="4557713"/>
              <a:ext cx="363600" cy="17400"/>
            </a:xfrm>
            <a:prstGeom prst="rect">
              <a:avLst/>
            </a:pr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0"/>
            <p:cNvSpPr/>
            <p:nvPr/>
          </p:nvSpPr>
          <p:spPr>
            <a:xfrm>
              <a:off x="3951288" y="4645025"/>
              <a:ext cx="363600" cy="17400"/>
            </a:xfrm>
            <a:prstGeom prst="rect">
              <a:avLst/>
            </a:pr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0"/>
            <p:cNvSpPr/>
            <p:nvPr/>
          </p:nvSpPr>
          <p:spPr>
            <a:xfrm>
              <a:off x="3911601" y="4645025"/>
              <a:ext cx="28500" cy="17400"/>
            </a:xfrm>
            <a:prstGeom prst="rect">
              <a:avLst/>
            </a:pr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0"/>
            <p:cNvSpPr/>
            <p:nvPr/>
          </p:nvSpPr>
          <p:spPr>
            <a:xfrm>
              <a:off x="3911601" y="4741863"/>
              <a:ext cx="28500" cy="17400"/>
            </a:xfrm>
            <a:prstGeom prst="rect">
              <a:avLst/>
            </a:pr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0"/>
            <p:cNvSpPr/>
            <p:nvPr/>
          </p:nvSpPr>
          <p:spPr>
            <a:xfrm>
              <a:off x="3951288" y="4741863"/>
              <a:ext cx="363600" cy="17400"/>
            </a:xfrm>
            <a:prstGeom prst="rect">
              <a:avLst/>
            </a:pr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0"/>
            <p:cNvSpPr/>
            <p:nvPr/>
          </p:nvSpPr>
          <p:spPr>
            <a:xfrm>
              <a:off x="3830638" y="4125913"/>
              <a:ext cx="982663" cy="1042987"/>
            </a:xfrm>
            <a:custGeom>
              <a:rect b="b" l="l" r="r" t="t"/>
              <a:pathLst>
                <a:path extrusionOk="0" h="3282" w="3096">
                  <a:moveTo>
                    <a:pt x="2043" y="2106"/>
                  </a:moveTo>
                  <a:lnTo>
                    <a:pt x="1988" y="2108"/>
                  </a:lnTo>
                  <a:lnTo>
                    <a:pt x="1933" y="2114"/>
                  </a:lnTo>
                  <a:lnTo>
                    <a:pt x="1880" y="2124"/>
                  </a:lnTo>
                  <a:lnTo>
                    <a:pt x="1828" y="2137"/>
                  </a:lnTo>
                  <a:lnTo>
                    <a:pt x="1777" y="2153"/>
                  </a:lnTo>
                  <a:lnTo>
                    <a:pt x="1727" y="2172"/>
                  </a:lnTo>
                  <a:lnTo>
                    <a:pt x="1679" y="2193"/>
                  </a:lnTo>
                  <a:lnTo>
                    <a:pt x="1631" y="2216"/>
                  </a:lnTo>
                  <a:lnTo>
                    <a:pt x="1586" y="2242"/>
                  </a:lnTo>
                  <a:lnTo>
                    <a:pt x="1543" y="2268"/>
                  </a:lnTo>
                  <a:lnTo>
                    <a:pt x="1500" y="2296"/>
                  </a:lnTo>
                  <a:lnTo>
                    <a:pt x="1460" y="2324"/>
                  </a:lnTo>
                  <a:lnTo>
                    <a:pt x="1422" y="2354"/>
                  </a:lnTo>
                  <a:lnTo>
                    <a:pt x="1386" y="2382"/>
                  </a:lnTo>
                  <a:lnTo>
                    <a:pt x="1351" y="2412"/>
                  </a:lnTo>
                  <a:lnTo>
                    <a:pt x="1319" y="2440"/>
                  </a:lnTo>
                  <a:lnTo>
                    <a:pt x="1289" y="2468"/>
                  </a:lnTo>
                  <a:lnTo>
                    <a:pt x="1262" y="2494"/>
                  </a:lnTo>
                  <a:lnTo>
                    <a:pt x="1237" y="2520"/>
                  </a:lnTo>
                  <a:lnTo>
                    <a:pt x="1215" y="2543"/>
                  </a:lnTo>
                  <a:lnTo>
                    <a:pt x="1195" y="2563"/>
                  </a:lnTo>
                  <a:lnTo>
                    <a:pt x="1178" y="2583"/>
                  </a:lnTo>
                  <a:lnTo>
                    <a:pt x="1164" y="2599"/>
                  </a:lnTo>
                  <a:lnTo>
                    <a:pt x="1153" y="2612"/>
                  </a:lnTo>
                  <a:lnTo>
                    <a:pt x="1146" y="2621"/>
                  </a:lnTo>
                  <a:lnTo>
                    <a:pt x="1140" y="2628"/>
                  </a:lnTo>
                  <a:lnTo>
                    <a:pt x="1138" y="2630"/>
                  </a:lnTo>
                  <a:lnTo>
                    <a:pt x="1140" y="2632"/>
                  </a:lnTo>
                  <a:lnTo>
                    <a:pt x="1146" y="2638"/>
                  </a:lnTo>
                  <a:lnTo>
                    <a:pt x="1153" y="2648"/>
                  </a:lnTo>
                  <a:lnTo>
                    <a:pt x="1164" y="2661"/>
                  </a:lnTo>
                  <a:lnTo>
                    <a:pt x="1178" y="2677"/>
                  </a:lnTo>
                  <a:lnTo>
                    <a:pt x="1195" y="2696"/>
                  </a:lnTo>
                  <a:lnTo>
                    <a:pt x="1215" y="2717"/>
                  </a:lnTo>
                  <a:lnTo>
                    <a:pt x="1237" y="2741"/>
                  </a:lnTo>
                  <a:lnTo>
                    <a:pt x="1262" y="2766"/>
                  </a:lnTo>
                  <a:lnTo>
                    <a:pt x="1289" y="2793"/>
                  </a:lnTo>
                  <a:lnTo>
                    <a:pt x="1319" y="2820"/>
                  </a:lnTo>
                  <a:lnTo>
                    <a:pt x="1351" y="2849"/>
                  </a:lnTo>
                  <a:lnTo>
                    <a:pt x="1385" y="2877"/>
                  </a:lnTo>
                  <a:lnTo>
                    <a:pt x="1422" y="2907"/>
                  </a:lnTo>
                  <a:lnTo>
                    <a:pt x="1460" y="2936"/>
                  </a:lnTo>
                  <a:lnTo>
                    <a:pt x="1500" y="2964"/>
                  </a:lnTo>
                  <a:lnTo>
                    <a:pt x="1543" y="2992"/>
                  </a:lnTo>
                  <a:lnTo>
                    <a:pt x="1586" y="3019"/>
                  </a:lnTo>
                  <a:lnTo>
                    <a:pt x="1631" y="3043"/>
                  </a:lnTo>
                  <a:lnTo>
                    <a:pt x="1678" y="3066"/>
                  </a:lnTo>
                  <a:lnTo>
                    <a:pt x="1727" y="3088"/>
                  </a:lnTo>
                  <a:lnTo>
                    <a:pt x="1777" y="3107"/>
                  </a:lnTo>
                  <a:lnTo>
                    <a:pt x="1828" y="3123"/>
                  </a:lnTo>
                  <a:lnTo>
                    <a:pt x="1880" y="3137"/>
                  </a:lnTo>
                  <a:lnTo>
                    <a:pt x="1933" y="3146"/>
                  </a:lnTo>
                  <a:lnTo>
                    <a:pt x="1988" y="3152"/>
                  </a:lnTo>
                  <a:lnTo>
                    <a:pt x="2043" y="3154"/>
                  </a:lnTo>
                  <a:lnTo>
                    <a:pt x="2098" y="3152"/>
                  </a:lnTo>
                  <a:lnTo>
                    <a:pt x="2152" y="3146"/>
                  </a:lnTo>
                  <a:lnTo>
                    <a:pt x="2205" y="3137"/>
                  </a:lnTo>
                  <a:lnTo>
                    <a:pt x="2257" y="3123"/>
                  </a:lnTo>
                  <a:lnTo>
                    <a:pt x="2308" y="3107"/>
                  </a:lnTo>
                  <a:lnTo>
                    <a:pt x="2357" y="3088"/>
                  </a:lnTo>
                  <a:lnTo>
                    <a:pt x="2406" y="3066"/>
                  </a:lnTo>
                  <a:lnTo>
                    <a:pt x="2453" y="3043"/>
                  </a:lnTo>
                  <a:lnTo>
                    <a:pt x="2499" y="3019"/>
                  </a:lnTo>
                  <a:lnTo>
                    <a:pt x="2543" y="2992"/>
                  </a:lnTo>
                  <a:lnTo>
                    <a:pt x="2584" y="2964"/>
                  </a:lnTo>
                  <a:lnTo>
                    <a:pt x="2625" y="2936"/>
                  </a:lnTo>
                  <a:lnTo>
                    <a:pt x="2663" y="2907"/>
                  </a:lnTo>
                  <a:lnTo>
                    <a:pt x="2699" y="2877"/>
                  </a:lnTo>
                  <a:lnTo>
                    <a:pt x="2733" y="2849"/>
                  </a:lnTo>
                  <a:lnTo>
                    <a:pt x="2766" y="2820"/>
                  </a:lnTo>
                  <a:lnTo>
                    <a:pt x="2795" y="2793"/>
                  </a:lnTo>
                  <a:lnTo>
                    <a:pt x="2823" y="2766"/>
                  </a:lnTo>
                  <a:lnTo>
                    <a:pt x="2847" y="2741"/>
                  </a:lnTo>
                  <a:lnTo>
                    <a:pt x="2870" y="2717"/>
                  </a:lnTo>
                  <a:lnTo>
                    <a:pt x="2890" y="2696"/>
                  </a:lnTo>
                  <a:lnTo>
                    <a:pt x="2906" y="2677"/>
                  </a:lnTo>
                  <a:lnTo>
                    <a:pt x="2920" y="2661"/>
                  </a:lnTo>
                  <a:lnTo>
                    <a:pt x="2932" y="2648"/>
                  </a:lnTo>
                  <a:lnTo>
                    <a:pt x="2940" y="2638"/>
                  </a:lnTo>
                  <a:lnTo>
                    <a:pt x="2945" y="2632"/>
                  </a:lnTo>
                  <a:lnTo>
                    <a:pt x="2946" y="2630"/>
                  </a:lnTo>
                  <a:lnTo>
                    <a:pt x="2945" y="2628"/>
                  </a:lnTo>
                  <a:lnTo>
                    <a:pt x="2940" y="2621"/>
                  </a:lnTo>
                  <a:lnTo>
                    <a:pt x="2932" y="2612"/>
                  </a:lnTo>
                  <a:lnTo>
                    <a:pt x="2920" y="2599"/>
                  </a:lnTo>
                  <a:lnTo>
                    <a:pt x="2906" y="2583"/>
                  </a:lnTo>
                  <a:lnTo>
                    <a:pt x="2890" y="2563"/>
                  </a:lnTo>
                  <a:lnTo>
                    <a:pt x="2870" y="2543"/>
                  </a:lnTo>
                  <a:lnTo>
                    <a:pt x="2847" y="2520"/>
                  </a:lnTo>
                  <a:lnTo>
                    <a:pt x="2823" y="2494"/>
                  </a:lnTo>
                  <a:lnTo>
                    <a:pt x="2795" y="2468"/>
                  </a:lnTo>
                  <a:lnTo>
                    <a:pt x="2766" y="2440"/>
                  </a:lnTo>
                  <a:lnTo>
                    <a:pt x="2733" y="2412"/>
                  </a:lnTo>
                  <a:lnTo>
                    <a:pt x="2699" y="2382"/>
                  </a:lnTo>
                  <a:lnTo>
                    <a:pt x="2663" y="2354"/>
                  </a:lnTo>
                  <a:lnTo>
                    <a:pt x="2625" y="2324"/>
                  </a:lnTo>
                  <a:lnTo>
                    <a:pt x="2584" y="2296"/>
                  </a:lnTo>
                  <a:lnTo>
                    <a:pt x="2543" y="2268"/>
                  </a:lnTo>
                  <a:lnTo>
                    <a:pt x="2499" y="2242"/>
                  </a:lnTo>
                  <a:lnTo>
                    <a:pt x="2453" y="2216"/>
                  </a:lnTo>
                  <a:lnTo>
                    <a:pt x="2406" y="2193"/>
                  </a:lnTo>
                  <a:lnTo>
                    <a:pt x="2357" y="2172"/>
                  </a:lnTo>
                  <a:lnTo>
                    <a:pt x="2308" y="2153"/>
                  </a:lnTo>
                  <a:lnTo>
                    <a:pt x="2257" y="2137"/>
                  </a:lnTo>
                  <a:lnTo>
                    <a:pt x="2205" y="2124"/>
                  </a:lnTo>
                  <a:lnTo>
                    <a:pt x="2152" y="2114"/>
                  </a:lnTo>
                  <a:lnTo>
                    <a:pt x="2098" y="2108"/>
                  </a:lnTo>
                  <a:lnTo>
                    <a:pt x="2043" y="2106"/>
                  </a:lnTo>
                  <a:close/>
                  <a:moveTo>
                    <a:pt x="1980" y="881"/>
                  </a:moveTo>
                  <a:lnTo>
                    <a:pt x="1972" y="882"/>
                  </a:lnTo>
                  <a:lnTo>
                    <a:pt x="1965" y="882"/>
                  </a:lnTo>
                  <a:lnTo>
                    <a:pt x="81" y="882"/>
                  </a:lnTo>
                  <a:lnTo>
                    <a:pt x="81" y="2984"/>
                  </a:lnTo>
                  <a:lnTo>
                    <a:pt x="81" y="2988"/>
                  </a:lnTo>
                  <a:lnTo>
                    <a:pt x="83" y="2992"/>
                  </a:lnTo>
                  <a:lnTo>
                    <a:pt x="87" y="2995"/>
                  </a:lnTo>
                  <a:lnTo>
                    <a:pt x="91" y="2996"/>
                  </a:lnTo>
                  <a:lnTo>
                    <a:pt x="95" y="2997"/>
                  </a:lnTo>
                  <a:lnTo>
                    <a:pt x="1328" y="2997"/>
                  </a:lnTo>
                  <a:lnTo>
                    <a:pt x="1289" y="2966"/>
                  </a:lnTo>
                  <a:lnTo>
                    <a:pt x="1252" y="2934"/>
                  </a:lnTo>
                  <a:lnTo>
                    <a:pt x="1219" y="2904"/>
                  </a:lnTo>
                  <a:lnTo>
                    <a:pt x="1187" y="2874"/>
                  </a:lnTo>
                  <a:lnTo>
                    <a:pt x="1159" y="2845"/>
                  </a:lnTo>
                  <a:lnTo>
                    <a:pt x="1132" y="2819"/>
                  </a:lnTo>
                  <a:lnTo>
                    <a:pt x="1110" y="2795"/>
                  </a:lnTo>
                  <a:lnTo>
                    <a:pt x="1090" y="2772"/>
                  </a:lnTo>
                  <a:lnTo>
                    <a:pt x="1073" y="2753"/>
                  </a:lnTo>
                  <a:lnTo>
                    <a:pt x="1059" y="2737"/>
                  </a:lnTo>
                  <a:lnTo>
                    <a:pt x="1049" y="2724"/>
                  </a:lnTo>
                  <a:lnTo>
                    <a:pt x="1042" y="2715"/>
                  </a:lnTo>
                  <a:lnTo>
                    <a:pt x="1038" y="2710"/>
                  </a:lnTo>
                  <a:lnTo>
                    <a:pt x="980" y="2636"/>
                  </a:lnTo>
                  <a:lnTo>
                    <a:pt x="1038" y="2561"/>
                  </a:lnTo>
                  <a:lnTo>
                    <a:pt x="1041" y="2556"/>
                  </a:lnTo>
                  <a:lnTo>
                    <a:pt x="1048" y="2548"/>
                  </a:lnTo>
                  <a:lnTo>
                    <a:pt x="1058" y="2536"/>
                  </a:lnTo>
                  <a:lnTo>
                    <a:pt x="1071" y="2520"/>
                  </a:lnTo>
                  <a:lnTo>
                    <a:pt x="1089" y="2501"/>
                  </a:lnTo>
                  <a:lnTo>
                    <a:pt x="1108" y="2480"/>
                  </a:lnTo>
                  <a:lnTo>
                    <a:pt x="1129" y="2456"/>
                  </a:lnTo>
                  <a:lnTo>
                    <a:pt x="1155" y="2430"/>
                  </a:lnTo>
                  <a:lnTo>
                    <a:pt x="1182" y="2403"/>
                  </a:lnTo>
                  <a:lnTo>
                    <a:pt x="1213" y="2373"/>
                  </a:lnTo>
                  <a:lnTo>
                    <a:pt x="1245" y="2344"/>
                  </a:lnTo>
                  <a:lnTo>
                    <a:pt x="1281" y="2313"/>
                  </a:lnTo>
                  <a:lnTo>
                    <a:pt x="1319" y="2281"/>
                  </a:lnTo>
                  <a:lnTo>
                    <a:pt x="1358" y="2251"/>
                  </a:lnTo>
                  <a:lnTo>
                    <a:pt x="1400" y="2220"/>
                  </a:lnTo>
                  <a:lnTo>
                    <a:pt x="1444" y="2190"/>
                  </a:lnTo>
                  <a:lnTo>
                    <a:pt x="1490" y="2160"/>
                  </a:lnTo>
                  <a:lnTo>
                    <a:pt x="1538" y="2132"/>
                  </a:lnTo>
                  <a:lnTo>
                    <a:pt x="1587" y="2105"/>
                  </a:lnTo>
                  <a:lnTo>
                    <a:pt x="1639" y="2081"/>
                  </a:lnTo>
                  <a:lnTo>
                    <a:pt x="1692" y="2058"/>
                  </a:lnTo>
                  <a:lnTo>
                    <a:pt x="1747" y="2039"/>
                  </a:lnTo>
                  <a:lnTo>
                    <a:pt x="1803" y="2022"/>
                  </a:lnTo>
                  <a:lnTo>
                    <a:pt x="1860" y="2009"/>
                  </a:lnTo>
                  <a:lnTo>
                    <a:pt x="1919" y="1998"/>
                  </a:lnTo>
                  <a:lnTo>
                    <a:pt x="1980" y="1992"/>
                  </a:lnTo>
                  <a:lnTo>
                    <a:pt x="1980" y="881"/>
                  </a:lnTo>
                  <a:close/>
                  <a:moveTo>
                    <a:pt x="1870" y="640"/>
                  </a:moveTo>
                  <a:lnTo>
                    <a:pt x="1853" y="642"/>
                  </a:lnTo>
                  <a:lnTo>
                    <a:pt x="1839" y="648"/>
                  </a:lnTo>
                  <a:lnTo>
                    <a:pt x="1826" y="658"/>
                  </a:lnTo>
                  <a:lnTo>
                    <a:pt x="1817" y="671"/>
                  </a:lnTo>
                  <a:lnTo>
                    <a:pt x="1810" y="686"/>
                  </a:lnTo>
                  <a:lnTo>
                    <a:pt x="1808" y="702"/>
                  </a:lnTo>
                  <a:lnTo>
                    <a:pt x="1810" y="718"/>
                  </a:lnTo>
                  <a:lnTo>
                    <a:pt x="1817" y="733"/>
                  </a:lnTo>
                  <a:lnTo>
                    <a:pt x="1826" y="746"/>
                  </a:lnTo>
                  <a:lnTo>
                    <a:pt x="1839" y="755"/>
                  </a:lnTo>
                  <a:lnTo>
                    <a:pt x="1853" y="761"/>
                  </a:lnTo>
                  <a:lnTo>
                    <a:pt x="1870" y="764"/>
                  </a:lnTo>
                  <a:lnTo>
                    <a:pt x="1887" y="761"/>
                  </a:lnTo>
                  <a:lnTo>
                    <a:pt x="1901" y="755"/>
                  </a:lnTo>
                  <a:lnTo>
                    <a:pt x="1913" y="746"/>
                  </a:lnTo>
                  <a:lnTo>
                    <a:pt x="1924" y="733"/>
                  </a:lnTo>
                  <a:lnTo>
                    <a:pt x="1930" y="718"/>
                  </a:lnTo>
                  <a:lnTo>
                    <a:pt x="1932" y="702"/>
                  </a:lnTo>
                  <a:lnTo>
                    <a:pt x="1930" y="686"/>
                  </a:lnTo>
                  <a:lnTo>
                    <a:pt x="1924" y="671"/>
                  </a:lnTo>
                  <a:lnTo>
                    <a:pt x="1913" y="658"/>
                  </a:lnTo>
                  <a:lnTo>
                    <a:pt x="1901" y="648"/>
                  </a:lnTo>
                  <a:lnTo>
                    <a:pt x="1887" y="642"/>
                  </a:lnTo>
                  <a:lnTo>
                    <a:pt x="1870" y="640"/>
                  </a:lnTo>
                  <a:close/>
                  <a:moveTo>
                    <a:pt x="1598" y="640"/>
                  </a:moveTo>
                  <a:lnTo>
                    <a:pt x="1580" y="642"/>
                  </a:lnTo>
                  <a:lnTo>
                    <a:pt x="1566" y="648"/>
                  </a:lnTo>
                  <a:lnTo>
                    <a:pt x="1554" y="658"/>
                  </a:lnTo>
                  <a:lnTo>
                    <a:pt x="1544" y="671"/>
                  </a:lnTo>
                  <a:lnTo>
                    <a:pt x="1538" y="686"/>
                  </a:lnTo>
                  <a:lnTo>
                    <a:pt x="1536" y="702"/>
                  </a:lnTo>
                  <a:lnTo>
                    <a:pt x="1538" y="718"/>
                  </a:lnTo>
                  <a:lnTo>
                    <a:pt x="1544" y="733"/>
                  </a:lnTo>
                  <a:lnTo>
                    <a:pt x="1554" y="746"/>
                  </a:lnTo>
                  <a:lnTo>
                    <a:pt x="1566" y="755"/>
                  </a:lnTo>
                  <a:lnTo>
                    <a:pt x="1580" y="761"/>
                  </a:lnTo>
                  <a:lnTo>
                    <a:pt x="1598" y="764"/>
                  </a:lnTo>
                  <a:lnTo>
                    <a:pt x="1614" y="761"/>
                  </a:lnTo>
                  <a:lnTo>
                    <a:pt x="1628" y="755"/>
                  </a:lnTo>
                  <a:lnTo>
                    <a:pt x="1641" y="746"/>
                  </a:lnTo>
                  <a:lnTo>
                    <a:pt x="1651" y="733"/>
                  </a:lnTo>
                  <a:lnTo>
                    <a:pt x="1657" y="718"/>
                  </a:lnTo>
                  <a:lnTo>
                    <a:pt x="1659" y="702"/>
                  </a:lnTo>
                  <a:lnTo>
                    <a:pt x="1657" y="686"/>
                  </a:lnTo>
                  <a:lnTo>
                    <a:pt x="1651" y="671"/>
                  </a:lnTo>
                  <a:lnTo>
                    <a:pt x="1641" y="658"/>
                  </a:lnTo>
                  <a:lnTo>
                    <a:pt x="1628" y="648"/>
                  </a:lnTo>
                  <a:lnTo>
                    <a:pt x="1614" y="642"/>
                  </a:lnTo>
                  <a:lnTo>
                    <a:pt x="1598" y="640"/>
                  </a:lnTo>
                  <a:close/>
                  <a:moveTo>
                    <a:pt x="1326" y="640"/>
                  </a:moveTo>
                  <a:lnTo>
                    <a:pt x="1310" y="642"/>
                  </a:lnTo>
                  <a:lnTo>
                    <a:pt x="1295" y="648"/>
                  </a:lnTo>
                  <a:lnTo>
                    <a:pt x="1282" y="658"/>
                  </a:lnTo>
                  <a:lnTo>
                    <a:pt x="1273" y="671"/>
                  </a:lnTo>
                  <a:lnTo>
                    <a:pt x="1267" y="686"/>
                  </a:lnTo>
                  <a:lnTo>
                    <a:pt x="1264" y="702"/>
                  </a:lnTo>
                  <a:lnTo>
                    <a:pt x="1267" y="718"/>
                  </a:lnTo>
                  <a:lnTo>
                    <a:pt x="1273" y="733"/>
                  </a:lnTo>
                  <a:lnTo>
                    <a:pt x="1282" y="746"/>
                  </a:lnTo>
                  <a:lnTo>
                    <a:pt x="1295" y="755"/>
                  </a:lnTo>
                  <a:lnTo>
                    <a:pt x="1310" y="761"/>
                  </a:lnTo>
                  <a:lnTo>
                    <a:pt x="1326" y="764"/>
                  </a:lnTo>
                  <a:lnTo>
                    <a:pt x="1342" y="761"/>
                  </a:lnTo>
                  <a:lnTo>
                    <a:pt x="1357" y="755"/>
                  </a:lnTo>
                  <a:lnTo>
                    <a:pt x="1370" y="746"/>
                  </a:lnTo>
                  <a:lnTo>
                    <a:pt x="1380" y="733"/>
                  </a:lnTo>
                  <a:lnTo>
                    <a:pt x="1386" y="718"/>
                  </a:lnTo>
                  <a:lnTo>
                    <a:pt x="1388" y="702"/>
                  </a:lnTo>
                  <a:lnTo>
                    <a:pt x="1386" y="686"/>
                  </a:lnTo>
                  <a:lnTo>
                    <a:pt x="1380" y="671"/>
                  </a:lnTo>
                  <a:lnTo>
                    <a:pt x="1370" y="658"/>
                  </a:lnTo>
                  <a:lnTo>
                    <a:pt x="1357" y="648"/>
                  </a:lnTo>
                  <a:lnTo>
                    <a:pt x="1342" y="642"/>
                  </a:lnTo>
                  <a:lnTo>
                    <a:pt x="1326" y="640"/>
                  </a:lnTo>
                  <a:close/>
                  <a:moveTo>
                    <a:pt x="2345" y="351"/>
                  </a:moveTo>
                  <a:lnTo>
                    <a:pt x="2339" y="352"/>
                  </a:lnTo>
                  <a:lnTo>
                    <a:pt x="2332" y="352"/>
                  </a:lnTo>
                  <a:lnTo>
                    <a:pt x="447" y="352"/>
                  </a:lnTo>
                  <a:lnTo>
                    <a:pt x="447" y="530"/>
                  </a:lnTo>
                  <a:lnTo>
                    <a:pt x="1965" y="530"/>
                  </a:lnTo>
                  <a:lnTo>
                    <a:pt x="1988" y="533"/>
                  </a:lnTo>
                  <a:lnTo>
                    <a:pt x="2007" y="540"/>
                  </a:lnTo>
                  <a:lnTo>
                    <a:pt x="2024" y="552"/>
                  </a:lnTo>
                  <a:lnTo>
                    <a:pt x="2040" y="566"/>
                  </a:lnTo>
                  <a:lnTo>
                    <a:pt x="2051" y="583"/>
                  </a:lnTo>
                  <a:lnTo>
                    <a:pt x="2058" y="603"/>
                  </a:lnTo>
                  <a:lnTo>
                    <a:pt x="2060" y="625"/>
                  </a:lnTo>
                  <a:lnTo>
                    <a:pt x="2060" y="1990"/>
                  </a:lnTo>
                  <a:lnTo>
                    <a:pt x="2134" y="1995"/>
                  </a:lnTo>
                  <a:lnTo>
                    <a:pt x="2207" y="2006"/>
                  </a:lnTo>
                  <a:lnTo>
                    <a:pt x="2277" y="2023"/>
                  </a:lnTo>
                  <a:lnTo>
                    <a:pt x="2345" y="2044"/>
                  </a:lnTo>
                  <a:lnTo>
                    <a:pt x="2345" y="351"/>
                  </a:lnTo>
                  <a:close/>
                  <a:moveTo>
                    <a:pt x="2236" y="110"/>
                  </a:moveTo>
                  <a:lnTo>
                    <a:pt x="2220" y="112"/>
                  </a:lnTo>
                  <a:lnTo>
                    <a:pt x="2205" y="118"/>
                  </a:lnTo>
                  <a:lnTo>
                    <a:pt x="2192" y="128"/>
                  </a:lnTo>
                  <a:lnTo>
                    <a:pt x="2182" y="140"/>
                  </a:lnTo>
                  <a:lnTo>
                    <a:pt x="2176" y="155"/>
                  </a:lnTo>
                  <a:lnTo>
                    <a:pt x="2174" y="172"/>
                  </a:lnTo>
                  <a:lnTo>
                    <a:pt x="2176" y="188"/>
                  </a:lnTo>
                  <a:lnTo>
                    <a:pt x="2182" y="203"/>
                  </a:lnTo>
                  <a:lnTo>
                    <a:pt x="2192" y="216"/>
                  </a:lnTo>
                  <a:lnTo>
                    <a:pt x="2205" y="225"/>
                  </a:lnTo>
                  <a:lnTo>
                    <a:pt x="2220" y="232"/>
                  </a:lnTo>
                  <a:lnTo>
                    <a:pt x="2236" y="234"/>
                  </a:lnTo>
                  <a:lnTo>
                    <a:pt x="2252" y="232"/>
                  </a:lnTo>
                  <a:lnTo>
                    <a:pt x="2268" y="225"/>
                  </a:lnTo>
                  <a:lnTo>
                    <a:pt x="2280" y="216"/>
                  </a:lnTo>
                  <a:lnTo>
                    <a:pt x="2289" y="203"/>
                  </a:lnTo>
                  <a:lnTo>
                    <a:pt x="2295" y="188"/>
                  </a:lnTo>
                  <a:lnTo>
                    <a:pt x="2298" y="172"/>
                  </a:lnTo>
                  <a:lnTo>
                    <a:pt x="2295" y="155"/>
                  </a:lnTo>
                  <a:lnTo>
                    <a:pt x="2289" y="140"/>
                  </a:lnTo>
                  <a:lnTo>
                    <a:pt x="2280" y="128"/>
                  </a:lnTo>
                  <a:lnTo>
                    <a:pt x="2268" y="118"/>
                  </a:lnTo>
                  <a:lnTo>
                    <a:pt x="2252" y="112"/>
                  </a:lnTo>
                  <a:lnTo>
                    <a:pt x="2236" y="110"/>
                  </a:lnTo>
                  <a:close/>
                  <a:moveTo>
                    <a:pt x="1963" y="110"/>
                  </a:moveTo>
                  <a:lnTo>
                    <a:pt x="1947" y="112"/>
                  </a:lnTo>
                  <a:lnTo>
                    <a:pt x="1932" y="118"/>
                  </a:lnTo>
                  <a:lnTo>
                    <a:pt x="1919" y="128"/>
                  </a:lnTo>
                  <a:lnTo>
                    <a:pt x="1909" y="140"/>
                  </a:lnTo>
                  <a:lnTo>
                    <a:pt x="1903" y="155"/>
                  </a:lnTo>
                  <a:lnTo>
                    <a:pt x="1901" y="172"/>
                  </a:lnTo>
                  <a:lnTo>
                    <a:pt x="1903" y="188"/>
                  </a:lnTo>
                  <a:lnTo>
                    <a:pt x="1909" y="203"/>
                  </a:lnTo>
                  <a:lnTo>
                    <a:pt x="1919" y="216"/>
                  </a:lnTo>
                  <a:lnTo>
                    <a:pt x="1932" y="225"/>
                  </a:lnTo>
                  <a:lnTo>
                    <a:pt x="1947" y="232"/>
                  </a:lnTo>
                  <a:lnTo>
                    <a:pt x="1963" y="234"/>
                  </a:lnTo>
                  <a:lnTo>
                    <a:pt x="1980" y="232"/>
                  </a:lnTo>
                  <a:lnTo>
                    <a:pt x="1995" y="225"/>
                  </a:lnTo>
                  <a:lnTo>
                    <a:pt x="2007" y="216"/>
                  </a:lnTo>
                  <a:lnTo>
                    <a:pt x="2017" y="203"/>
                  </a:lnTo>
                  <a:lnTo>
                    <a:pt x="2023" y="188"/>
                  </a:lnTo>
                  <a:lnTo>
                    <a:pt x="2025" y="172"/>
                  </a:lnTo>
                  <a:lnTo>
                    <a:pt x="2023" y="155"/>
                  </a:lnTo>
                  <a:lnTo>
                    <a:pt x="2017" y="140"/>
                  </a:lnTo>
                  <a:lnTo>
                    <a:pt x="2007" y="128"/>
                  </a:lnTo>
                  <a:lnTo>
                    <a:pt x="1995" y="118"/>
                  </a:lnTo>
                  <a:lnTo>
                    <a:pt x="1980" y="112"/>
                  </a:lnTo>
                  <a:lnTo>
                    <a:pt x="1963" y="110"/>
                  </a:lnTo>
                  <a:close/>
                  <a:moveTo>
                    <a:pt x="1692" y="110"/>
                  </a:moveTo>
                  <a:lnTo>
                    <a:pt x="1676" y="112"/>
                  </a:lnTo>
                  <a:lnTo>
                    <a:pt x="1661" y="118"/>
                  </a:lnTo>
                  <a:lnTo>
                    <a:pt x="1649" y="128"/>
                  </a:lnTo>
                  <a:lnTo>
                    <a:pt x="1638" y="140"/>
                  </a:lnTo>
                  <a:lnTo>
                    <a:pt x="1632" y="155"/>
                  </a:lnTo>
                  <a:lnTo>
                    <a:pt x="1630" y="172"/>
                  </a:lnTo>
                  <a:lnTo>
                    <a:pt x="1632" y="188"/>
                  </a:lnTo>
                  <a:lnTo>
                    <a:pt x="1638" y="203"/>
                  </a:lnTo>
                  <a:lnTo>
                    <a:pt x="1649" y="216"/>
                  </a:lnTo>
                  <a:lnTo>
                    <a:pt x="1661" y="225"/>
                  </a:lnTo>
                  <a:lnTo>
                    <a:pt x="1676" y="232"/>
                  </a:lnTo>
                  <a:lnTo>
                    <a:pt x="1692" y="234"/>
                  </a:lnTo>
                  <a:lnTo>
                    <a:pt x="1709" y="232"/>
                  </a:lnTo>
                  <a:lnTo>
                    <a:pt x="1724" y="225"/>
                  </a:lnTo>
                  <a:lnTo>
                    <a:pt x="1736" y="216"/>
                  </a:lnTo>
                  <a:lnTo>
                    <a:pt x="1745" y="203"/>
                  </a:lnTo>
                  <a:lnTo>
                    <a:pt x="1751" y="188"/>
                  </a:lnTo>
                  <a:lnTo>
                    <a:pt x="1754" y="172"/>
                  </a:lnTo>
                  <a:lnTo>
                    <a:pt x="1751" y="155"/>
                  </a:lnTo>
                  <a:lnTo>
                    <a:pt x="1745" y="140"/>
                  </a:lnTo>
                  <a:lnTo>
                    <a:pt x="1736" y="128"/>
                  </a:lnTo>
                  <a:lnTo>
                    <a:pt x="1724" y="118"/>
                  </a:lnTo>
                  <a:lnTo>
                    <a:pt x="1709" y="112"/>
                  </a:lnTo>
                  <a:lnTo>
                    <a:pt x="1692" y="110"/>
                  </a:lnTo>
                  <a:close/>
                  <a:moveTo>
                    <a:pt x="461" y="0"/>
                  </a:moveTo>
                  <a:lnTo>
                    <a:pt x="2332" y="0"/>
                  </a:lnTo>
                  <a:lnTo>
                    <a:pt x="2353" y="3"/>
                  </a:lnTo>
                  <a:lnTo>
                    <a:pt x="2374" y="10"/>
                  </a:lnTo>
                  <a:lnTo>
                    <a:pt x="2391" y="21"/>
                  </a:lnTo>
                  <a:lnTo>
                    <a:pt x="2405" y="35"/>
                  </a:lnTo>
                  <a:lnTo>
                    <a:pt x="2416" y="54"/>
                  </a:lnTo>
                  <a:lnTo>
                    <a:pt x="2423" y="73"/>
                  </a:lnTo>
                  <a:lnTo>
                    <a:pt x="2427" y="94"/>
                  </a:lnTo>
                  <a:lnTo>
                    <a:pt x="2427" y="2077"/>
                  </a:lnTo>
                  <a:lnTo>
                    <a:pt x="2478" y="2101"/>
                  </a:lnTo>
                  <a:lnTo>
                    <a:pt x="2529" y="2128"/>
                  </a:lnTo>
                  <a:lnTo>
                    <a:pt x="2578" y="2155"/>
                  </a:lnTo>
                  <a:lnTo>
                    <a:pt x="2625" y="2185"/>
                  </a:lnTo>
                  <a:lnTo>
                    <a:pt x="2670" y="2215"/>
                  </a:lnTo>
                  <a:lnTo>
                    <a:pt x="2712" y="2247"/>
                  </a:lnTo>
                  <a:lnTo>
                    <a:pt x="2752" y="2278"/>
                  </a:lnTo>
                  <a:lnTo>
                    <a:pt x="2791" y="2309"/>
                  </a:lnTo>
                  <a:lnTo>
                    <a:pt x="2827" y="2340"/>
                  </a:lnTo>
                  <a:lnTo>
                    <a:pt x="2860" y="2371"/>
                  </a:lnTo>
                  <a:lnTo>
                    <a:pt x="2891" y="2400"/>
                  </a:lnTo>
                  <a:lnTo>
                    <a:pt x="2919" y="2428"/>
                  </a:lnTo>
                  <a:lnTo>
                    <a:pt x="2945" y="2454"/>
                  </a:lnTo>
                  <a:lnTo>
                    <a:pt x="2967" y="2478"/>
                  </a:lnTo>
                  <a:lnTo>
                    <a:pt x="2987" y="2500"/>
                  </a:lnTo>
                  <a:lnTo>
                    <a:pt x="3003" y="2520"/>
                  </a:lnTo>
                  <a:lnTo>
                    <a:pt x="3017" y="2535"/>
                  </a:lnTo>
                  <a:lnTo>
                    <a:pt x="3027" y="2548"/>
                  </a:lnTo>
                  <a:lnTo>
                    <a:pt x="3034" y="2556"/>
                  </a:lnTo>
                  <a:lnTo>
                    <a:pt x="3039" y="2561"/>
                  </a:lnTo>
                  <a:lnTo>
                    <a:pt x="3096" y="2636"/>
                  </a:lnTo>
                  <a:lnTo>
                    <a:pt x="3039" y="2710"/>
                  </a:lnTo>
                  <a:lnTo>
                    <a:pt x="3034" y="2715"/>
                  </a:lnTo>
                  <a:lnTo>
                    <a:pt x="3027" y="2724"/>
                  </a:lnTo>
                  <a:lnTo>
                    <a:pt x="3017" y="2737"/>
                  </a:lnTo>
                  <a:lnTo>
                    <a:pt x="3004" y="2752"/>
                  </a:lnTo>
                  <a:lnTo>
                    <a:pt x="2988" y="2770"/>
                  </a:lnTo>
                  <a:lnTo>
                    <a:pt x="2968" y="2792"/>
                  </a:lnTo>
                  <a:lnTo>
                    <a:pt x="2946" y="2816"/>
                  </a:lnTo>
                  <a:lnTo>
                    <a:pt x="2921" y="2841"/>
                  </a:lnTo>
                  <a:lnTo>
                    <a:pt x="2894" y="2869"/>
                  </a:lnTo>
                  <a:lnTo>
                    <a:pt x="2863" y="2897"/>
                  </a:lnTo>
                  <a:lnTo>
                    <a:pt x="2831" y="2928"/>
                  </a:lnTo>
                  <a:lnTo>
                    <a:pt x="2795" y="2958"/>
                  </a:lnTo>
                  <a:lnTo>
                    <a:pt x="2759" y="2989"/>
                  </a:lnTo>
                  <a:lnTo>
                    <a:pt x="2719" y="3021"/>
                  </a:lnTo>
                  <a:lnTo>
                    <a:pt x="2676" y="3051"/>
                  </a:lnTo>
                  <a:lnTo>
                    <a:pt x="2632" y="3082"/>
                  </a:lnTo>
                  <a:lnTo>
                    <a:pt x="2586" y="3111"/>
                  </a:lnTo>
                  <a:lnTo>
                    <a:pt x="2539" y="3139"/>
                  </a:lnTo>
                  <a:lnTo>
                    <a:pt x="2490" y="3165"/>
                  </a:lnTo>
                  <a:lnTo>
                    <a:pt x="2438" y="3190"/>
                  </a:lnTo>
                  <a:lnTo>
                    <a:pt x="2385" y="3213"/>
                  </a:lnTo>
                  <a:lnTo>
                    <a:pt x="2331" y="3232"/>
                  </a:lnTo>
                  <a:lnTo>
                    <a:pt x="2275" y="3250"/>
                  </a:lnTo>
                  <a:lnTo>
                    <a:pt x="2217" y="3263"/>
                  </a:lnTo>
                  <a:lnTo>
                    <a:pt x="2159" y="3273"/>
                  </a:lnTo>
                  <a:lnTo>
                    <a:pt x="2099" y="3280"/>
                  </a:lnTo>
                  <a:lnTo>
                    <a:pt x="2038" y="3282"/>
                  </a:lnTo>
                  <a:lnTo>
                    <a:pt x="1970" y="3279"/>
                  </a:lnTo>
                  <a:lnTo>
                    <a:pt x="1904" y="3271"/>
                  </a:lnTo>
                  <a:lnTo>
                    <a:pt x="1840" y="3259"/>
                  </a:lnTo>
                  <a:lnTo>
                    <a:pt x="1777" y="3243"/>
                  </a:lnTo>
                  <a:lnTo>
                    <a:pt x="1715" y="3222"/>
                  </a:lnTo>
                  <a:lnTo>
                    <a:pt x="1656" y="3198"/>
                  </a:lnTo>
                  <a:lnTo>
                    <a:pt x="1599" y="3171"/>
                  </a:lnTo>
                  <a:lnTo>
                    <a:pt x="1543" y="3143"/>
                  </a:lnTo>
                  <a:lnTo>
                    <a:pt x="1490" y="3111"/>
                  </a:lnTo>
                  <a:lnTo>
                    <a:pt x="1439" y="3079"/>
                  </a:lnTo>
                  <a:lnTo>
                    <a:pt x="95" y="3079"/>
                  </a:lnTo>
                  <a:lnTo>
                    <a:pt x="73" y="3077"/>
                  </a:lnTo>
                  <a:lnTo>
                    <a:pt x="53" y="3069"/>
                  </a:lnTo>
                  <a:lnTo>
                    <a:pt x="36" y="3058"/>
                  </a:lnTo>
                  <a:lnTo>
                    <a:pt x="20" y="3043"/>
                  </a:lnTo>
                  <a:lnTo>
                    <a:pt x="9" y="3026"/>
                  </a:lnTo>
                  <a:lnTo>
                    <a:pt x="2" y="3005"/>
                  </a:lnTo>
                  <a:lnTo>
                    <a:pt x="0" y="2984"/>
                  </a:lnTo>
                  <a:lnTo>
                    <a:pt x="0" y="625"/>
                  </a:lnTo>
                  <a:lnTo>
                    <a:pt x="2" y="603"/>
                  </a:lnTo>
                  <a:lnTo>
                    <a:pt x="9" y="583"/>
                  </a:lnTo>
                  <a:lnTo>
                    <a:pt x="20" y="566"/>
                  </a:lnTo>
                  <a:lnTo>
                    <a:pt x="36" y="552"/>
                  </a:lnTo>
                  <a:lnTo>
                    <a:pt x="53" y="540"/>
                  </a:lnTo>
                  <a:lnTo>
                    <a:pt x="73" y="533"/>
                  </a:lnTo>
                  <a:lnTo>
                    <a:pt x="95" y="530"/>
                  </a:lnTo>
                  <a:lnTo>
                    <a:pt x="366" y="530"/>
                  </a:lnTo>
                  <a:lnTo>
                    <a:pt x="366" y="94"/>
                  </a:lnTo>
                  <a:lnTo>
                    <a:pt x="369" y="73"/>
                  </a:lnTo>
                  <a:lnTo>
                    <a:pt x="376" y="54"/>
                  </a:lnTo>
                  <a:lnTo>
                    <a:pt x="387" y="35"/>
                  </a:lnTo>
                  <a:lnTo>
                    <a:pt x="401" y="21"/>
                  </a:lnTo>
                  <a:lnTo>
                    <a:pt x="420" y="10"/>
                  </a:lnTo>
                  <a:lnTo>
                    <a:pt x="439" y="3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0"/>
            <p:cNvSpPr/>
            <p:nvPr/>
          </p:nvSpPr>
          <p:spPr>
            <a:xfrm>
              <a:off x="4392613" y="4875213"/>
              <a:ext cx="173038" cy="173038"/>
            </a:xfrm>
            <a:custGeom>
              <a:rect b="b" l="l" r="r" t="t"/>
              <a:pathLst>
                <a:path extrusionOk="0" h="547" w="547">
                  <a:moveTo>
                    <a:pt x="274" y="45"/>
                  </a:moveTo>
                  <a:lnTo>
                    <a:pt x="274" y="254"/>
                  </a:lnTo>
                  <a:lnTo>
                    <a:pt x="483" y="254"/>
                  </a:lnTo>
                  <a:lnTo>
                    <a:pt x="480" y="221"/>
                  </a:lnTo>
                  <a:lnTo>
                    <a:pt x="472" y="188"/>
                  </a:lnTo>
                  <a:lnTo>
                    <a:pt x="460" y="159"/>
                  </a:lnTo>
                  <a:lnTo>
                    <a:pt x="443" y="130"/>
                  </a:lnTo>
                  <a:lnTo>
                    <a:pt x="422" y="106"/>
                  </a:lnTo>
                  <a:lnTo>
                    <a:pt x="398" y="85"/>
                  </a:lnTo>
                  <a:lnTo>
                    <a:pt x="370" y="68"/>
                  </a:lnTo>
                  <a:lnTo>
                    <a:pt x="340" y="56"/>
                  </a:lnTo>
                  <a:lnTo>
                    <a:pt x="307" y="48"/>
                  </a:lnTo>
                  <a:lnTo>
                    <a:pt x="274" y="45"/>
                  </a:lnTo>
                  <a:close/>
                  <a:moveTo>
                    <a:pt x="274" y="0"/>
                  </a:moveTo>
                  <a:lnTo>
                    <a:pt x="313" y="3"/>
                  </a:lnTo>
                  <a:lnTo>
                    <a:pt x="352" y="11"/>
                  </a:lnTo>
                  <a:lnTo>
                    <a:pt x="389" y="25"/>
                  </a:lnTo>
                  <a:lnTo>
                    <a:pt x="422" y="44"/>
                  </a:lnTo>
                  <a:lnTo>
                    <a:pt x="453" y="67"/>
                  </a:lnTo>
                  <a:lnTo>
                    <a:pt x="479" y="93"/>
                  </a:lnTo>
                  <a:lnTo>
                    <a:pt x="503" y="124"/>
                  </a:lnTo>
                  <a:lnTo>
                    <a:pt x="521" y="158"/>
                  </a:lnTo>
                  <a:lnTo>
                    <a:pt x="535" y="194"/>
                  </a:lnTo>
                  <a:lnTo>
                    <a:pt x="544" y="233"/>
                  </a:lnTo>
                  <a:lnTo>
                    <a:pt x="547" y="273"/>
                  </a:lnTo>
                  <a:lnTo>
                    <a:pt x="544" y="313"/>
                  </a:lnTo>
                  <a:lnTo>
                    <a:pt x="535" y="352"/>
                  </a:lnTo>
                  <a:lnTo>
                    <a:pt x="521" y="388"/>
                  </a:lnTo>
                  <a:lnTo>
                    <a:pt x="503" y="421"/>
                  </a:lnTo>
                  <a:lnTo>
                    <a:pt x="479" y="452"/>
                  </a:lnTo>
                  <a:lnTo>
                    <a:pt x="453" y="479"/>
                  </a:lnTo>
                  <a:lnTo>
                    <a:pt x="422" y="502"/>
                  </a:lnTo>
                  <a:lnTo>
                    <a:pt x="389" y="521"/>
                  </a:lnTo>
                  <a:lnTo>
                    <a:pt x="352" y="534"/>
                  </a:lnTo>
                  <a:lnTo>
                    <a:pt x="313" y="543"/>
                  </a:lnTo>
                  <a:lnTo>
                    <a:pt x="274" y="547"/>
                  </a:lnTo>
                  <a:lnTo>
                    <a:pt x="233" y="543"/>
                  </a:lnTo>
                  <a:lnTo>
                    <a:pt x="194" y="534"/>
                  </a:lnTo>
                  <a:lnTo>
                    <a:pt x="159" y="521"/>
                  </a:lnTo>
                  <a:lnTo>
                    <a:pt x="125" y="502"/>
                  </a:lnTo>
                  <a:lnTo>
                    <a:pt x="94" y="479"/>
                  </a:lnTo>
                  <a:lnTo>
                    <a:pt x="67" y="452"/>
                  </a:lnTo>
                  <a:lnTo>
                    <a:pt x="45" y="421"/>
                  </a:lnTo>
                  <a:lnTo>
                    <a:pt x="25" y="388"/>
                  </a:lnTo>
                  <a:lnTo>
                    <a:pt x="12" y="352"/>
                  </a:lnTo>
                  <a:lnTo>
                    <a:pt x="3" y="313"/>
                  </a:lnTo>
                  <a:lnTo>
                    <a:pt x="0" y="273"/>
                  </a:lnTo>
                  <a:lnTo>
                    <a:pt x="3" y="233"/>
                  </a:lnTo>
                  <a:lnTo>
                    <a:pt x="12" y="194"/>
                  </a:lnTo>
                  <a:lnTo>
                    <a:pt x="25" y="158"/>
                  </a:lnTo>
                  <a:lnTo>
                    <a:pt x="45" y="124"/>
                  </a:lnTo>
                  <a:lnTo>
                    <a:pt x="67" y="93"/>
                  </a:lnTo>
                  <a:lnTo>
                    <a:pt x="94" y="67"/>
                  </a:lnTo>
                  <a:lnTo>
                    <a:pt x="125" y="44"/>
                  </a:lnTo>
                  <a:lnTo>
                    <a:pt x="159" y="25"/>
                  </a:lnTo>
                  <a:lnTo>
                    <a:pt x="194" y="11"/>
                  </a:lnTo>
                  <a:lnTo>
                    <a:pt x="233" y="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typing on a computer&#10;&#10;AI-generated content may be incorrect." id="202" name="Google Shape;202;p1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3237" r="23237" t="0"/>
          <a:stretch/>
        </p:blipFill>
        <p:spPr>
          <a:xfrm>
            <a:off x="4551363" y="0"/>
            <a:ext cx="4592637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203" name="Google Shape;203;p12"/>
          <p:cNvSpPr/>
          <p:nvPr/>
        </p:nvSpPr>
        <p:spPr>
          <a:xfrm>
            <a:off x="4551362" y="2"/>
            <a:ext cx="4592097" cy="5143498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12"/>
          <p:cNvSpPr txBox="1"/>
          <p:nvPr/>
        </p:nvSpPr>
        <p:spPr>
          <a:xfrm>
            <a:off x="403124" y="281998"/>
            <a:ext cx="379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</a:pPr>
            <a:r>
              <a:rPr b="1" lang="en-US" sz="2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5" name="Google Shape;205;p12"/>
          <p:cNvCxnSpPr/>
          <p:nvPr/>
        </p:nvCxnSpPr>
        <p:spPr>
          <a:xfrm>
            <a:off x="1104642" y="1607588"/>
            <a:ext cx="0" cy="54864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6" name="Google Shape;206;p12"/>
          <p:cNvCxnSpPr/>
          <p:nvPr/>
        </p:nvCxnSpPr>
        <p:spPr>
          <a:xfrm>
            <a:off x="1104642" y="2674060"/>
            <a:ext cx="0" cy="54864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7" name="Google Shape;207;p12"/>
          <p:cNvSpPr/>
          <p:nvPr/>
        </p:nvSpPr>
        <p:spPr>
          <a:xfrm>
            <a:off x="1270025" y="2532875"/>
            <a:ext cx="3105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Challenges in AI-Driven Compliance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Accuracy challenges include regulatory mismatches, lack of transparency, and standardization issues</a:t>
            </a:r>
            <a:endParaRPr sz="10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8" name="Google Shape;208;p12"/>
          <p:cNvCxnSpPr/>
          <p:nvPr/>
        </p:nvCxnSpPr>
        <p:spPr>
          <a:xfrm>
            <a:off x="1104642" y="3752539"/>
            <a:ext cx="0" cy="54864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9" name="Google Shape;209;p12"/>
          <p:cNvSpPr/>
          <p:nvPr/>
        </p:nvSpPr>
        <p:spPr>
          <a:xfrm>
            <a:off x="1270020" y="3611361"/>
            <a:ext cx="2930192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Best Practices for Mitigating AI Risks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Best practices involve human validation, verified training data, and continuous AI model improvement</a:t>
            </a:r>
            <a:endParaRPr sz="10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12"/>
          <p:cNvSpPr/>
          <p:nvPr/>
        </p:nvSpPr>
        <p:spPr>
          <a:xfrm>
            <a:off x="367393" y="1466410"/>
            <a:ext cx="6503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180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12"/>
          <p:cNvSpPr/>
          <p:nvPr/>
        </p:nvSpPr>
        <p:spPr>
          <a:xfrm>
            <a:off x="367393" y="2532882"/>
            <a:ext cx="6503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12"/>
          <p:cNvSpPr/>
          <p:nvPr/>
        </p:nvSpPr>
        <p:spPr>
          <a:xfrm>
            <a:off x="367393" y="3611361"/>
            <a:ext cx="6503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12"/>
          <p:cNvSpPr/>
          <p:nvPr/>
        </p:nvSpPr>
        <p:spPr>
          <a:xfrm>
            <a:off x="1319495" y="1454407"/>
            <a:ext cx="2930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Key Risks of AI in Security Audits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AI introduces risks such as bias, hallucinations, and interpretation errors in compliance</a:t>
            </a:r>
            <a:endParaRPr sz="10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typing on a computer&#10;&#10;AI-generated content may be incorrect." id="218" name="Google Shape;218;p1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083" l="0" r="0" t="308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219" name="Google Shape;219;p13"/>
          <p:cNvSpPr/>
          <p:nvPr/>
        </p:nvSpPr>
        <p:spPr>
          <a:xfrm>
            <a:off x="0" y="-6349"/>
            <a:ext cx="9144000" cy="5149849"/>
          </a:xfrm>
          <a:prstGeom prst="rect">
            <a:avLst/>
          </a:prstGeom>
          <a:solidFill>
            <a:srgbClr val="003B4F">
              <a:alpha val="6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13"/>
          <p:cNvSpPr txBox="1"/>
          <p:nvPr/>
        </p:nvSpPr>
        <p:spPr>
          <a:xfrm>
            <a:off x="2653050" y="925000"/>
            <a:ext cx="59568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SECTION 2 - Security Audit Fundamentals</a:t>
            </a:r>
            <a:endParaRPr b="1" sz="4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13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Next Video</a:t>
            </a:r>
            <a:endParaRPr sz="1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2017-10-12T21:25:20Z</dcterms:created>
  <dc:creator>me</dc:creator>
</cp:coreProperties>
</file>