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v+R/Hdqqi0kjQAch0xHTvvZUA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3343ba29a61_0_0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g3343ba29a6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343ba29a61_0_21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3343ba29a61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43ba29a61_0_65:notes"/>
          <p:cNvSpPr txBox="1"/>
          <p:nvPr>
            <p:ph idx="1" type="body"/>
          </p:nvPr>
        </p:nvSpPr>
        <p:spPr>
          <a:xfrm>
            <a:off x="685800" y="4400549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343ba29a61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343ba29a61_0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3343ba29a6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rPr lang="en-US"/>
              <a:t>Something that needs to grab the viewers attention!!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:notes"/>
          <p:cNvSpPr txBox="1"/>
          <p:nvPr>
            <p:ph idx="1" type="body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/>
          <p:nvPr>
            <p:ph idx="2" type="pic"/>
          </p:nvPr>
        </p:nvSpPr>
        <p:spPr>
          <a:xfrm>
            <a:off x="1" y="2"/>
            <a:ext cx="9143999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title"/>
          </p:nvPr>
        </p:nvSpPr>
        <p:spPr>
          <a:xfrm>
            <a:off x="490251" y="488250"/>
            <a:ext cx="803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3"/>
              <a:buFont typeface="Roboto"/>
              <a:buNone/>
              <a:defRPr b="0" i="0" sz="6003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3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SPPPT005">
  <p:cSld name="NSPPPT005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SPPPT005">
  <p:cSld name="1_NSPPPT005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/>
          <p:nvPr>
            <p:ph idx="2" type="pic"/>
          </p:nvPr>
        </p:nvSpPr>
        <p:spPr>
          <a:xfrm>
            <a:off x="4551903" y="2"/>
            <a:ext cx="4592097" cy="5143499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381000" y="730530"/>
            <a:ext cx="8368363" cy="173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Roboto"/>
              <a:buNone/>
              <a:defRPr b="0" i="0" sz="3000" u="none" cap="none" strike="noStrike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25" name="Google Shape;25;g3343ba29a61_0_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077" l="0" r="0" t="3087"/>
          <a:stretch/>
        </p:blipFill>
        <p:spPr>
          <a:xfrm>
            <a:off x="1" y="2"/>
            <a:ext cx="9143997" cy="5143498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26" name="Google Shape;26;g3343ba29a61_0_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B4F">
              <a:alpha val="698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27;g3343ba29a61_0_0"/>
          <p:cNvSpPr txBox="1"/>
          <p:nvPr/>
        </p:nvSpPr>
        <p:spPr>
          <a:xfrm>
            <a:off x="467607" y="1574060"/>
            <a:ext cx="7714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Benefits &amp; Limitations of ChatGPT in Security Audits</a:t>
            </a:r>
            <a:endParaRPr/>
          </a:p>
        </p:txBody>
      </p:sp>
      <p:sp>
        <p:nvSpPr>
          <p:cNvPr id="28" name="Google Shape;28;g3343ba29a61_0_0"/>
          <p:cNvSpPr txBox="1"/>
          <p:nvPr/>
        </p:nvSpPr>
        <p:spPr>
          <a:xfrm>
            <a:off x="467608" y="3420334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Video </a:t>
            </a: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1.3</a:t>
            </a:r>
            <a:endParaRPr/>
          </a:p>
        </p:txBody>
      </p:sp>
      <p:sp>
        <p:nvSpPr>
          <p:cNvPr id="29" name="Google Shape;29;g3343ba29a61_0_0"/>
          <p:cNvSpPr txBox="1"/>
          <p:nvPr/>
        </p:nvSpPr>
        <p:spPr>
          <a:xfrm>
            <a:off x="467608" y="3051942"/>
            <a:ext cx="4663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ChatGPT’s Evolution &amp; Role in Cybersecurity Audits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34" name="Google Shape;34;g3343ba29a61_0_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077" l="0" r="0" t="3087"/>
          <a:stretch/>
        </p:blipFill>
        <p:spPr>
          <a:xfrm>
            <a:off x="1" y="2"/>
            <a:ext cx="9143997" cy="5143498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5" name="Google Shape;35;g3343ba29a61_0_21"/>
          <p:cNvSpPr/>
          <p:nvPr/>
        </p:nvSpPr>
        <p:spPr>
          <a:xfrm>
            <a:off x="0" y="2"/>
            <a:ext cx="9144000" cy="5143500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g3343ba29a61_0_21"/>
          <p:cNvSpPr/>
          <p:nvPr/>
        </p:nvSpPr>
        <p:spPr>
          <a:xfrm>
            <a:off x="447875" y="1084853"/>
            <a:ext cx="8248200" cy="26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Understand the key benefits of using ChatGPT in security audits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Identify the limitations and risks associated with AI-driven security assessments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❑"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Learn how to maximize ChatGPT’s effectiveness while mitigating potential drawbacks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5250" lvl="0" marL="1714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37;g3343ba29a61_0_21"/>
          <p:cNvSpPr txBox="1"/>
          <p:nvPr/>
        </p:nvSpPr>
        <p:spPr>
          <a:xfrm>
            <a:off x="1564640" y="147736"/>
            <a:ext cx="601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Learning Outcomes</a:t>
            </a:r>
            <a:endParaRPr b="1" sz="3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42" name="Google Shape;42;p11"/>
          <p:cNvPicPr preferRelativeResize="0"/>
          <p:nvPr/>
        </p:nvPicPr>
        <p:blipFill rotWithShape="1">
          <a:blip r:embed="rId3">
            <a:alphaModFix amt="20000"/>
          </a:blip>
          <a:srcRect b="3080" l="0" r="0" t="3081"/>
          <a:stretch/>
        </p:blipFill>
        <p:spPr>
          <a:xfrm>
            <a:off x="1" y="2"/>
            <a:ext cx="914399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1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</a:pPr>
            <a:r>
              <a:rPr lang="en-US" sz="3000">
                <a:solidFill>
                  <a:schemeClr val="dk2"/>
                </a:solidFill>
              </a:rPr>
              <a:t>Key Benefits of ChatGPT in Security Audits</a:t>
            </a:r>
            <a:endParaRPr/>
          </a:p>
        </p:txBody>
      </p:sp>
      <p:sp>
        <p:nvSpPr>
          <p:cNvPr id="44" name="Google Shape;44;p11"/>
          <p:cNvSpPr/>
          <p:nvPr/>
        </p:nvSpPr>
        <p:spPr>
          <a:xfrm>
            <a:off x="381000" y="1304329"/>
            <a:ext cx="3069590" cy="71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Automates Routine Tasks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Generates policies, analyzes logs, and assists in compliance reporting</a:t>
            </a:r>
            <a:endParaRPr/>
          </a:p>
        </p:txBody>
      </p:sp>
      <p:sp>
        <p:nvSpPr>
          <p:cNvPr id="45" name="Google Shape;45;p11"/>
          <p:cNvSpPr/>
          <p:nvPr/>
        </p:nvSpPr>
        <p:spPr>
          <a:xfrm>
            <a:off x="5680923" y="1304329"/>
            <a:ext cx="3068440" cy="71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Improves Threat Detection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Identifies anomalies and security risks in large datasets</a:t>
            </a:r>
            <a:endParaRPr/>
          </a:p>
        </p:txBody>
      </p:sp>
      <p:sp>
        <p:nvSpPr>
          <p:cNvPr id="46" name="Google Shape;46;p11"/>
          <p:cNvSpPr/>
          <p:nvPr/>
        </p:nvSpPr>
        <p:spPr>
          <a:xfrm>
            <a:off x="381000" y="2462569"/>
            <a:ext cx="3069590" cy="71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Enhances Efficiency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Reduces the time needed for manual security assessments</a:t>
            </a:r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5680923" y="2462569"/>
            <a:ext cx="3068440" cy="71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Reduces Audit Fatigue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Handles repetitive tasks, allowing auditors to focus on strategic security decisions</a:t>
            </a:r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381000" y="3620809"/>
            <a:ext cx="3069590" cy="710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Supports Compliance Frameworks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Assists with aligning security policies to standards like ISO 27001 and NIST</a:t>
            </a:r>
            <a:endParaRPr/>
          </a:p>
        </p:txBody>
      </p:sp>
      <p:grpSp>
        <p:nvGrpSpPr>
          <p:cNvPr id="49" name="Google Shape;49;p11"/>
          <p:cNvGrpSpPr/>
          <p:nvPr/>
        </p:nvGrpSpPr>
        <p:grpSpPr>
          <a:xfrm>
            <a:off x="3610216" y="1287781"/>
            <a:ext cx="894160" cy="743228"/>
            <a:chOff x="3572616" y="1246644"/>
            <a:chExt cx="993140" cy="825501"/>
          </a:xfrm>
        </p:grpSpPr>
        <p:sp>
          <p:nvSpPr>
            <p:cNvPr id="50" name="Google Shape;50;p11"/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" name="Google Shape;51;p11"/>
            <p:cNvSpPr/>
            <p:nvPr/>
          </p:nvSpPr>
          <p:spPr>
            <a:xfrm flipH="1" rot="-5400000">
              <a:off x="3274166" y="1545095"/>
              <a:ext cx="825500" cy="2286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" name="Google Shape;52;p11"/>
          <p:cNvGrpSpPr/>
          <p:nvPr/>
        </p:nvGrpSpPr>
        <p:grpSpPr>
          <a:xfrm flipH="1">
            <a:off x="4639624" y="1287781"/>
            <a:ext cx="894160" cy="743228"/>
            <a:chOff x="3572616" y="1246644"/>
            <a:chExt cx="993140" cy="825501"/>
          </a:xfrm>
        </p:grpSpPr>
        <p:sp>
          <p:nvSpPr>
            <p:cNvPr id="53" name="Google Shape;53;p11"/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 flipH="1" rot="-5400000">
              <a:off x="3274166" y="1545095"/>
              <a:ext cx="825500" cy="2286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5" name="Google Shape;55;p11"/>
          <p:cNvGrpSpPr/>
          <p:nvPr/>
        </p:nvGrpSpPr>
        <p:grpSpPr>
          <a:xfrm>
            <a:off x="3610216" y="2448303"/>
            <a:ext cx="894160" cy="743228"/>
            <a:chOff x="3572616" y="1246644"/>
            <a:chExt cx="993140" cy="825501"/>
          </a:xfrm>
        </p:grpSpPr>
        <p:sp>
          <p:nvSpPr>
            <p:cNvPr id="56" name="Google Shape;56;p11"/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 flipH="1" rot="-5400000">
              <a:off x="3274166" y="1545095"/>
              <a:ext cx="825500" cy="2286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8" name="Google Shape;58;p11"/>
          <p:cNvGrpSpPr/>
          <p:nvPr/>
        </p:nvGrpSpPr>
        <p:grpSpPr>
          <a:xfrm flipH="1">
            <a:off x="4639624" y="2448303"/>
            <a:ext cx="894160" cy="743228"/>
            <a:chOff x="3572616" y="1246644"/>
            <a:chExt cx="993140" cy="825501"/>
          </a:xfrm>
        </p:grpSpPr>
        <p:sp>
          <p:nvSpPr>
            <p:cNvPr id="59" name="Google Shape;59;p11"/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" name="Google Shape;60;p11"/>
            <p:cNvSpPr/>
            <p:nvPr/>
          </p:nvSpPr>
          <p:spPr>
            <a:xfrm flipH="1" rot="-5400000">
              <a:off x="3274166" y="1545095"/>
              <a:ext cx="825500" cy="2286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" name="Google Shape;61;p11"/>
          <p:cNvGrpSpPr/>
          <p:nvPr/>
        </p:nvGrpSpPr>
        <p:grpSpPr>
          <a:xfrm>
            <a:off x="3610216" y="3606543"/>
            <a:ext cx="894160" cy="743228"/>
            <a:chOff x="3572616" y="1246644"/>
            <a:chExt cx="993140" cy="825501"/>
          </a:xfrm>
        </p:grpSpPr>
        <p:sp>
          <p:nvSpPr>
            <p:cNvPr id="62" name="Google Shape;62;p11"/>
            <p:cNvSpPr/>
            <p:nvPr/>
          </p:nvSpPr>
          <p:spPr>
            <a:xfrm rot="5400000">
              <a:off x="3790368" y="1296756"/>
              <a:ext cx="825500" cy="725276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1"/>
            <p:cNvSpPr/>
            <p:nvPr/>
          </p:nvSpPr>
          <p:spPr>
            <a:xfrm flipH="1" rot="-5400000">
              <a:off x="3274166" y="1545095"/>
              <a:ext cx="825500" cy="2286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" name="Google Shape;64;p11"/>
          <p:cNvGrpSpPr/>
          <p:nvPr/>
        </p:nvGrpSpPr>
        <p:grpSpPr>
          <a:xfrm>
            <a:off x="3961479" y="1504940"/>
            <a:ext cx="388113" cy="333941"/>
            <a:chOff x="-1463675" y="3616325"/>
            <a:chExt cx="1011239" cy="927099"/>
          </a:xfrm>
        </p:grpSpPr>
        <p:sp>
          <p:nvSpPr>
            <p:cNvPr id="65" name="Google Shape;65;p11"/>
            <p:cNvSpPr/>
            <p:nvPr/>
          </p:nvSpPr>
          <p:spPr>
            <a:xfrm>
              <a:off x="-1449388" y="3616325"/>
              <a:ext cx="341311" cy="341314"/>
            </a:xfrm>
            <a:custGeom>
              <a:rect b="b" l="l" r="r" t="t"/>
              <a:pathLst>
                <a:path extrusionOk="0" h="1292" w="1290">
                  <a:moveTo>
                    <a:pt x="115" y="357"/>
                  </a:moveTo>
                  <a:lnTo>
                    <a:pt x="115" y="1175"/>
                  </a:lnTo>
                  <a:lnTo>
                    <a:pt x="1175" y="1175"/>
                  </a:lnTo>
                  <a:lnTo>
                    <a:pt x="1175" y="357"/>
                  </a:lnTo>
                  <a:lnTo>
                    <a:pt x="115" y="357"/>
                  </a:lnTo>
                  <a:close/>
                  <a:moveTo>
                    <a:pt x="1050" y="107"/>
                  </a:moveTo>
                  <a:lnTo>
                    <a:pt x="1030" y="109"/>
                  </a:lnTo>
                  <a:lnTo>
                    <a:pt x="1014" y="116"/>
                  </a:lnTo>
                  <a:lnTo>
                    <a:pt x="998" y="128"/>
                  </a:lnTo>
                  <a:lnTo>
                    <a:pt x="987" y="142"/>
                  </a:lnTo>
                  <a:lnTo>
                    <a:pt x="980" y="159"/>
                  </a:lnTo>
                  <a:lnTo>
                    <a:pt x="977" y="179"/>
                  </a:lnTo>
                  <a:lnTo>
                    <a:pt x="980" y="198"/>
                  </a:lnTo>
                  <a:lnTo>
                    <a:pt x="987" y="215"/>
                  </a:lnTo>
                  <a:lnTo>
                    <a:pt x="998" y="229"/>
                  </a:lnTo>
                  <a:lnTo>
                    <a:pt x="1014" y="241"/>
                  </a:lnTo>
                  <a:lnTo>
                    <a:pt x="1030" y="248"/>
                  </a:lnTo>
                  <a:lnTo>
                    <a:pt x="1050" y="250"/>
                  </a:lnTo>
                  <a:lnTo>
                    <a:pt x="1068" y="248"/>
                  </a:lnTo>
                  <a:lnTo>
                    <a:pt x="1086" y="241"/>
                  </a:lnTo>
                  <a:lnTo>
                    <a:pt x="1101" y="229"/>
                  </a:lnTo>
                  <a:lnTo>
                    <a:pt x="1112" y="215"/>
                  </a:lnTo>
                  <a:lnTo>
                    <a:pt x="1119" y="198"/>
                  </a:lnTo>
                  <a:lnTo>
                    <a:pt x="1122" y="179"/>
                  </a:lnTo>
                  <a:lnTo>
                    <a:pt x="1119" y="159"/>
                  </a:lnTo>
                  <a:lnTo>
                    <a:pt x="1112" y="142"/>
                  </a:lnTo>
                  <a:lnTo>
                    <a:pt x="1101" y="128"/>
                  </a:lnTo>
                  <a:lnTo>
                    <a:pt x="1086" y="116"/>
                  </a:lnTo>
                  <a:lnTo>
                    <a:pt x="1068" y="109"/>
                  </a:lnTo>
                  <a:lnTo>
                    <a:pt x="1050" y="107"/>
                  </a:lnTo>
                  <a:close/>
                  <a:moveTo>
                    <a:pt x="775" y="107"/>
                  </a:moveTo>
                  <a:lnTo>
                    <a:pt x="756" y="109"/>
                  </a:lnTo>
                  <a:lnTo>
                    <a:pt x="738" y="116"/>
                  </a:lnTo>
                  <a:lnTo>
                    <a:pt x="724" y="128"/>
                  </a:lnTo>
                  <a:lnTo>
                    <a:pt x="712" y="142"/>
                  </a:lnTo>
                  <a:lnTo>
                    <a:pt x="705" y="159"/>
                  </a:lnTo>
                  <a:lnTo>
                    <a:pt x="703" y="179"/>
                  </a:lnTo>
                  <a:lnTo>
                    <a:pt x="705" y="198"/>
                  </a:lnTo>
                  <a:lnTo>
                    <a:pt x="712" y="215"/>
                  </a:lnTo>
                  <a:lnTo>
                    <a:pt x="724" y="229"/>
                  </a:lnTo>
                  <a:lnTo>
                    <a:pt x="738" y="241"/>
                  </a:lnTo>
                  <a:lnTo>
                    <a:pt x="756" y="248"/>
                  </a:lnTo>
                  <a:lnTo>
                    <a:pt x="775" y="250"/>
                  </a:lnTo>
                  <a:lnTo>
                    <a:pt x="794" y="248"/>
                  </a:lnTo>
                  <a:lnTo>
                    <a:pt x="812" y="241"/>
                  </a:lnTo>
                  <a:lnTo>
                    <a:pt x="826" y="229"/>
                  </a:lnTo>
                  <a:lnTo>
                    <a:pt x="837" y="215"/>
                  </a:lnTo>
                  <a:lnTo>
                    <a:pt x="844" y="198"/>
                  </a:lnTo>
                  <a:lnTo>
                    <a:pt x="848" y="179"/>
                  </a:lnTo>
                  <a:lnTo>
                    <a:pt x="844" y="159"/>
                  </a:lnTo>
                  <a:lnTo>
                    <a:pt x="837" y="142"/>
                  </a:lnTo>
                  <a:lnTo>
                    <a:pt x="826" y="128"/>
                  </a:lnTo>
                  <a:lnTo>
                    <a:pt x="812" y="116"/>
                  </a:lnTo>
                  <a:lnTo>
                    <a:pt x="794" y="109"/>
                  </a:lnTo>
                  <a:lnTo>
                    <a:pt x="775" y="107"/>
                  </a:lnTo>
                  <a:close/>
                  <a:moveTo>
                    <a:pt x="58" y="0"/>
                  </a:moveTo>
                  <a:lnTo>
                    <a:pt x="1233" y="0"/>
                  </a:lnTo>
                  <a:lnTo>
                    <a:pt x="1251" y="4"/>
                  </a:lnTo>
                  <a:lnTo>
                    <a:pt x="1267" y="12"/>
                  </a:lnTo>
                  <a:lnTo>
                    <a:pt x="1279" y="24"/>
                  </a:lnTo>
                  <a:lnTo>
                    <a:pt x="1287" y="40"/>
                  </a:lnTo>
                  <a:lnTo>
                    <a:pt x="1290" y="58"/>
                  </a:lnTo>
                  <a:lnTo>
                    <a:pt x="1290" y="1233"/>
                  </a:lnTo>
                  <a:lnTo>
                    <a:pt x="1287" y="1252"/>
                  </a:lnTo>
                  <a:lnTo>
                    <a:pt x="1279" y="1267"/>
                  </a:lnTo>
                  <a:lnTo>
                    <a:pt x="1267" y="1280"/>
                  </a:lnTo>
                  <a:lnTo>
                    <a:pt x="1251" y="1288"/>
                  </a:lnTo>
                  <a:lnTo>
                    <a:pt x="1233" y="1292"/>
                  </a:lnTo>
                  <a:lnTo>
                    <a:pt x="58" y="1292"/>
                  </a:lnTo>
                  <a:lnTo>
                    <a:pt x="39" y="1288"/>
                  </a:lnTo>
                  <a:lnTo>
                    <a:pt x="24" y="1280"/>
                  </a:lnTo>
                  <a:lnTo>
                    <a:pt x="11" y="1267"/>
                  </a:lnTo>
                  <a:lnTo>
                    <a:pt x="3" y="1252"/>
                  </a:lnTo>
                  <a:lnTo>
                    <a:pt x="0" y="1233"/>
                  </a:lnTo>
                  <a:lnTo>
                    <a:pt x="0" y="58"/>
                  </a:lnTo>
                  <a:lnTo>
                    <a:pt x="3" y="40"/>
                  </a:lnTo>
                  <a:lnTo>
                    <a:pt x="11" y="24"/>
                  </a:lnTo>
                  <a:lnTo>
                    <a:pt x="24" y="12"/>
                  </a:lnTo>
                  <a:lnTo>
                    <a:pt x="39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-1403350" y="3767138"/>
              <a:ext cx="84138" cy="95250"/>
            </a:xfrm>
            <a:custGeom>
              <a:rect b="b" l="l" r="r" t="t"/>
              <a:pathLst>
                <a:path extrusionOk="0" h="362" w="322">
                  <a:moveTo>
                    <a:pt x="298" y="0"/>
                  </a:moveTo>
                  <a:lnTo>
                    <a:pt x="310" y="3"/>
                  </a:lnTo>
                  <a:lnTo>
                    <a:pt x="317" y="9"/>
                  </a:lnTo>
                  <a:lnTo>
                    <a:pt x="320" y="16"/>
                  </a:lnTo>
                  <a:lnTo>
                    <a:pt x="322" y="24"/>
                  </a:lnTo>
                  <a:lnTo>
                    <a:pt x="322" y="65"/>
                  </a:lnTo>
                  <a:lnTo>
                    <a:pt x="320" y="73"/>
                  </a:lnTo>
                  <a:lnTo>
                    <a:pt x="315" y="81"/>
                  </a:lnTo>
                  <a:lnTo>
                    <a:pt x="308" y="86"/>
                  </a:lnTo>
                  <a:lnTo>
                    <a:pt x="122" y="181"/>
                  </a:lnTo>
                  <a:lnTo>
                    <a:pt x="308" y="274"/>
                  </a:lnTo>
                  <a:lnTo>
                    <a:pt x="315" y="280"/>
                  </a:lnTo>
                  <a:lnTo>
                    <a:pt x="320" y="287"/>
                  </a:lnTo>
                  <a:lnTo>
                    <a:pt x="322" y="296"/>
                  </a:lnTo>
                  <a:lnTo>
                    <a:pt x="322" y="337"/>
                  </a:lnTo>
                  <a:lnTo>
                    <a:pt x="320" y="345"/>
                  </a:lnTo>
                  <a:lnTo>
                    <a:pt x="317" y="352"/>
                  </a:lnTo>
                  <a:lnTo>
                    <a:pt x="310" y="358"/>
                  </a:lnTo>
                  <a:lnTo>
                    <a:pt x="306" y="359"/>
                  </a:lnTo>
                  <a:lnTo>
                    <a:pt x="301" y="360"/>
                  </a:lnTo>
                  <a:lnTo>
                    <a:pt x="298" y="362"/>
                  </a:lnTo>
                  <a:lnTo>
                    <a:pt x="292" y="360"/>
                  </a:lnTo>
                  <a:lnTo>
                    <a:pt x="286" y="358"/>
                  </a:lnTo>
                  <a:lnTo>
                    <a:pt x="13" y="218"/>
                  </a:lnTo>
                  <a:lnTo>
                    <a:pt x="6" y="212"/>
                  </a:lnTo>
                  <a:lnTo>
                    <a:pt x="1" y="205"/>
                  </a:lnTo>
                  <a:lnTo>
                    <a:pt x="0" y="196"/>
                  </a:lnTo>
                  <a:lnTo>
                    <a:pt x="0" y="164"/>
                  </a:lnTo>
                  <a:lnTo>
                    <a:pt x="1" y="156"/>
                  </a:lnTo>
                  <a:lnTo>
                    <a:pt x="6" y="148"/>
                  </a:lnTo>
                  <a:lnTo>
                    <a:pt x="13" y="143"/>
                  </a:lnTo>
                  <a:lnTo>
                    <a:pt x="286" y="2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-1311275" y="3743325"/>
              <a:ext cx="66675" cy="125413"/>
            </a:xfrm>
            <a:custGeom>
              <a:rect b="b" l="l" r="r" t="t"/>
              <a:pathLst>
                <a:path extrusionOk="0" h="475" w="253">
                  <a:moveTo>
                    <a:pt x="188" y="0"/>
                  </a:moveTo>
                  <a:lnTo>
                    <a:pt x="228" y="0"/>
                  </a:lnTo>
                  <a:lnTo>
                    <a:pt x="240" y="2"/>
                  </a:lnTo>
                  <a:lnTo>
                    <a:pt x="248" y="10"/>
                  </a:lnTo>
                  <a:lnTo>
                    <a:pt x="253" y="21"/>
                  </a:lnTo>
                  <a:lnTo>
                    <a:pt x="251" y="32"/>
                  </a:lnTo>
                  <a:lnTo>
                    <a:pt x="87" y="459"/>
                  </a:lnTo>
                  <a:lnTo>
                    <a:pt x="81" y="468"/>
                  </a:lnTo>
                  <a:lnTo>
                    <a:pt x="73" y="473"/>
                  </a:lnTo>
                  <a:lnTo>
                    <a:pt x="63" y="475"/>
                  </a:lnTo>
                  <a:lnTo>
                    <a:pt x="24" y="475"/>
                  </a:lnTo>
                  <a:lnTo>
                    <a:pt x="13" y="471"/>
                  </a:lnTo>
                  <a:lnTo>
                    <a:pt x="4" y="464"/>
                  </a:lnTo>
                  <a:lnTo>
                    <a:pt x="0" y="453"/>
                  </a:lnTo>
                  <a:lnTo>
                    <a:pt x="2" y="441"/>
                  </a:lnTo>
                  <a:lnTo>
                    <a:pt x="165" y="15"/>
                  </a:lnTo>
                  <a:lnTo>
                    <a:pt x="171" y="7"/>
                  </a:lnTo>
                  <a:lnTo>
                    <a:pt x="179" y="2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-1238250" y="3767138"/>
              <a:ext cx="85725" cy="95250"/>
            </a:xfrm>
            <a:custGeom>
              <a:rect b="b" l="l" r="r" t="t"/>
              <a:pathLst>
                <a:path extrusionOk="0" h="362" w="323">
                  <a:moveTo>
                    <a:pt x="24" y="0"/>
                  </a:moveTo>
                  <a:lnTo>
                    <a:pt x="37" y="2"/>
                  </a:lnTo>
                  <a:lnTo>
                    <a:pt x="309" y="142"/>
                  </a:lnTo>
                  <a:lnTo>
                    <a:pt x="316" y="148"/>
                  </a:lnTo>
                  <a:lnTo>
                    <a:pt x="320" y="155"/>
                  </a:lnTo>
                  <a:lnTo>
                    <a:pt x="323" y="164"/>
                  </a:lnTo>
                  <a:lnTo>
                    <a:pt x="323" y="197"/>
                  </a:lnTo>
                  <a:lnTo>
                    <a:pt x="320" y="205"/>
                  </a:lnTo>
                  <a:lnTo>
                    <a:pt x="316" y="213"/>
                  </a:lnTo>
                  <a:lnTo>
                    <a:pt x="309" y="219"/>
                  </a:lnTo>
                  <a:lnTo>
                    <a:pt x="37" y="358"/>
                  </a:lnTo>
                  <a:lnTo>
                    <a:pt x="31" y="360"/>
                  </a:lnTo>
                  <a:lnTo>
                    <a:pt x="25" y="362"/>
                  </a:lnTo>
                  <a:lnTo>
                    <a:pt x="18" y="360"/>
                  </a:lnTo>
                  <a:lnTo>
                    <a:pt x="12" y="358"/>
                  </a:lnTo>
                  <a:lnTo>
                    <a:pt x="6" y="352"/>
                  </a:lnTo>
                  <a:lnTo>
                    <a:pt x="2" y="345"/>
                  </a:lnTo>
                  <a:lnTo>
                    <a:pt x="0" y="337"/>
                  </a:lnTo>
                  <a:lnTo>
                    <a:pt x="0" y="296"/>
                  </a:lnTo>
                  <a:lnTo>
                    <a:pt x="2" y="287"/>
                  </a:lnTo>
                  <a:lnTo>
                    <a:pt x="6" y="280"/>
                  </a:lnTo>
                  <a:lnTo>
                    <a:pt x="14" y="274"/>
                  </a:lnTo>
                  <a:lnTo>
                    <a:pt x="202" y="181"/>
                  </a:lnTo>
                  <a:lnTo>
                    <a:pt x="14" y="86"/>
                  </a:lnTo>
                  <a:lnTo>
                    <a:pt x="6" y="81"/>
                  </a:lnTo>
                  <a:lnTo>
                    <a:pt x="2" y="73"/>
                  </a:lnTo>
                  <a:lnTo>
                    <a:pt x="0" y="65"/>
                  </a:lnTo>
                  <a:lnTo>
                    <a:pt x="0" y="24"/>
                  </a:lnTo>
                  <a:lnTo>
                    <a:pt x="2" y="16"/>
                  </a:lnTo>
                  <a:lnTo>
                    <a:pt x="6" y="9"/>
                  </a:lnTo>
                  <a:lnTo>
                    <a:pt x="12" y="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-827088" y="3616325"/>
              <a:ext cx="341311" cy="341314"/>
            </a:xfrm>
            <a:custGeom>
              <a:rect b="b" l="l" r="r" t="t"/>
              <a:pathLst>
                <a:path extrusionOk="0" h="1292" w="1290">
                  <a:moveTo>
                    <a:pt x="115" y="357"/>
                  </a:moveTo>
                  <a:lnTo>
                    <a:pt x="115" y="1175"/>
                  </a:lnTo>
                  <a:lnTo>
                    <a:pt x="1174" y="1175"/>
                  </a:lnTo>
                  <a:lnTo>
                    <a:pt x="1174" y="357"/>
                  </a:lnTo>
                  <a:lnTo>
                    <a:pt x="115" y="357"/>
                  </a:lnTo>
                  <a:close/>
                  <a:moveTo>
                    <a:pt x="1049" y="107"/>
                  </a:moveTo>
                  <a:lnTo>
                    <a:pt x="1029" y="109"/>
                  </a:lnTo>
                  <a:lnTo>
                    <a:pt x="1013" y="116"/>
                  </a:lnTo>
                  <a:lnTo>
                    <a:pt x="998" y="128"/>
                  </a:lnTo>
                  <a:lnTo>
                    <a:pt x="986" y="142"/>
                  </a:lnTo>
                  <a:lnTo>
                    <a:pt x="979" y="159"/>
                  </a:lnTo>
                  <a:lnTo>
                    <a:pt x="977" y="179"/>
                  </a:lnTo>
                  <a:lnTo>
                    <a:pt x="979" y="198"/>
                  </a:lnTo>
                  <a:lnTo>
                    <a:pt x="986" y="215"/>
                  </a:lnTo>
                  <a:lnTo>
                    <a:pt x="998" y="229"/>
                  </a:lnTo>
                  <a:lnTo>
                    <a:pt x="1013" y="241"/>
                  </a:lnTo>
                  <a:lnTo>
                    <a:pt x="1029" y="248"/>
                  </a:lnTo>
                  <a:lnTo>
                    <a:pt x="1049" y="250"/>
                  </a:lnTo>
                  <a:lnTo>
                    <a:pt x="1068" y="248"/>
                  </a:lnTo>
                  <a:lnTo>
                    <a:pt x="1085" y="241"/>
                  </a:lnTo>
                  <a:lnTo>
                    <a:pt x="1101" y="229"/>
                  </a:lnTo>
                  <a:lnTo>
                    <a:pt x="1111" y="215"/>
                  </a:lnTo>
                  <a:lnTo>
                    <a:pt x="1118" y="198"/>
                  </a:lnTo>
                  <a:lnTo>
                    <a:pt x="1122" y="179"/>
                  </a:lnTo>
                  <a:lnTo>
                    <a:pt x="1118" y="159"/>
                  </a:lnTo>
                  <a:lnTo>
                    <a:pt x="1111" y="142"/>
                  </a:lnTo>
                  <a:lnTo>
                    <a:pt x="1101" y="128"/>
                  </a:lnTo>
                  <a:lnTo>
                    <a:pt x="1085" y="116"/>
                  </a:lnTo>
                  <a:lnTo>
                    <a:pt x="1068" y="109"/>
                  </a:lnTo>
                  <a:lnTo>
                    <a:pt x="1049" y="107"/>
                  </a:lnTo>
                  <a:close/>
                  <a:moveTo>
                    <a:pt x="775" y="107"/>
                  </a:moveTo>
                  <a:lnTo>
                    <a:pt x="755" y="109"/>
                  </a:lnTo>
                  <a:lnTo>
                    <a:pt x="738" y="116"/>
                  </a:lnTo>
                  <a:lnTo>
                    <a:pt x="724" y="128"/>
                  </a:lnTo>
                  <a:lnTo>
                    <a:pt x="712" y="142"/>
                  </a:lnTo>
                  <a:lnTo>
                    <a:pt x="705" y="159"/>
                  </a:lnTo>
                  <a:lnTo>
                    <a:pt x="703" y="179"/>
                  </a:lnTo>
                  <a:lnTo>
                    <a:pt x="705" y="198"/>
                  </a:lnTo>
                  <a:lnTo>
                    <a:pt x="712" y="215"/>
                  </a:lnTo>
                  <a:lnTo>
                    <a:pt x="724" y="229"/>
                  </a:lnTo>
                  <a:lnTo>
                    <a:pt x="738" y="241"/>
                  </a:lnTo>
                  <a:lnTo>
                    <a:pt x="755" y="248"/>
                  </a:lnTo>
                  <a:lnTo>
                    <a:pt x="775" y="250"/>
                  </a:lnTo>
                  <a:lnTo>
                    <a:pt x="794" y="248"/>
                  </a:lnTo>
                  <a:lnTo>
                    <a:pt x="811" y="241"/>
                  </a:lnTo>
                  <a:lnTo>
                    <a:pt x="825" y="229"/>
                  </a:lnTo>
                  <a:lnTo>
                    <a:pt x="837" y="215"/>
                  </a:lnTo>
                  <a:lnTo>
                    <a:pt x="844" y="198"/>
                  </a:lnTo>
                  <a:lnTo>
                    <a:pt x="847" y="179"/>
                  </a:lnTo>
                  <a:lnTo>
                    <a:pt x="844" y="159"/>
                  </a:lnTo>
                  <a:lnTo>
                    <a:pt x="837" y="142"/>
                  </a:lnTo>
                  <a:lnTo>
                    <a:pt x="825" y="128"/>
                  </a:lnTo>
                  <a:lnTo>
                    <a:pt x="811" y="116"/>
                  </a:lnTo>
                  <a:lnTo>
                    <a:pt x="794" y="109"/>
                  </a:lnTo>
                  <a:lnTo>
                    <a:pt x="775" y="107"/>
                  </a:lnTo>
                  <a:close/>
                  <a:moveTo>
                    <a:pt x="57" y="0"/>
                  </a:moveTo>
                  <a:lnTo>
                    <a:pt x="1233" y="0"/>
                  </a:lnTo>
                  <a:lnTo>
                    <a:pt x="1250" y="4"/>
                  </a:lnTo>
                  <a:lnTo>
                    <a:pt x="1266" y="12"/>
                  </a:lnTo>
                  <a:lnTo>
                    <a:pt x="1278" y="24"/>
                  </a:lnTo>
                  <a:lnTo>
                    <a:pt x="1287" y="40"/>
                  </a:lnTo>
                  <a:lnTo>
                    <a:pt x="1290" y="58"/>
                  </a:lnTo>
                  <a:lnTo>
                    <a:pt x="1290" y="1233"/>
                  </a:lnTo>
                  <a:lnTo>
                    <a:pt x="1287" y="1252"/>
                  </a:lnTo>
                  <a:lnTo>
                    <a:pt x="1278" y="1267"/>
                  </a:lnTo>
                  <a:lnTo>
                    <a:pt x="1266" y="1280"/>
                  </a:lnTo>
                  <a:lnTo>
                    <a:pt x="1250" y="1288"/>
                  </a:lnTo>
                  <a:lnTo>
                    <a:pt x="1233" y="1292"/>
                  </a:lnTo>
                  <a:lnTo>
                    <a:pt x="57" y="1292"/>
                  </a:lnTo>
                  <a:lnTo>
                    <a:pt x="38" y="1288"/>
                  </a:lnTo>
                  <a:lnTo>
                    <a:pt x="23" y="1280"/>
                  </a:lnTo>
                  <a:lnTo>
                    <a:pt x="10" y="1267"/>
                  </a:lnTo>
                  <a:lnTo>
                    <a:pt x="2" y="1252"/>
                  </a:lnTo>
                  <a:lnTo>
                    <a:pt x="0" y="1233"/>
                  </a:lnTo>
                  <a:lnTo>
                    <a:pt x="0" y="58"/>
                  </a:lnTo>
                  <a:lnTo>
                    <a:pt x="2" y="40"/>
                  </a:lnTo>
                  <a:lnTo>
                    <a:pt x="10" y="24"/>
                  </a:lnTo>
                  <a:lnTo>
                    <a:pt x="23" y="12"/>
                  </a:lnTo>
                  <a:lnTo>
                    <a:pt x="38" y="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-698500" y="3740150"/>
              <a:ext cx="111125" cy="158750"/>
            </a:xfrm>
            <a:custGeom>
              <a:rect b="b" l="l" r="r" t="t"/>
              <a:pathLst>
                <a:path extrusionOk="0" h="599" w="421">
                  <a:moveTo>
                    <a:pt x="67" y="0"/>
                  </a:moveTo>
                  <a:lnTo>
                    <a:pt x="83" y="4"/>
                  </a:lnTo>
                  <a:lnTo>
                    <a:pt x="98" y="13"/>
                  </a:lnTo>
                  <a:lnTo>
                    <a:pt x="399" y="252"/>
                  </a:lnTo>
                  <a:lnTo>
                    <a:pt x="411" y="266"/>
                  </a:lnTo>
                  <a:lnTo>
                    <a:pt x="419" y="281"/>
                  </a:lnTo>
                  <a:lnTo>
                    <a:pt x="421" y="300"/>
                  </a:lnTo>
                  <a:lnTo>
                    <a:pt x="419" y="317"/>
                  </a:lnTo>
                  <a:lnTo>
                    <a:pt x="411" y="334"/>
                  </a:lnTo>
                  <a:lnTo>
                    <a:pt x="399" y="347"/>
                  </a:lnTo>
                  <a:lnTo>
                    <a:pt x="98" y="586"/>
                  </a:lnTo>
                  <a:lnTo>
                    <a:pt x="86" y="593"/>
                  </a:lnTo>
                  <a:lnTo>
                    <a:pt x="74" y="598"/>
                  </a:lnTo>
                  <a:lnTo>
                    <a:pt x="61" y="599"/>
                  </a:lnTo>
                  <a:lnTo>
                    <a:pt x="47" y="598"/>
                  </a:lnTo>
                  <a:lnTo>
                    <a:pt x="34" y="593"/>
                  </a:lnTo>
                  <a:lnTo>
                    <a:pt x="20" y="584"/>
                  </a:lnTo>
                  <a:lnTo>
                    <a:pt x="9" y="571"/>
                  </a:lnTo>
                  <a:lnTo>
                    <a:pt x="2" y="556"/>
                  </a:lnTo>
                  <a:lnTo>
                    <a:pt x="0" y="539"/>
                  </a:lnTo>
                  <a:lnTo>
                    <a:pt x="0" y="61"/>
                  </a:lnTo>
                  <a:lnTo>
                    <a:pt x="2" y="43"/>
                  </a:lnTo>
                  <a:lnTo>
                    <a:pt x="9" y="28"/>
                  </a:lnTo>
                  <a:lnTo>
                    <a:pt x="20" y="15"/>
                  </a:lnTo>
                  <a:lnTo>
                    <a:pt x="34" y="6"/>
                  </a:lnTo>
                  <a:lnTo>
                    <a:pt x="50" y="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-1463675" y="4175125"/>
              <a:ext cx="368299" cy="368299"/>
            </a:xfrm>
            <a:custGeom>
              <a:rect b="b" l="l" r="r" t="t"/>
              <a:pathLst>
                <a:path extrusionOk="0" h="1392" w="1391">
                  <a:moveTo>
                    <a:pt x="686" y="389"/>
                  </a:moveTo>
                  <a:lnTo>
                    <a:pt x="647" y="393"/>
                  </a:lnTo>
                  <a:lnTo>
                    <a:pt x="607" y="402"/>
                  </a:lnTo>
                  <a:lnTo>
                    <a:pt x="567" y="417"/>
                  </a:lnTo>
                  <a:lnTo>
                    <a:pt x="531" y="437"/>
                  </a:lnTo>
                  <a:lnTo>
                    <a:pt x="498" y="461"/>
                  </a:lnTo>
                  <a:lnTo>
                    <a:pt x="469" y="489"/>
                  </a:lnTo>
                  <a:lnTo>
                    <a:pt x="445" y="520"/>
                  </a:lnTo>
                  <a:lnTo>
                    <a:pt x="424" y="554"/>
                  </a:lnTo>
                  <a:lnTo>
                    <a:pt x="409" y="590"/>
                  </a:lnTo>
                  <a:lnTo>
                    <a:pt x="397" y="627"/>
                  </a:lnTo>
                  <a:lnTo>
                    <a:pt x="391" y="666"/>
                  </a:lnTo>
                  <a:lnTo>
                    <a:pt x="390" y="705"/>
                  </a:lnTo>
                  <a:lnTo>
                    <a:pt x="393" y="745"/>
                  </a:lnTo>
                  <a:lnTo>
                    <a:pt x="403" y="785"/>
                  </a:lnTo>
                  <a:lnTo>
                    <a:pt x="418" y="825"/>
                  </a:lnTo>
                  <a:lnTo>
                    <a:pt x="438" y="861"/>
                  </a:lnTo>
                  <a:lnTo>
                    <a:pt x="461" y="893"/>
                  </a:lnTo>
                  <a:lnTo>
                    <a:pt x="489" y="923"/>
                  </a:lnTo>
                  <a:lnTo>
                    <a:pt x="521" y="947"/>
                  </a:lnTo>
                  <a:lnTo>
                    <a:pt x="554" y="967"/>
                  </a:lnTo>
                  <a:lnTo>
                    <a:pt x="589" y="983"/>
                  </a:lnTo>
                  <a:lnTo>
                    <a:pt x="628" y="995"/>
                  </a:lnTo>
                  <a:lnTo>
                    <a:pt x="667" y="1001"/>
                  </a:lnTo>
                  <a:lnTo>
                    <a:pt x="706" y="1002"/>
                  </a:lnTo>
                  <a:lnTo>
                    <a:pt x="746" y="999"/>
                  </a:lnTo>
                  <a:lnTo>
                    <a:pt x="786" y="989"/>
                  </a:lnTo>
                  <a:lnTo>
                    <a:pt x="824" y="974"/>
                  </a:lnTo>
                  <a:lnTo>
                    <a:pt x="861" y="954"/>
                  </a:lnTo>
                  <a:lnTo>
                    <a:pt x="894" y="930"/>
                  </a:lnTo>
                  <a:lnTo>
                    <a:pt x="922" y="903"/>
                  </a:lnTo>
                  <a:lnTo>
                    <a:pt x="948" y="871"/>
                  </a:lnTo>
                  <a:lnTo>
                    <a:pt x="968" y="837"/>
                  </a:lnTo>
                  <a:lnTo>
                    <a:pt x="984" y="802"/>
                  </a:lnTo>
                  <a:lnTo>
                    <a:pt x="995" y="764"/>
                  </a:lnTo>
                  <a:lnTo>
                    <a:pt x="1002" y="725"/>
                  </a:lnTo>
                  <a:lnTo>
                    <a:pt x="1003" y="686"/>
                  </a:lnTo>
                  <a:lnTo>
                    <a:pt x="999" y="646"/>
                  </a:lnTo>
                  <a:lnTo>
                    <a:pt x="990" y="606"/>
                  </a:lnTo>
                  <a:lnTo>
                    <a:pt x="975" y="568"/>
                  </a:lnTo>
                  <a:lnTo>
                    <a:pt x="955" y="530"/>
                  </a:lnTo>
                  <a:lnTo>
                    <a:pt x="930" y="498"/>
                  </a:lnTo>
                  <a:lnTo>
                    <a:pt x="902" y="468"/>
                  </a:lnTo>
                  <a:lnTo>
                    <a:pt x="872" y="444"/>
                  </a:lnTo>
                  <a:lnTo>
                    <a:pt x="838" y="424"/>
                  </a:lnTo>
                  <a:lnTo>
                    <a:pt x="802" y="408"/>
                  </a:lnTo>
                  <a:lnTo>
                    <a:pt x="765" y="397"/>
                  </a:lnTo>
                  <a:lnTo>
                    <a:pt x="726" y="390"/>
                  </a:lnTo>
                  <a:lnTo>
                    <a:pt x="686" y="389"/>
                  </a:lnTo>
                  <a:close/>
                  <a:moveTo>
                    <a:pt x="878" y="0"/>
                  </a:moveTo>
                  <a:lnTo>
                    <a:pt x="898" y="5"/>
                  </a:lnTo>
                  <a:lnTo>
                    <a:pt x="991" y="40"/>
                  </a:lnTo>
                  <a:lnTo>
                    <a:pt x="1010" y="49"/>
                  </a:lnTo>
                  <a:lnTo>
                    <a:pt x="1025" y="62"/>
                  </a:lnTo>
                  <a:lnTo>
                    <a:pt x="1037" y="77"/>
                  </a:lnTo>
                  <a:lnTo>
                    <a:pt x="1045" y="95"/>
                  </a:lnTo>
                  <a:lnTo>
                    <a:pt x="1049" y="115"/>
                  </a:lnTo>
                  <a:lnTo>
                    <a:pt x="1049" y="134"/>
                  </a:lnTo>
                  <a:lnTo>
                    <a:pt x="1045" y="154"/>
                  </a:lnTo>
                  <a:lnTo>
                    <a:pt x="1017" y="228"/>
                  </a:lnTo>
                  <a:lnTo>
                    <a:pt x="1060" y="261"/>
                  </a:lnTo>
                  <a:lnTo>
                    <a:pt x="1101" y="298"/>
                  </a:lnTo>
                  <a:lnTo>
                    <a:pt x="1137" y="339"/>
                  </a:lnTo>
                  <a:lnTo>
                    <a:pt x="1209" y="306"/>
                  </a:lnTo>
                  <a:lnTo>
                    <a:pt x="1228" y="300"/>
                  </a:lnTo>
                  <a:lnTo>
                    <a:pt x="1248" y="298"/>
                  </a:lnTo>
                  <a:lnTo>
                    <a:pt x="1268" y="300"/>
                  </a:lnTo>
                  <a:lnTo>
                    <a:pt x="1286" y="307"/>
                  </a:lnTo>
                  <a:lnTo>
                    <a:pt x="1303" y="318"/>
                  </a:lnTo>
                  <a:lnTo>
                    <a:pt x="1317" y="333"/>
                  </a:lnTo>
                  <a:lnTo>
                    <a:pt x="1327" y="350"/>
                  </a:lnTo>
                  <a:lnTo>
                    <a:pt x="1369" y="440"/>
                  </a:lnTo>
                  <a:lnTo>
                    <a:pt x="1375" y="460"/>
                  </a:lnTo>
                  <a:lnTo>
                    <a:pt x="1377" y="480"/>
                  </a:lnTo>
                  <a:lnTo>
                    <a:pt x="1374" y="500"/>
                  </a:lnTo>
                  <a:lnTo>
                    <a:pt x="1368" y="517"/>
                  </a:lnTo>
                  <a:lnTo>
                    <a:pt x="1356" y="534"/>
                  </a:lnTo>
                  <a:lnTo>
                    <a:pt x="1342" y="548"/>
                  </a:lnTo>
                  <a:lnTo>
                    <a:pt x="1325" y="560"/>
                  </a:lnTo>
                  <a:lnTo>
                    <a:pt x="1254" y="592"/>
                  </a:lnTo>
                  <a:lnTo>
                    <a:pt x="1261" y="647"/>
                  </a:lnTo>
                  <a:lnTo>
                    <a:pt x="1263" y="702"/>
                  </a:lnTo>
                  <a:lnTo>
                    <a:pt x="1259" y="756"/>
                  </a:lnTo>
                  <a:lnTo>
                    <a:pt x="1334" y="783"/>
                  </a:lnTo>
                  <a:lnTo>
                    <a:pt x="1352" y="792"/>
                  </a:lnTo>
                  <a:lnTo>
                    <a:pt x="1367" y="805"/>
                  </a:lnTo>
                  <a:lnTo>
                    <a:pt x="1380" y="821"/>
                  </a:lnTo>
                  <a:lnTo>
                    <a:pt x="1388" y="839"/>
                  </a:lnTo>
                  <a:lnTo>
                    <a:pt x="1391" y="857"/>
                  </a:lnTo>
                  <a:lnTo>
                    <a:pt x="1391" y="877"/>
                  </a:lnTo>
                  <a:lnTo>
                    <a:pt x="1387" y="898"/>
                  </a:lnTo>
                  <a:lnTo>
                    <a:pt x="1352" y="992"/>
                  </a:lnTo>
                  <a:lnTo>
                    <a:pt x="1341" y="1013"/>
                  </a:lnTo>
                  <a:lnTo>
                    <a:pt x="1326" y="1029"/>
                  </a:lnTo>
                  <a:lnTo>
                    <a:pt x="1306" y="1042"/>
                  </a:lnTo>
                  <a:lnTo>
                    <a:pt x="1283" y="1049"/>
                  </a:lnTo>
                  <a:lnTo>
                    <a:pt x="1261" y="1049"/>
                  </a:lnTo>
                  <a:lnTo>
                    <a:pt x="1237" y="1044"/>
                  </a:lnTo>
                  <a:lnTo>
                    <a:pt x="1164" y="1017"/>
                  </a:lnTo>
                  <a:lnTo>
                    <a:pt x="1131" y="1060"/>
                  </a:lnTo>
                  <a:lnTo>
                    <a:pt x="1094" y="1100"/>
                  </a:lnTo>
                  <a:lnTo>
                    <a:pt x="1053" y="1138"/>
                  </a:lnTo>
                  <a:lnTo>
                    <a:pt x="1086" y="1209"/>
                  </a:lnTo>
                  <a:lnTo>
                    <a:pt x="1091" y="1229"/>
                  </a:lnTo>
                  <a:lnTo>
                    <a:pt x="1094" y="1248"/>
                  </a:lnTo>
                  <a:lnTo>
                    <a:pt x="1090" y="1267"/>
                  </a:lnTo>
                  <a:lnTo>
                    <a:pt x="1084" y="1286"/>
                  </a:lnTo>
                  <a:lnTo>
                    <a:pt x="1074" y="1302"/>
                  </a:lnTo>
                  <a:lnTo>
                    <a:pt x="1059" y="1316"/>
                  </a:lnTo>
                  <a:lnTo>
                    <a:pt x="1041" y="1327"/>
                  </a:lnTo>
                  <a:lnTo>
                    <a:pt x="951" y="1369"/>
                  </a:lnTo>
                  <a:lnTo>
                    <a:pt x="931" y="1376"/>
                  </a:lnTo>
                  <a:lnTo>
                    <a:pt x="912" y="1377"/>
                  </a:lnTo>
                  <a:lnTo>
                    <a:pt x="892" y="1375"/>
                  </a:lnTo>
                  <a:lnTo>
                    <a:pt x="874" y="1368"/>
                  </a:lnTo>
                  <a:lnTo>
                    <a:pt x="858" y="1357"/>
                  </a:lnTo>
                  <a:lnTo>
                    <a:pt x="844" y="1343"/>
                  </a:lnTo>
                  <a:lnTo>
                    <a:pt x="832" y="1326"/>
                  </a:lnTo>
                  <a:lnTo>
                    <a:pt x="800" y="1253"/>
                  </a:lnTo>
                  <a:lnTo>
                    <a:pt x="745" y="1261"/>
                  </a:lnTo>
                  <a:lnTo>
                    <a:pt x="690" y="1263"/>
                  </a:lnTo>
                  <a:lnTo>
                    <a:pt x="636" y="1260"/>
                  </a:lnTo>
                  <a:lnTo>
                    <a:pt x="608" y="1334"/>
                  </a:lnTo>
                  <a:lnTo>
                    <a:pt x="598" y="1355"/>
                  </a:lnTo>
                  <a:lnTo>
                    <a:pt x="582" y="1371"/>
                  </a:lnTo>
                  <a:lnTo>
                    <a:pt x="563" y="1384"/>
                  </a:lnTo>
                  <a:lnTo>
                    <a:pt x="540" y="1391"/>
                  </a:lnTo>
                  <a:lnTo>
                    <a:pt x="517" y="1392"/>
                  </a:lnTo>
                  <a:lnTo>
                    <a:pt x="494" y="1386"/>
                  </a:lnTo>
                  <a:lnTo>
                    <a:pt x="400" y="1352"/>
                  </a:lnTo>
                  <a:lnTo>
                    <a:pt x="379" y="1341"/>
                  </a:lnTo>
                  <a:lnTo>
                    <a:pt x="363" y="1326"/>
                  </a:lnTo>
                  <a:lnTo>
                    <a:pt x="350" y="1306"/>
                  </a:lnTo>
                  <a:lnTo>
                    <a:pt x="343" y="1284"/>
                  </a:lnTo>
                  <a:lnTo>
                    <a:pt x="343" y="1260"/>
                  </a:lnTo>
                  <a:lnTo>
                    <a:pt x="348" y="1238"/>
                  </a:lnTo>
                  <a:lnTo>
                    <a:pt x="375" y="1163"/>
                  </a:lnTo>
                  <a:lnTo>
                    <a:pt x="332" y="1131"/>
                  </a:lnTo>
                  <a:lnTo>
                    <a:pt x="292" y="1093"/>
                  </a:lnTo>
                  <a:lnTo>
                    <a:pt x="254" y="1052"/>
                  </a:lnTo>
                  <a:lnTo>
                    <a:pt x="183" y="1085"/>
                  </a:lnTo>
                  <a:lnTo>
                    <a:pt x="163" y="1092"/>
                  </a:lnTo>
                  <a:lnTo>
                    <a:pt x="144" y="1093"/>
                  </a:lnTo>
                  <a:lnTo>
                    <a:pt x="125" y="1091"/>
                  </a:lnTo>
                  <a:lnTo>
                    <a:pt x="106" y="1084"/>
                  </a:lnTo>
                  <a:lnTo>
                    <a:pt x="90" y="1073"/>
                  </a:lnTo>
                  <a:lnTo>
                    <a:pt x="76" y="1059"/>
                  </a:lnTo>
                  <a:lnTo>
                    <a:pt x="65" y="1042"/>
                  </a:lnTo>
                  <a:lnTo>
                    <a:pt x="23" y="951"/>
                  </a:lnTo>
                  <a:lnTo>
                    <a:pt x="18" y="931"/>
                  </a:lnTo>
                  <a:lnTo>
                    <a:pt x="15" y="911"/>
                  </a:lnTo>
                  <a:lnTo>
                    <a:pt x="18" y="892"/>
                  </a:lnTo>
                  <a:lnTo>
                    <a:pt x="25" y="874"/>
                  </a:lnTo>
                  <a:lnTo>
                    <a:pt x="35" y="857"/>
                  </a:lnTo>
                  <a:lnTo>
                    <a:pt x="49" y="843"/>
                  </a:lnTo>
                  <a:lnTo>
                    <a:pt x="67" y="833"/>
                  </a:lnTo>
                  <a:lnTo>
                    <a:pt x="139" y="799"/>
                  </a:lnTo>
                  <a:lnTo>
                    <a:pt x="131" y="745"/>
                  </a:lnTo>
                  <a:lnTo>
                    <a:pt x="130" y="690"/>
                  </a:lnTo>
                  <a:lnTo>
                    <a:pt x="132" y="635"/>
                  </a:lnTo>
                  <a:lnTo>
                    <a:pt x="58" y="609"/>
                  </a:lnTo>
                  <a:lnTo>
                    <a:pt x="37" y="598"/>
                  </a:lnTo>
                  <a:lnTo>
                    <a:pt x="21" y="582"/>
                  </a:lnTo>
                  <a:lnTo>
                    <a:pt x="8" y="562"/>
                  </a:lnTo>
                  <a:lnTo>
                    <a:pt x="1" y="540"/>
                  </a:lnTo>
                  <a:lnTo>
                    <a:pt x="0" y="516"/>
                  </a:lnTo>
                  <a:lnTo>
                    <a:pt x="6" y="494"/>
                  </a:lnTo>
                  <a:lnTo>
                    <a:pt x="40" y="401"/>
                  </a:lnTo>
                  <a:lnTo>
                    <a:pt x="49" y="382"/>
                  </a:lnTo>
                  <a:lnTo>
                    <a:pt x="62" y="367"/>
                  </a:lnTo>
                  <a:lnTo>
                    <a:pt x="78" y="355"/>
                  </a:lnTo>
                  <a:lnTo>
                    <a:pt x="96" y="347"/>
                  </a:lnTo>
                  <a:lnTo>
                    <a:pt x="116" y="342"/>
                  </a:lnTo>
                  <a:lnTo>
                    <a:pt x="135" y="342"/>
                  </a:lnTo>
                  <a:lnTo>
                    <a:pt x="154" y="347"/>
                  </a:lnTo>
                  <a:lnTo>
                    <a:pt x="229" y="375"/>
                  </a:lnTo>
                  <a:lnTo>
                    <a:pt x="261" y="332"/>
                  </a:lnTo>
                  <a:lnTo>
                    <a:pt x="299" y="291"/>
                  </a:lnTo>
                  <a:lnTo>
                    <a:pt x="340" y="255"/>
                  </a:lnTo>
                  <a:lnTo>
                    <a:pt x="307" y="182"/>
                  </a:lnTo>
                  <a:lnTo>
                    <a:pt x="300" y="164"/>
                  </a:lnTo>
                  <a:lnTo>
                    <a:pt x="299" y="144"/>
                  </a:lnTo>
                  <a:lnTo>
                    <a:pt x="301" y="124"/>
                  </a:lnTo>
                  <a:lnTo>
                    <a:pt x="308" y="105"/>
                  </a:lnTo>
                  <a:lnTo>
                    <a:pt x="319" y="89"/>
                  </a:lnTo>
                  <a:lnTo>
                    <a:pt x="333" y="75"/>
                  </a:lnTo>
                  <a:lnTo>
                    <a:pt x="350" y="64"/>
                  </a:lnTo>
                  <a:lnTo>
                    <a:pt x="441" y="22"/>
                  </a:lnTo>
                  <a:lnTo>
                    <a:pt x="461" y="17"/>
                  </a:lnTo>
                  <a:lnTo>
                    <a:pt x="481" y="14"/>
                  </a:lnTo>
                  <a:lnTo>
                    <a:pt x="500" y="18"/>
                  </a:lnTo>
                  <a:lnTo>
                    <a:pt x="518" y="24"/>
                  </a:lnTo>
                  <a:lnTo>
                    <a:pt x="535" y="34"/>
                  </a:lnTo>
                  <a:lnTo>
                    <a:pt x="549" y="49"/>
                  </a:lnTo>
                  <a:lnTo>
                    <a:pt x="559" y="67"/>
                  </a:lnTo>
                  <a:lnTo>
                    <a:pt x="592" y="138"/>
                  </a:lnTo>
                  <a:lnTo>
                    <a:pt x="647" y="131"/>
                  </a:lnTo>
                  <a:lnTo>
                    <a:pt x="702" y="129"/>
                  </a:lnTo>
                  <a:lnTo>
                    <a:pt x="756" y="132"/>
                  </a:lnTo>
                  <a:lnTo>
                    <a:pt x="783" y="57"/>
                  </a:lnTo>
                  <a:lnTo>
                    <a:pt x="793" y="40"/>
                  </a:lnTo>
                  <a:lnTo>
                    <a:pt x="805" y="25"/>
                  </a:lnTo>
                  <a:lnTo>
                    <a:pt x="822" y="13"/>
                  </a:lnTo>
                  <a:lnTo>
                    <a:pt x="839" y="5"/>
                  </a:lnTo>
                  <a:lnTo>
                    <a:pt x="858" y="0"/>
                  </a:lnTo>
                  <a:lnTo>
                    <a:pt x="87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-1327150" y="4311650"/>
              <a:ext cx="95250" cy="95250"/>
            </a:xfrm>
            <a:custGeom>
              <a:rect b="b" l="l" r="r" t="t"/>
              <a:pathLst>
                <a:path extrusionOk="0" h="360" w="359">
                  <a:moveTo>
                    <a:pt x="180" y="61"/>
                  </a:moveTo>
                  <a:lnTo>
                    <a:pt x="153" y="65"/>
                  </a:lnTo>
                  <a:lnTo>
                    <a:pt x="128" y="74"/>
                  </a:lnTo>
                  <a:lnTo>
                    <a:pt x="106" y="88"/>
                  </a:lnTo>
                  <a:lnTo>
                    <a:pt x="87" y="105"/>
                  </a:lnTo>
                  <a:lnTo>
                    <a:pt x="73" y="128"/>
                  </a:lnTo>
                  <a:lnTo>
                    <a:pt x="64" y="153"/>
                  </a:lnTo>
                  <a:lnTo>
                    <a:pt x="62" y="180"/>
                  </a:lnTo>
                  <a:lnTo>
                    <a:pt x="64" y="207"/>
                  </a:lnTo>
                  <a:lnTo>
                    <a:pt x="73" y="232"/>
                  </a:lnTo>
                  <a:lnTo>
                    <a:pt x="87" y="254"/>
                  </a:lnTo>
                  <a:lnTo>
                    <a:pt x="106" y="272"/>
                  </a:lnTo>
                  <a:lnTo>
                    <a:pt x="128" y="286"/>
                  </a:lnTo>
                  <a:lnTo>
                    <a:pt x="153" y="296"/>
                  </a:lnTo>
                  <a:lnTo>
                    <a:pt x="180" y="299"/>
                  </a:lnTo>
                  <a:lnTo>
                    <a:pt x="207" y="296"/>
                  </a:lnTo>
                  <a:lnTo>
                    <a:pt x="232" y="286"/>
                  </a:lnTo>
                  <a:lnTo>
                    <a:pt x="254" y="272"/>
                  </a:lnTo>
                  <a:lnTo>
                    <a:pt x="272" y="254"/>
                  </a:lnTo>
                  <a:lnTo>
                    <a:pt x="287" y="232"/>
                  </a:lnTo>
                  <a:lnTo>
                    <a:pt x="295" y="207"/>
                  </a:lnTo>
                  <a:lnTo>
                    <a:pt x="299" y="180"/>
                  </a:lnTo>
                  <a:lnTo>
                    <a:pt x="295" y="153"/>
                  </a:lnTo>
                  <a:lnTo>
                    <a:pt x="287" y="128"/>
                  </a:lnTo>
                  <a:lnTo>
                    <a:pt x="272" y="105"/>
                  </a:lnTo>
                  <a:lnTo>
                    <a:pt x="254" y="88"/>
                  </a:lnTo>
                  <a:lnTo>
                    <a:pt x="232" y="74"/>
                  </a:lnTo>
                  <a:lnTo>
                    <a:pt x="207" y="65"/>
                  </a:lnTo>
                  <a:lnTo>
                    <a:pt x="180" y="61"/>
                  </a:lnTo>
                  <a:close/>
                  <a:moveTo>
                    <a:pt x="180" y="0"/>
                  </a:moveTo>
                  <a:lnTo>
                    <a:pt x="216" y="4"/>
                  </a:lnTo>
                  <a:lnTo>
                    <a:pt x="250" y="14"/>
                  </a:lnTo>
                  <a:lnTo>
                    <a:pt x="280" y="31"/>
                  </a:lnTo>
                  <a:lnTo>
                    <a:pt x="307" y="53"/>
                  </a:lnTo>
                  <a:lnTo>
                    <a:pt x="329" y="80"/>
                  </a:lnTo>
                  <a:lnTo>
                    <a:pt x="345" y="110"/>
                  </a:lnTo>
                  <a:lnTo>
                    <a:pt x="356" y="144"/>
                  </a:lnTo>
                  <a:lnTo>
                    <a:pt x="359" y="180"/>
                  </a:lnTo>
                  <a:lnTo>
                    <a:pt x="356" y="216"/>
                  </a:lnTo>
                  <a:lnTo>
                    <a:pt x="345" y="250"/>
                  </a:lnTo>
                  <a:lnTo>
                    <a:pt x="329" y="281"/>
                  </a:lnTo>
                  <a:lnTo>
                    <a:pt x="307" y="307"/>
                  </a:lnTo>
                  <a:lnTo>
                    <a:pt x="280" y="330"/>
                  </a:lnTo>
                  <a:lnTo>
                    <a:pt x="250" y="346"/>
                  </a:lnTo>
                  <a:lnTo>
                    <a:pt x="216" y="356"/>
                  </a:lnTo>
                  <a:lnTo>
                    <a:pt x="180" y="360"/>
                  </a:lnTo>
                  <a:lnTo>
                    <a:pt x="144" y="356"/>
                  </a:lnTo>
                  <a:lnTo>
                    <a:pt x="110" y="346"/>
                  </a:lnTo>
                  <a:lnTo>
                    <a:pt x="79" y="330"/>
                  </a:lnTo>
                  <a:lnTo>
                    <a:pt x="52" y="307"/>
                  </a:lnTo>
                  <a:lnTo>
                    <a:pt x="31" y="281"/>
                  </a:lnTo>
                  <a:lnTo>
                    <a:pt x="14" y="250"/>
                  </a:lnTo>
                  <a:lnTo>
                    <a:pt x="3" y="216"/>
                  </a:lnTo>
                  <a:lnTo>
                    <a:pt x="0" y="180"/>
                  </a:lnTo>
                  <a:lnTo>
                    <a:pt x="3" y="144"/>
                  </a:lnTo>
                  <a:lnTo>
                    <a:pt x="14" y="110"/>
                  </a:lnTo>
                  <a:lnTo>
                    <a:pt x="31" y="80"/>
                  </a:lnTo>
                  <a:lnTo>
                    <a:pt x="52" y="53"/>
                  </a:lnTo>
                  <a:lnTo>
                    <a:pt x="79" y="31"/>
                  </a:lnTo>
                  <a:lnTo>
                    <a:pt x="110" y="14"/>
                  </a:lnTo>
                  <a:lnTo>
                    <a:pt x="144" y="4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>
              <a:off x="-833438" y="4178300"/>
              <a:ext cx="381002" cy="361951"/>
            </a:xfrm>
            <a:custGeom>
              <a:rect b="b" l="l" r="r" t="t"/>
              <a:pathLst>
                <a:path extrusionOk="0" h="1371" w="1438">
                  <a:moveTo>
                    <a:pt x="411" y="77"/>
                  </a:moveTo>
                  <a:lnTo>
                    <a:pt x="411" y="856"/>
                  </a:lnTo>
                  <a:lnTo>
                    <a:pt x="1027" y="856"/>
                  </a:lnTo>
                  <a:lnTo>
                    <a:pt x="1027" y="77"/>
                  </a:lnTo>
                  <a:lnTo>
                    <a:pt x="411" y="77"/>
                  </a:lnTo>
                  <a:close/>
                  <a:moveTo>
                    <a:pt x="334" y="0"/>
                  </a:moveTo>
                  <a:lnTo>
                    <a:pt x="1104" y="0"/>
                  </a:lnTo>
                  <a:lnTo>
                    <a:pt x="1104" y="851"/>
                  </a:lnTo>
                  <a:lnTo>
                    <a:pt x="1121" y="842"/>
                  </a:lnTo>
                  <a:lnTo>
                    <a:pt x="1135" y="830"/>
                  </a:lnTo>
                  <a:lnTo>
                    <a:pt x="1145" y="815"/>
                  </a:lnTo>
                  <a:lnTo>
                    <a:pt x="1152" y="797"/>
                  </a:lnTo>
                  <a:lnTo>
                    <a:pt x="1156" y="779"/>
                  </a:lnTo>
                  <a:lnTo>
                    <a:pt x="1156" y="497"/>
                  </a:lnTo>
                  <a:lnTo>
                    <a:pt x="1438" y="497"/>
                  </a:lnTo>
                  <a:lnTo>
                    <a:pt x="1438" y="1371"/>
                  </a:lnTo>
                  <a:lnTo>
                    <a:pt x="0" y="1371"/>
                  </a:lnTo>
                  <a:lnTo>
                    <a:pt x="0" y="497"/>
                  </a:lnTo>
                  <a:lnTo>
                    <a:pt x="283" y="497"/>
                  </a:lnTo>
                  <a:lnTo>
                    <a:pt x="283" y="779"/>
                  </a:lnTo>
                  <a:lnTo>
                    <a:pt x="285" y="797"/>
                  </a:lnTo>
                  <a:lnTo>
                    <a:pt x="292" y="815"/>
                  </a:lnTo>
                  <a:lnTo>
                    <a:pt x="303" y="830"/>
                  </a:lnTo>
                  <a:lnTo>
                    <a:pt x="317" y="842"/>
                  </a:lnTo>
                  <a:lnTo>
                    <a:pt x="334" y="851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>
              <a:off x="-719138" y="4232275"/>
              <a:ext cx="147638" cy="127000"/>
            </a:xfrm>
            <a:custGeom>
              <a:rect b="b" l="l" r="r" t="t"/>
              <a:pathLst>
                <a:path extrusionOk="0" h="479" w="560">
                  <a:moveTo>
                    <a:pt x="494" y="0"/>
                  </a:moveTo>
                  <a:lnTo>
                    <a:pt x="560" y="39"/>
                  </a:lnTo>
                  <a:lnTo>
                    <a:pt x="440" y="246"/>
                  </a:lnTo>
                  <a:lnTo>
                    <a:pt x="348" y="193"/>
                  </a:lnTo>
                  <a:lnTo>
                    <a:pt x="264" y="465"/>
                  </a:lnTo>
                  <a:lnTo>
                    <a:pt x="129" y="302"/>
                  </a:lnTo>
                  <a:lnTo>
                    <a:pt x="74" y="479"/>
                  </a:lnTo>
                  <a:lnTo>
                    <a:pt x="0" y="456"/>
                  </a:lnTo>
                  <a:lnTo>
                    <a:pt x="98" y="143"/>
                  </a:lnTo>
                  <a:lnTo>
                    <a:pt x="232" y="306"/>
                  </a:lnTo>
                  <a:lnTo>
                    <a:pt x="302" y="77"/>
                  </a:lnTo>
                  <a:lnTo>
                    <a:pt x="412" y="140"/>
                  </a:lnTo>
                  <a:lnTo>
                    <a:pt x="49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-671513" y="3984625"/>
              <a:ext cx="30300" cy="166800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-1293813" y="3984625"/>
              <a:ext cx="30300" cy="166800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-1081088" y="3790950"/>
              <a:ext cx="230100" cy="30300"/>
            </a:xfrm>
            <a:prstGeom prst="rect">
              <a:avLst/>
            </a:pr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11"/>
          <p:cNvGrpSpPr/>
          <p:nvPr/>
        </p:nvGrpSpPr>
        <p:grpSpPr>
          <a:xfrm>
            <a:off x="4751900" y="1505499"/>
            <a:ext cx="388012" cy="333943"/>
            <a:chOff x="5595938" y="2992438"/>
            <a:chExt cx="996948" cy="862010"/>
          </a:xfrm>
        </p:grpSpPr>
        <p:sp>
          <p:nvSpPr>
            <p:cNvPr id="79" name="Google Shape;79;p11"/>
            <p:cNvSpPr/>
            <p:nvPr/>
          </p:nvSpPr>
          <p:spPr>
            <a:xfrm>
              <a:off x="5730876" y="2992438"/>
              <a:ext cx="862010" cy="862010"/>
            </a:xfrm>
            <a:custGeom>
              <a:rect b="b" l="l" r="r" t="t"/>
              <a:pathLst>
                <a:path extrusionOk="0" h="3256" w="3258">
                  <a:moveTo>
                    <a:pt x="1949" y="2814"/>
                  </a:moveTo>
                  <a:lnTo>
                    <a:pt x="1927" y="2843"/>
                  </a:lnTo>
                  <a:lnTo>
                    <a:pt x="1927" y="2929"/>
                  </a:lnTo>
                  <a:lnTo>
                    <a:pt x="1927" y="2933"/>
                  </a:lnTo>
                  <a:lnTo>
                    <a:pt x="1929" y="2935"/>
                  </a:lnTo>
                  <a:lnTo>
                    <a:pt x="1932" y="2937"/>
                  </a:lnTo>
                  <a:lnTo>
                    <a:pt x="1935" y="2940"/>
                  </a:lnTo>
                  <a:lnTo>
                    <a:pt x="1939" y="2940"/>
                  </a:lnTo>
                  <a:lnTo>
                    <a:pt x="1990" y="2940"/>
                  </a:lnTo>
                  <a:lnTo>
                    <a:pt x="1994" y="2940"/>
                  </a:lnTo>
                  <a:lnTo>
                    <a:pt x="1996" y="2937"/>
                  </a:lnTo>
                  <a:lnTo>
                    <a:pt x="1998" y="2935"/>
                  </a:lnTo>
                  <a:lnTo>
                    <a:pt x="2000" y="2933"/>
                  </a:lnTo>
                  <a:lnTo>
                    <a:pt x="2000" y="2929"/>
                  </a:lnTo>
                  <a:lnTo>
                    <a:pt x="2000" y="2826"/>
                  </a:lnTo>
                  <a:lnTo>
                    <a:pt x="2000" y="2821"/>
                  </a:lnTo>
                  <a:lnTo>
                    <a:pt x="1998" y="2819"/>
                  </a:lnTo>
                  <a:lnTo>
                    <a:pt x="1996" y="2817"/>
                  </a:lnTo>
                  <a:lnTo>
                    <a:pt x="1994" y="2814"/>
                  </a:lnTo>
                  <a:lnTo>
                    <a:pt x="1990" y="2814"/>
                  </a:lnTo>
                  <a:lnTo>
                    <a:pt x="1949" y="2814"/>
                  </a:lnTo>
                  <a:close/>
                  <a:moveTo>
                    <a:pt x="2089" y="2590"/>
                  </a:moveTo>
                  <a:lnTo>
                    <a:pt x="2085" y="2590"/>
                  </a:lnTo>
                  <a:lnTo>
                    <a:pt x="2082" y="2591"/>
                  </a:lnTo>
                  <a:lnTo>
                    <a:pt x="2079" y="2595"/>
                  </a:lnTo>
                  <a:lnTo>
                    <a:pt x="2078" y="2597"/>
                  </a:lnTo>
                  <a:lnTo>
                    <a:pt x="2077" y="2601"/>
                  </a:lnTo>
                  <a:lnTo>
                    <a:pt x="2077" y="2704"/>
                  </a:lnTo>
                  <a:lnTo>
                    <a:pt x="2078" y="2708"/>
                  </a:lnTo>
                  <a:lnTo>
                    <a:pt x="2079" y="2711"/>
                  </a:lnTo>
                  <a:lnTo>
                    <a:pt x="2082" y="2713"/>
                  </a:lnTo>
                  <a:lnTo>
                    <a:pt x="2085" y="2714"/>
                  </a:lnTo>
                  <a:lnTo>
                    <a:pt x="2089" y="2716"/>
                  </a:lnTo>
                  <a:lnTo>
                    <a:pt x="2140" y="2716"/>
                  </a:lnTo>
                  <a:lnTo>
                    <a:pt x="2144" y="2714"/>
                  </a:lnTo>
                  <a:lnTo>
                    <a:pt x="2147" y="2713"/>
                  </a:lnTo>
                  <a:lnTo>
                    <a:pt x="2149" y="2711"/>
                  </a:lnTo>
                  <a:lnTo>
                    <a:pt x="2150" y="2708"/>
                  </a:lnTo>
                  <a:lnTo>
                    <a:pt x="2152" y="2704"/>
                  </a:lnTo>
                  <a:lnTo>
                    <a:pt x="2152" y="2601"/>
                  </a:lnTo>
                  <a:lnTo>
                    <a:pt x="2150" y="2596"/>
                  </a:lnTo>
                  <a:lnTo>
                    <a:pt x="2148" y="2593"/>
                  </a:lnTo>
                  <a:lnTo>
                    <a:pt x="2145" y="2590"/>
                  </a:lnTo>
                  <a:lnTo>
                    <a:pt x="2140" y="2590"/>
                  </a:lnTo>
                  <a:lnTo>
                    <a:pt x="2089" y="2590"/>
                  </a:lnTo>
                  <a:close/>
                  <a:moveTo>
                    <a:pt x="446" y="2509"/>
                  </a:moveTo>
                  <a:lnTo>
                    <a:pt x="436" y="2512"/>
                  </a:lnTo>
                  <a:lnTo>
                    <a:pt x="428" y="2519"/>
                  </a:lnTo>
                  <a:lnTo>
                    <a:pt x="425" y="2531"/>
                  </a:lnTo>
                  <a:lnTo>
                    <a:pt x="425" y="2571"/>
                  </a:lnTo>
                  <a:lnTo>
                    <a:pt x="460" y="2625"/>
                  </a:lnTo>
                  <a:lnTo>
                    <a:pt x="499" y="2677"/>
                  </a:lnTo>
                  <a:lnTo>
                    <a:pt x="542" y="2725"/>
                  </a:lnTo>
                  <a:lnTo>
                    <a:pt x="548" y="2731"/>
                  </a:lnTo>
                  <a:lnTo>
                    <a:pt x="554" y="2735"/>
                  </a:lnTo>
                  <a:lnTo>
                    <a:pt x="561" y="2741"/>
                  </a:lnTo>
                  <a:lnTo>
                    <a:pt x="563" y="2736"/>
                  </a:lnTo>
                  <a:lnTo>
                    <a:pt x="565" y="2732"/>
                  </a:lnTo>
                  <a:lnTo>
                    <a:pt x="565" y="2727"/>
                  </a:lnTo>
                  <a:lnTo>
                    <a:pt x="565" y="2531"/>
                  </a:lnTo>
                  <a:lnTo>
                    <a:pt x="563" y="2519"/>
                  </a:lnTo>
                  <a:lnTo>
                    <a:pt x="555" y="2512"/>
                  </a:lnTo>
                  <a:lnTo>
                    <a:pt x="545" y="2509"/>
                  </a:lnTo>
                  <a:lnTo>
                    <a:pt x="446" y="2509"/>
                  </a:lnTo>
                  <a:close/>
                  <a:moveTo>
                    <a:pt x="1699" y="2093"/>
                  </a:moveTo>
                  <a:lnTo>
                    <a:pt x="1689" y="2095"/>
                  </a:lnTo>
                  <a:lnTo>
                    <a:pt x="1681" y="2103"/>
                  </a:lnTo>
                  <a:lnTo>
                    <a:pt x="1679" y="2113"/>
                  </a:lnTo>
                  <a:lnTo>
                    <a:pt x="1679" y="2310"/>
                  </a:lnTo>
                  <a:lnTo>
                    <a:pt x="1681" y="2321"/>
                  </a:lnTo>
                  <a:lnTo>
                    <a:pt x="1689" y="2328"/>
                  </a:lnTo>
                  <a:lnTo>
                    <a:pt x="1699" y="2332"/>
                  </a:lnTo>
                  <a:lnTo>
                    <a:pt x="1798" y="2332"/>
                  </a:lnTo>
                  <a:lnTo>
                    <a:pt x="1808" y="2328"/>
                  </a:lnTo>
                  <a:lnTo>
                    <a:pt x="1816" y="2321"/>
                  </a:lnTo>
                  <a:lnTo>
                    <a:pt x="1818" y="2310"/>
                  </a:lnTo>
                  <a:lnTo>
                    <a:pt x="1818" y="2113"/>
                  </a:lnTo>
                  <a:lnTo>
                    <a:pt x="1816" y="2103"/>
                  </a:lnTo>
                  <a:lnTo>
                    <a:pt x="1808" y="2095"/>
                  </a:lnTo>
                  <a:lnTo>
                    <a:pt x="1798" y="2093"/>
                  </a:lnTo>
                  <a:lnTo>
                    <a:pt x="1699" y="2093"/>
                  </a:lnTo>
                  <a:close/>
                  <a:moveTo>
                    <a:pt x="2114" y="1885"/>
                  </a:moveTo>
                  <a:lnTo>
                    <a:pt x="2129" y="1947"/>
                  </a:lnTo>
                  <a:lnTo>
                    <a:pt x="2140" y="2010"/>
                  </a:lnTo>
                  <a:lnTo>
                    <a:pt x="2149" y="2010"/>
                  </a:lnTo>
                  <a:lnTo>
                    <a:pt x="2154" y="2010"/>
                  </a:lnTo>
                  <a:lnTo>
                    <a:pt x="2156" y="2009"/>
                  </a:lnTo>
                  <a:lnTo>
                    <a:pt x="2158" y="2005"/>
                  </a:lnTo>
                  <a:lnTo>
                    <a:pt x="2161" y="2003"/>
                  </a:lnTo>
                  <a:lnTo>
                    <a:pt x="2161" y="2000"/>
                  </a:lnTo>
                  <a:lnTo>
                    <a:pt x="2161" y="1896"/>
                  </a:lnTo>
                  <a:lnTo>
                    <a:pt x="2161" y="1893"/>
                  </a:lnTo>
                  <a:lnTo>
                    <a:pt x="2158" y="1889"/>
                  </a:lnTo>
                  <a:lnTo>
                    <a:pt x="2156" y="1887"/>
                  </a:lnTo>
                  <a:lnTo>
                    <a:pt x="2154" y="1886"/>
                  </a:lnTo>
                  <a:lnTo>
                    <a:pt x="2149" y="1885"/>
                  </a:lnTo>
                  <a:lnTo>
                    <a:pt x="2114" y="1885"/>
                  </a:lnTo>
                  <a:close/>
                  <a:moveTo>
                    <a:pt x="76" y="1658"/>
                  </a:moveTo>
                  <a:lnTo>
                    <a:pt x="73" y="1659"/>
                  </a:lnTo>
                  <a:lnTo>
                    <a:pt x="69" y="1661"/>
                  </a:lnTo>
                  <a:lnTo>
                    <a:pt x="67" y="1663"/>
                  </a:lnTo>
                  <a:lnTo>
                    <a:pt x="66" y="1666"/>
                  </a:lnTo>
                  <a:lnTo>
                    <a:pt x="65" y="1670"/>
                  </a:lnTo>
                  <a:lnTo>
                    <a:pt x="65" y="1773"/>
                  </a:lnTo>
                  <a:lnTo>
                    <a:pt x="66" y="1777"/>
                  </a:lnTo>
                  <a:lnTo>
                    <a:pt x="67" y="1779"/>
                  </a:lnTo>
                  <a:lnTo>
                    <a:pt x="69" y="1782"/>
                  </a:lnTo>
                  <a:lnTo>
                    <a:pt x="73" y="1784"/>
                  </a:lnTo>
                  <a:lnTo>
                    <a:pt x="76" y="1784"/>
                  </a:lnTo>
                  <a:lnTo>
                    <a:pt x="89" y="1784"/>
                  </a:lnTo>
                  <a:lnTo>
                    <a:pt x="112" y="1728"/>
                  </a:lnTo>
                  <a:lnTo>
                    <a:pt x="139" y="1674"/>
                  </a:lnTo>
                  <a:lnTo>
                    <a:pt x="139" y="1670"/>
                  </a:lnTo>
                  <a:lnTo>
                    <a:pt x="138" y="1666"/>
                  </a:lnTo>
                  <a:lnTo>
                    <a:pt x="137" y="1663"/>
                  </a:lnTo>
                  <a:lnTo>
                    <a:pt x="134" y="1661"/>
                  </a:lnTo>
                  <a:lnTo>
                    <a:pt x="131" y="1659"/>
                  </a:lnTo>
                  <a:lnTo>
                    <a:pt x="128" y="1658"/>
                  </a:lnTo>
                  <a:lnTo>
                    <a:pt x="76" y="1658"/>
                  </a:lnTo>
                  <a:close/>
                  <a:moveTo>
                    <a:pt x="2016" y="1653"/>
                  </a:moveTo>
                  <a:lnTo>
                    <a:pt x="2030" y="1677"/>
                  </a:lnTo>
                  <a:lnTo>
                    <a:pt x="2043" y="1702"/>
                  </a:lnTo>
                  <a:lnTo>
                    <a:pt x="2043" y="1664"/>
                  </a:lnTo>
                  <a:lnTo>
                    <a:pt x="2043" y="1661"/>
                  </a:lnTo>
                  <a:lnTo>
                    <a:pt x="2040" y="1657"/>
                  </a:lnTo>
                  <a:lnTo>
                    <a:pt x="2038" y="1655"/>
                  </a:lnTo>
                  <a:lnTo>
                    <a:pt x="2035" y="1654"/>
                  </a:lnTo>
                  <a:lnTo>
                    <a:pt x="2031" y="1653"/>
                  </a:lnTo>
                  <a:lnTo>
                    <a:pt x="2016" y="1653"/>
                  </a:lnTo>
                  <a:close/>
                  <a:moveTo>
                    <a:pt x="1475" y="1650"/>
                  </a:moveTo>
                  <a:lnTo>
                    <a:pt x="1463" y="1654"/>
                  </a:lnTo>
                  <a:lnTo>
                    <a:pt x="1456" y="1661"/>
                  </a:lnTo>
                  <a:lnTo>
                    <a:pt x="1453" y="1672"/>
                  </a:lnTo>
                  <a:lnTo>
                    <a:pt x="1453" y="1869"/>
                  </a:lnTo>
                  <a:lnTo>
                    <a:pt x="1456" y="1879"/>
                  </a:lnTo>
                  <a:lnTo>
                    <a:pt x="1463" y="1887"/>
                  </a:lnTo>
                  <a:lnTo>
                    <a:pt x="1475" y="1889"/>
                  </a:lnTo>
                  <a:lnTo>
                    <a:pt x="1572" y="1889"/>
                  </a:lnTo>
                  <a:lnTo>
                    <a:pt x="1583" y="1887"/>
                  </a:lnTo>
                  <a:lnTo>
                    <a:pt x="1590" y="1879"/>
                  </a:lnTo>
                  <a:lnTo>
                    <a:pt x="1594" y="1869"/>
                  </a:lnTo>
                  <a:lnTo>
                    <a:pt x="1594" y="1672"/>
                  </a:lnTo>
                  <a:lnTo>
                    <a:pt x="1590" y="1661"/>
                  </a:lnTo>
                  <a:lnTo>
                    <a:pt x="1583" y="1654"/>
                  </a:lnTo>
                  <a:lnTo>
                    <a:pt x="1572" y="1650"/>
                  </a:lnTo>
                  <a:lnTo>
                    <a:pt x="1475" y="1650"/>
                  </a:lnTo>
                  <a:close/>
                  <a:moveTo>
                    <a:pt x="541" y="1640"/>
                  </a:moveTo>
                  <a:lnTo>
                    <a:pt x="512" y="1671"/>
                  </a:lnTo>
                  <a:lnTo>
                    <a:pt x="486" y="1702"/>
                  </a:lnTo>
                  <a:lnTo>
                    <a:pt x="486" y="1858"/>
                  </a:lnTo>
                  <a:lnTo>
                    <a:pt x="490" y="1869"/>
                  </a:lnTo>
                  <a:lnTo>
                    <a:pt x="496" y="1877"/>
                  </a:lnTo>
                  <a:lnTo>
                    <a:pt x="508" y="1879"/>
                  </a:lnTo>
                  <a:lnTo>
                    <a:pt x="605" y="1879"/>
                  </a:lnTo>
                  <a:lnTo>
                    <a:pt x="616" y="1877"/>
                  </a:lnTo>
                  <a:lnTo>
                    <a:pt x="624" y="1869"/>
                  </a:lnTo>
                  <a:lnTo>
                    <a:pt x="626" y="1858"/>
                  </a:lnTo>
                  <a:lnTo>
                    <a:pt x="626" y="1662"/>
                  </a:lnTo>
                  <a:lnTo>
                    <a:pt x="624" y="1650"/>
                  </a:lnTo>
                  <a:lnTo>
                    <a:pt x="616" y="1643"/>
                  </a:lnTo>
                  <a:lnTo>
                    <a:pt x="605" y="1640"/>
                  </a:lnTo>
                  <a:lnTo>
                    <a:pt x="541" y="1640"/>
                  </a:lnTo>
                  <a:close/>
                  <a:moveTo>
                    <a:pt x="1063" y="1415"/>
                  </a:moveTo>
                  <a:lnTo>
                    <a:pt x="1000" y="1419"/>
                  </a:lnTo>
                  <a:lnTo>
                    <a:pt x="936" y="1429"/>
                  </a:lnTo>
                  <a:lnTo>
                    <a:pt x="874" y="1443"/>
                  </a:lnTo>
                  <a:lnTo>
                    <a:pt x="813" y="1464"/>
                  </a:lnTo>
                  <a:lnTo>
                    <a:pt x="753" y="1489"/>
                  </a:lnTo>
                  <a:lnTo>
                    <a:pt x="696" y="1520"/>
                  </a:lnTo>
                  <a:lnTo>
                    <a:pt x="640" y="1556"/>
                  </a:lnTo>
                  <a:lnTo>
                    <a:pt x="587" y="1597"/>
                  </a:lnTo>
                  <a:lnTo>
                    <a:pt x="605" y="1597"/>
                  </a:lnTo>
                  <a:lnTo>
                    <a:pt x="625" y="1601"/>
                  </a:lnTo>
                  <a:lnTo>
                    <a:pt x="643" y="1610"/>
                  </a:lnTo>
                  <a:lnTo>
                    <a:pt x="657" y="1624"/>
                  </a:lnTo>
                  <a:lnTo>
                    <a:pt x="665" y="1641"/>
                  </a:lnTo>
                  <a:lnTo>
                    <a:pt x="668" y="1662"/>
                  </a:lnTo>
                  <a:lnTo>
                    <a:pt x="668" y="1858"/>
                  </a:lnTo>
                  <a:lnTo>
                    <a:pt x="665" y="1878"/>
                  </a:lnTo>
                  <a:lnTo>
                    <a:pt x="657" y="1895"/>
                  </a:lnTo>
                  <a:lnTo>
                    <a:pt x="643" y="1909"/>
                  </a:lnTo>
                  <a:lnTo>
                    <a:pt x="625" y="1918"/>
                  </a:lnTo>
                  <a:lnTo>
                    <a:pt x="605" y="1922"/>
                  </a:lnTo>
                  <a:lnTo>
                    <a:pt x="507" y="1922"/>
                  </a:lnTo>
                  <a:lnTo>
                    <a:pt x="487" y="1918"/>
                  </a:lnTo>
                  <a:lnTo>
                    <a:pt x="470" y="1909"/>
                  </a:lnTo>
                  <a:lnTo>
                    <a:pt x="456" y="1895"/>
                  </a:lnTo>
                  <a:lnTo>
                    <a:pt x="447" y="1878"/>
                  </a:lnTo>
                  <a:lnTo>
                    <a:pt x="444" y="1858"/>
                  </a:lnTo>
                  <a:lnTo>
                    <a:pt x="444" y="1759"/>
                  </a:lnTo>
                  <a:lnTo>
                    <a:pt x="411" y="1817"/>
                  </a:lnTo>
                  <a:lnTo>
                    <a:pt x="382" y="1876"/>
                  </a:lnTo>
                  <a:lnTo>
                    <a:pt x="359" y="1936"/>
                  </a:lnTo>
                  <a:lnTo>
                    <a:pt x="341" y="1999"/>
                  </a:lnTo>
                  <a:lnTo>
                    <a:pt x="328" y="2062"/>
                  </a:lnTo>
                  <a:lnTo>
                    <a:pt x="321" y="2125"/>
                  </a:lnTo>
                  <a:lnTo>
                    <a:pt x="319" y="2189"/>
                  </a:lnTo>
                  <a:lnTo>
                    <a:pt x="322" y="2254"/>
                  </a:lnTo>
                  <a:lnTo>
                    <a:pt x="331" y="2318"/>
                  </a:lnTo>
                  <a:lnTo>
                    <a:pt x="345" y="2380"/>
                  </a:lnTo>
                  <a:lnTo>
                    <a:pt x="365" y="2442"/>
                  </a:lnTo>
                  <a:lnTo>
                    <a:pt x="390" y="2503"/>
                  </a:lnTo>
                  <a:lnTo>
                    <a:pt x="399" y="2488"/>
                  </a:lnTo>
                  <a:lnTo>
                    <a:pt x="413" y="2477"/>
                  </a:lnTo>
                  <a:lnTo>
                    <a:pt x="428" y="2470"/>
                  </a:lnTo>
                  <a:lnTo>
                    <a:pt x="446" y="2467"/>
                  </a:lnTo>
                  <a:lnTo>
                    <a:pt x="545" y="2467"/>
                  </a:lnTo>
                  <a:lnTo>
                    <a:pt x="564" y="2470"/>
                  </a:lnTo>
                  <a:lnTo>
                    <a:pt x="581" y="2479"/>
                  </a:lnTo>
                  <a:lnTo>
                    <a:pt x="595" y="2493"/>
                  </a:lnTo>
                  <a:lnTo>
                    <a:pt x="604" y="2510"/>
                  </a:lnTo>
                  <a:lnTo>
                    <a:pt x="608" y="2531"/>
                  </a:lnTo>
                  <a:lnTo>
                    <a:pt x="608" y="2727"/>
                  </a:lnTo>
                  <a:lnTo>
                    <a:pt x="605" y="2742"/>
                  </a:lnTo>
                  <a:lnTo>
                    <a:pt x="600" y="2757"/>
                  </a:lnTo>
                  <a:lnTo>
                    <a:pt x="591" y="2768"/>
                  </a:lnTo>
                  <a:lnTo>
                    <a:pt x="645" y="2811"/>
                  </a:lnTo>
                  <a:lnTo>
                    <a:pt x="703" y="2848"/>
                  </a:lnTo>
                  <a:lnTo>
                    <a:pt x="762" y="2878"/>
                  </a:lnTo>
                  <a:lnTo>
                    <a:pt x="824" y="2903"/>
                  </a:lnTo>
                  <a:lnTo>
                    <a:pt x="887" y="2924"/>
                  </a:lnTo>
                  <a:lnTo>
                    <a:pt x="951" y="2937"/>
                  </a:lnTo>
                  <a:lnTo>
                    <a:pt x="1016" y="2945"/>
                  </a:lnTo>
                  <a:lnTo>
                    <a:pt x="1082" y="2949"/>
                  </a:lnTo>
                  <a:lnTo>
                    <a:pt x="1147" y="2947"/>
                  </a:lnTo>
                  <a:lnTo>
                    <a:pt x="1212" y="2939"/>
                  </a:lnTo>
                  <a:lnTo>
                    <a:pt x="1276" y="2925"/>
                  </a:lnTo>
                  <a:lnTo>
                    <a:pt x="1341" y="2905"/>
                  </a:lnTo>
                  <a:lnTo>
                    <a:pt x="1401" y="2880"/>
                  </a:lnTo>
                  <a:lnTo>
                    <a:pt x="1462" y="2850"/>
                  </a:lnTo>
                  <a:lnTo>
                    <a:pt x="1519" y="2813"/>
                  </a:lnTo>
                  <a:lnTo>
                    <a:pt x="1573" y="2772"/>
                  </a:lnTo>
                  <a:lnTo>
                    <a:pt x="1625" y="2725"/>
                  </a:lnTo>
                  <a:lnTo>
                    <a:pt x="1667" y="2679"/>
                  </a:lnTo>
                  <a:lnTo>
                    <a:pt x="1705" y="2631"/>
                  </a:lnTo>
                  <a:lnTo>
                    <a:pt x="1738" y="2580"/>
                  </a:lnTo>
                  <a:lnTo>
                    <a:pt x="1767" y="2528"/>
                  </a:lnTo>
                  <a:lnTo>
                    <a:pt x="1698" y="2575"/>
                  </a:lnTo>
                  <a:lnTo>
                    <a:pt x="1688" y="2579"/>
                  </a:lnTo>
                  <a:lnTo>
                    <a:pt x="1677" y="2578"/>
                  </a:lnTo>
                  <a:lnTo>
                    <a:pt x="1669" y="2570"/>
                  </a:lnTo>
                  <a:lnTo>
                    <a:pt x="1666" y="2559"/>
                  </a:lnTo>
                  <a:lnTo>
                    <a:pt x="1667" y="2549"/>
                  </a:lnTo>
                  <a:lnTo>
                    <a:pt x="1674" y="2541"/>
                  </a:lnTo>
                  <a:lnTo>
                    <a:pt x="1790" y="2459"/>
                  </a:lnTo>
                  <a:lnTo>
                    <a:pt x="1794" y="2458"/>
                  </a:lnTo>
                  <a:lnTo>
                    <a:pt x="1798" y="2457"/>
                  </a:lnTo>
                  <a:lnTo>
                    <a:pt x="1814" y="2412"/>
                  </a:lnTo>
                  <a:lnTo>
                    <a:pt x="1826" y="2366"/>
                  </a:lnTo>
                  <a:lnTo>
                    <a:pt x="1813" y="2372"/>
                  </a:lnTo>
                  <a:lnTo>
                    <a:pt x="1798" y="2373"/>
                  </a:lnTo>
                  <a:lnTo>
                    <a:pt x="1699" y="2373"/>
                  </a:lnTo>
                  <a:lnTo>
                    <a:pt x="1680" y="2370"/>
                  </a:lnTo>
                  <a:lnTo>
                    <a:pt x="1661" y="2362"/>
                  </a:lnTo>
                  <a:lnTo>
                    <a:pt x="1649" y="2348"/>
                  </a:lnTo>
                  <a:lnTo>
                    <a:pt x="1640" y="2331"/>
                  </a:lnTo>
                  <a:lnTo>
                    <a:pt x="1636" y="2310"/>
                  </a:lnTo>
                  <a:lnTo>
                    <a:pt x="1636" y="2113"/>
                  </a:lnTo>
                  <a:lnTo>
                    <a:pt x="1640" y="2094"/>
                  </a:lnTo>
                  <a:lnTo>
                    <a:pt x="1649" y="2076"/>
                  </a:lnTo>
                  <a:lnTo>
                    <a:pt x="1661" y="2062"/>
                  </a:lnTo>
                  <a:lnTo>
                    <a:pt x="1680" y="2054"/>
                  </a:lnTo>
                  <a:lnTo>
                    <a:pt x="1699" y="2050"/>
                  </a:lnTo>
                  <a:lnTo>
                    <a:pt x="1798" y="2050"/>
                  </a:lnTo>
                  <a:lnTo>
                    <a:pt x="1813" y="2053"/>
                  </a:lnTo>
                  <a:lnTo>
                    <a:pt x="1827" y="2058"/>
                  </a:lnTo>
                  <a:lnTo>
                    <a:pt x="1840" y="2066"/>
                  </a:lnTo>
                  <a:lnTo>
                    <a:pt x="1829" y="2009"/>
                  </a:lnTo>
                  <a:lnTo>
                    <a:pt x="1814" y="1951"/>
                  </a:lnTo>
                  <a:lnTo>
                    <a:pt x="1793" y="1895"/>
                  </a:lnTo>
                  <a:lnTo>
                    <a:pt x="1769" y="1840"/>
                  </a:lnTo>
                  <a:lnTo>
                    <a:pt x="1740" y="1786"/>
                  </a:lnTo>
                  <a:lnTo>
                    <a:pt x="1707" y="1735"/>
                  </a:lnTo>
                  <a:lnTo>
                    <a:pt x="1669" y="1686"/>
                  </a:lnTo>
                  <a:lnTo>
                    <a:pt x="1626" y="1640"/>
                  </a:lnTo>
                  <a:lnTo>
                    <a:pt x="1633" y="1655"/>
                  </a:lnTo>
                  <a:lnTo>
                    <a:pt x="1635" y="1672"/>
                  </a:lnTo>
                  <a:lnTo>
                    <a:pt x="1635" y="1869"/>
                  </a:lnTo>
                  <a:lnTo>
                    <a:pt x="1632" y="1888"/>
                  </a:lnTo>
                  <a:lnTo>
                    <a:pt x="1624" y="1907"/>
                  </a:lnTo>
                  <a:lnTo>
                    <a:pt x="1610" y="1919"/>
                  </a:lnTo>
                  <a:lnTo>
                    <a:pt x="1593" y="1928"/>
                  </a:lnTo>
                  <a:lnTo>
                    <a:pt x="1572" y="1932"/>
                  </a:lnTo>
                  <a:lnTo>
                    <a:pt x="1475" y="1932"/>
                  </a:lnTo>
                  <a:lnTo>
                    <a:pt x="1454" y="1928"/>
                  </a:lnTo>
                  <a:lnTo>
                    <a:pt x="1437" y="1919"/>
                  </a:lnTo>
                  <a:lnTo>
                    <a:pt x="1423" y="1907"/>
                  </a:lnTo>
                  <a:lnTo>
                    <a:pt x="1414" y="1888"/>
                  </a:lnTo>
                  <a:lnTo>
                    <a:pt x="1410" y="1869"/>
                  </a:lnTo>
                  <a:lnTo>
                    <a:pt x="1410" y="1672"/>
                  </a:lnTo>
                  <a:lnTo>
                    <a:pt x="1414" y="1651"/>
                  </a:lnTo>
                  <a:lnTo>
                    <a:pt x="1423" y="1634"/>
                  </a:lnTo>
                  <a:lnTo>
                    <a:pt x="1437" y="1620"/>
                  </a:lnTo>
                  <a:lnTo>
                    <a:pt x="1454" y="1611"/>
                  </a:lnTo>
                  <a:lnTo>
                    <a:pt x="1475" y="1609"/>
                  </a:lnTo>
                  <a:lnTo>
                    <a:pt x="1572" y="1609"/>
                  </a:lnTo>
                  <a:lnTo>
                    <a:pt x="1586" y="1610"/>
                  </a:lnTo>
                  <a:lnTo>
                    <a:pt x="1599" y="1615"/>
                  </a:lnTo>
                  <a:lnTo>
                    <a:pt x="1547" y="1571"/>
                  </a:lnTo>
                  <a:lnTo>
                    <a:pt x="1493" y="1533"/>
                  </a:lnTo>
                  <a:lnTo>
                    <a:pt x="1436" y="1500"/>
                  </a:lnTo>
                  <a:lnTo>
                    <a:pt x="1376" y="1472"/>
                  </a:lnTo>
                  <a:lnTo>
                    <a:pt x="1315" y="1450"/>
                  </a:lnTo>
                  <a:lnTo>
                    <a:pt x="1254" y="1433"/>
                  </a:lnTo>
                  <a:lnTo>
                    <a:pt x="1191" y="1422"/>
                  </a:lnTo>
                  <a:lnTo>
                    <a:pt x="1128" y="1416"/>
                  </a:lnTo>
                  <a:lnTo>
                    <a:pt x="1063" y="1415"/>
                  </a:lnTo>
                  <a:close/>
                  <a:moveTo>
                    <a:pt x="2963" y="0"/>
                  </a:moveTo>
                  <a:lnTo>
                    <a:pt x="3002" y="0"/>
                  </a:lnTo>
                  <a:lnTo>
                    <a:pt x="3039" y="5"/>
                  </a:lnTo>
                  <a:lnTo>
                    <a:pt x="3077" y="16"/>
                  </a:lnTo>
                  <a:lnTo>
                    <a:pt x="3113" y="32"/>
                  </a:lnTo>
                  <a:lnTo>
                    <a:pt x="3147" y="54"/>
                  </a:lnTo>
                  <a:lnTo>
                    <a:pt x="3178" y="80"/>
                  </a:lnTo>
                  <a:lnTo>
                    <a:pt x="3205" y="112"/>
                  </a:lnTo>
                  <a:lnTo>
                    <a:pt x="3226" y="146"/>
                  </a:lnTo>
                  <a:lnTo>
                    <a:pt x="3242" y="182"/>
                  </a:lnTo>
                  <a:lnTo>
                    <a:pt x="3254" y="220"/>
                  </a:lnTo>
                  <a:lnTo>
                    <a:pt x="3258" y="257"/>
                  </a:lnTo>
                  <a:lnTo>
                    <a:pt x="3258" y="297"/>
                  </a:lnTo>
                  <a:lnTo>
                    <a:pt x="3254" y="336"/>
                  </a:lnTo>
                  <a:lnTo>
                    <a:pt x="3242" y="374"/>
                  </a:lnTo>
                  <a:lnTo>
                    <a:pt x="3226" y="409"/>
                  </a:lnTo>
                  <a:lnTo>
                    <a:pt x="3205" y="442"/>
                  </a:lnTo>
                  <a:lnTo>
                    <a:pt x="3178" y="475"/>
                  </a:lnTo>
                  <a:lnTo>
                    <a:pt x="2380" y="1276"/>
                  </a:lnTo>
                  <a:lnTo>
                    <a:pt x="2349" y="1302"/>
                  </a:lnTo>
                  <a:lnTo>
                    <a:pt x="2315" y="1324"/>
                  </a:lnTo>
                  <a:lnTo>
                    <a:pt x="2280" y="1340"/>
                  </a:lnTo>
                  <a:lnTo>
                    <a:pt x="2242" y="1350"/>
                  </a:lnTo>
                  <a:lnTo>
                    <a:pt x="2204" y="1356"/>
                  </a:lnTo>
                  <a:lnTo>
                    <a:pt x="2166" y="1356"/>
                  </a:lnTo>
                  <a:lnTo>
                    <a:pt x="2128" y="1352"/>
                  </a:lnTo>
                  <a:lnTo>
                    <a:pt x="1942" y="1538"/>
                  </a:lnTo>
                  <a:lnTo>
                    <a:pt x="1974" y="1584"/>
                  </a:lnTo>
                  <a:lnTo>
                    <a:pt x="2004" y="1631"/>
                  </a:lnTo>
                  <a:lnTo>
                    <a:pt x="2031" y="1631"/>
                  </a:lnTo>
                  <a:lnTo>
                    <a:pt x="2045" y="1633"/>
                  </a:lnTo>
                  <a:lnTo>
                    <a:pt x="2055" y="1640"/>
                  </a:lnTo>
                  <a:lnTo>
                    <a:pt x="2062" y="1651"/>
                  </a:lnTo>
                  <a:lnTo>
                    <a:pt x="2065" y="1664"/>
                  </a:lnTo>
                  <a:lnTo>
                    <a:pt x="2065" y="1751"/>
                  </a:lnTo>
                  <a:lnTo>
                    <a:pt x="2087" y="1807"/>
                  </a:lnTo>
                  <a:lnTo>
                    <a:pt x="2107" y="1863"/>
                  </a:lnTo>
                  <a:lnTo>
                    <a:pt x="2150" y="1863"/>
                  </a:lnTo>
                  <a:lnTo>
                    <a:pt x="2163" y="1865"/>
                  </a:lnTo>
                  <a:lnTo>
                    <a:pt x="2173" y="1872"/>
                  </a:lnTo>
                  <a:lnTo>
                    <a:pt x="2180" y="1884"/>
                  </a:lnTo>
                  <a:lnTo>
                    <a:pt x="2184" y="1896"/>
                  </a:lnTo>
                  <a:lnTo>
                    <a:pt x="2184" y="2000"/>
                  </a:lnTo>
                  <a:lnTo>
                    <a:pt x="2180" y="2012"/>
                  </a:lnTo>
                  <a:lnTo>
                    <a:pt x="2173" y="2023"/>
                  </a:lnTo>
                  <a:lnTo>
                    <a:pt x="2163" y="2030"/>
                  </a:lnTo>
                  <a:lnTo>
                    <a:pt x="2150" y="2033"/>
                  </a:lnTo>
                  <a:lnTo>
                    <a:pt x="2144" y="2033"/>
                  </a:lnTo>
                  <a:lnTo>
                    <a:pt x="2149" y="2077"/>
                  </a:lnTo>
                  <a:lnTo>
                    <a:pt x="2153" y="2077"/>
                  </a:lnTo>
                  <a:lnTo>
                    <a:pt x="2155" y="2077"/>
                  </a:lnTo>
                  <a:lnTo>
                    <a:pt x="2157" y="2078"/>
                  </a:lnTo>
                  <a:lnTo>
                    <a:pt x="2161" y="2080"/>
                  </a:lnTo>
                  <a:lnTo>
                    <a:pt x="2163" y="2084"/>
                  </a:lnTo>
                  <a:lnTo>
                    <a:pt x="2163" y="2087"/>
                  </a:lnTo>
                  <a:lnTo>
                    <a:pt x="2163" y="2246"/>
                  </a:lnTo>
                  <a:lnTo>
                    <a:pt x="2163" y="2250"/>
                  </a:lnTo>
                  <a:lnTo>
                    <a:pt x="2161" y="2254"/>
                  </a:lnTo>
                  <a:lnTo>
                    <a:pt x="2157" y="2256"/>
                  </a:lnTo>
                  <a:lnTo>
                    <a:pt x="2153" y="2257"/>
                  </a:lnTo>
                  <a:lnTo>
                    <a:pt x="2153" y="2257"/>
                  </a:lnTo>
                  <a:lnTo>
                    <a:pt x="2148" y="2301"/>
                  </a:lnTo>
                  <a:lnTo>
                    <a:pt x="2142" y="2344"/>
                  </a:lnTo>
                  <a:lnTo>
                    <a:pt x="2169" y="2326"/>
                  </a:lnTo>
                  <a:lnTo>
                    <a:pt x="2172" y="2325"/>
                  </a:lnTo>
                  <a:lnTo>
                    <a:pt x="2176" y="2325"/>
                  </a:lnTo>
                  <a:lnTo>
                    <a:pt x="2180" y="2326"/>
                  </a:lnTo>
                  <a:lnTo>
                    <a:pt x="2183" y="2328"/>
                  </a:lnTo>
                  <a:lnTo>
                    <a:pt x="2185" y="2332"/>
                  </a:lnTo>
                  <a:lnTo>
                    <a:pt x="2186" y="2335"/>
                  </a:lnTo>
                  <a:lnTo>
                    <a:pt x="2186" y="2495"/>
                  </a:lnTo>
                  <a:lnTo>
                    <a:pt x="2185" y="2498"/>
                  </a:lnTo>
                  <a:lnTo>
                    <a:pt x="2184" y="2501"/>
                  </a:lnTo>
                  <a:lnTo>
                    <a:pt x="2181" y="2503"/>
                  </a:lnTo>
                  <a:lnTo>
                    <a:pt x="2178" y="2505"/>
                  </a:lnTo>
                  <a:lnTo>
                    <a:pt x="2175" y="2505"/>
                  </a:lnTo>
                  <a:lnTo>
                    <a:pt x="2171" y="2505"/>
                  </a:lnTo>
                  <a:lnTo>
                    <a:pt x="2169" y="2503"/>
                  </a:lnTo>
                  <a:lnTo>
                    <a:pt x="2165" y="2501"/>
                  </a:lnTo>
                  <a:lnTo>
                    <a:pt x="2164" y="2498"/>
                  </a:lnTo>
                  <a:lnTo>
                    <a:pt x="2164" y="2495"/>
                  </a:lnTo>
                  <a:lnTo>
                    <a:pt x="2164" y="2357"/>
                  </a:lnTo>
                  <a:lnTo>
                    <a:pt x="2139" y="2374"/>
                  </a:lnTo>
                  <a:lnTo>
                    <a:pt x="2139" y="2393"/>
                  </a:lnTo>
                  <a:lnTo>
                    <a:pt x="2138" y="2397"/>
                  </a:lnTo>
                  <a:lnTo>
                    <a:pt x="2137" y="2402"/>
                  </a:lnTo>
                  <a:lnTo>
                    <a:pt x="2133" y="2406"/>
                  </a:lnTo>
                  <a:lnTo>
                    <a:pt x="2130" y="2410"/>
                  </a:lnTo>
                  <a:lnTo>
                    <a:pt x="2109" y="2490"/>
                  </a:lnTo>
                  <a:lnTo>
                    <a:pt x="2083" y="2569"/>
                  </a:lnTo>
                  <a:lnTo>
                    <a:pt x="2085" y="2569"/>
                  </a:lnTo>
                  <a:lnTo>
                    <a:pt x="2089" y="2567"/>
                  </a:lnTo>
                  <a:lnTo>
                    <a:pt x="2140" y="2567"/>
                  </a:lnTo>
                  <a:lnTo>
                    <a:pt x="2153" y="2571"/>
                  </a:lnTo>
                  <a:lnTo>
                    <a:pt x="2164" y="2578"/>
                  </a:lnTo>
                  <a:lnTo>
                    <a:pt x="2171" y="2588"/>
                  </a:lnTo>
                  <a:lnTo>
                    <a:pt x="2173" y="2601"/>
                  </a:lnTo>
                  <a:lnTo>
                    <a:pt x="2173" y="2704"/>
                  </a:lnTo>
                  <a:lnTo>
                    <a:pt x="2171" y="2718"/>
                  </a:lnTo>
                  <a:lnTo>
                    <a:pt x="2164" y="2728"/>
                  </a:lnTo>
                  <a:lnTo>
                    <a:pt x="2153" y="2735"/>
                  </a:lnTo>
                  <a:lnTo>
                    <a:pt x="2140" y="2737"/>
                  </a:lnTo>
                  <a:lnTo>
                    <a:pt x="2089" y="2737"/>
                  </a:lnTo>
                  <a:lnTo>
                    <a:pt x="2076" y="2735"/>
                  </a:lnTo>
                  <a:lnTo>
                    <a:pt x="2066" y="2728"/>
                  </a:lnTo>
                  <a:lnTo>
                    <a:pt x="2058" y="2718"/>
                  </a:lnTo>
                  <a:lnTo>
                    <a:pt x="2055" y="2704"/>
                  </a:lnTo>
                  <a:lnTo>
                    <a:pt x="2055" y="2634"/>
                  </a:lnTo>
                  <a:lnTo>
                    <a:pt x="2029" y="2688"/>
                  </a:lnTo>
                  <a:lnTo>
                    <a:pt x="1999" y="2741"/>
                  </a:lnTo>
                  <a:lnTo>
                    <a:pt x="1966" y="2793"/>
                  </a:lnTo>
                  <a:lnTo>
                    <a:pt x="1990" y="2793"/>
                  </a:lnTo>
                  <a:lnTo>
                    <a:pt x="2003" y="2795"/>
                  </a:lnTo>
                  <a:lnTo>
                    <a:pt x="2013" y="2802"/>
                  </a:lnTo>
                  <a:lnTo>
                    <a:pt x="2020" y="2812"/>
                  </a:lnTo>
                  <a:lnTo>
                    <a:pt x="2023" y="2826"/>
                  </a:lnTo>
                  <a:lnTo>
                    <a:pt x="2023" y="2929"/>
                  </a:lnTo>
                  <a:lnTo>
                    <a:pt x="2020" y="2942"/>
                  </a:lnTo>
                  <a:lnTo>
                    <a:pt x="2013" y="2952"/>
                  </a:lnTo>
                  <a:lnTo>
                    <a:pt x="2003" y="2959"/>
                  </a:lnTo>
                  <a:lnTo>
                    <a:pt x="1990" y="2962"/>
                  </a:lnTo>
                  <a:lnTo>
                    <a:pt x="1939" y="2962"/>
                  </a:lnTo>
                  <a:lnTo>
                    <a:pt x="1926" y="2959"/>
                  </a:lnTo>
                  <a:lnTo>
                    <a:pt x="1914" y="2952"/>
                  </a:lnTo>
                  <a:lnTo>
                    <a:pt x="1908" y="2942"/>
                  </a:lnTo>
                  <a:lnTo>
                    <a:pt x="1905" y="2929"/>
                  </a:lnTo>
                  <a:lnTo>
                    <a:pt x="1905" y="2872"/>
                  </a:lnTo>
                  <a:lnTo>
                    <a:pt x="1874" y="2908"/>
                  </a:lnTo>
                  <a:lnTo>
                    <a:pt x="1842" y="2942"/>
                  </a:lnTo>
                  <a:lnTo>
                    <a:pt x="1783" y="2996"/>
                  </a:lnTo>
                  <a:lnTo>
                    <a:pt x="1722" y="3045"/>
                  </a:lnTo>
                  <a:lnTo>
                    <a:pt x="1658" y="3090"/>
                  </a:lnTo>
                  <a:lnTo>
                    <a:pt x="1591" y="3128"/>
                  </a:lnTo>
                  <a:lnTo>
                    <a:pt x="1523" y="3163"/>
                  </a:lnTo>
                  <a:lnTo>
                    <a:pt x="1452" y="3191"/>
                  </a:lnTo>
                  <a:lnTo>
                    <a:pt x="1381" y="3214"/>
                  </a:lnTo>
                  <a:lnTo>
                    <a:pt x="1307" y="3233"/>
                  </a:lnTo>
                  <a:lnTo>
                    <a:pt x="1233" y="3245"/>
                  </a:lnTo>
                  <a:lnTo>
                    <a:pt x="1158" y="3253"/>
                  </a:lnTo>
                  <a:lnTo>
                    <a:pt x="1084" y="3256"/>
                  </a:lnTo>
                  <a:lnTo>
                    <a:pt x="1010" y="3253"/>
                  </a:lnTo>
                  <a:lnTo>
                    <a:pt x="935" y="3245"/>
                  </a:lnTo>
                  <a:lnTo>
                    <a:pt x="861" y="3233"/>
                  </a:lnTo>
                  <a:lnTo>
                    <a:pt x="787" y="3214"/>
                  </a:lnTo>
                  <a:lnTo>
                    <a:pt x="716" y="3191"/>
                  </a:lnTo>
                  <a:lnTo>
                    <a:pt x="645" y="3163"/>
                  </a:lnTo>
                  <a:lnTo>
                    <a:pt x="577" y="3128"/>
                  </a:lnTo>
                  <a:lnTo>
                    <a:pt x="510" y="3090"/>
                  </a:lnTo>
                  <a:lnTo>
                    <a:pt x="446" y="3045"/>
                  </a:lnTo>
                  <a:lnTo>
                    <a:pt x="384" y="2996"/>
                  </a:lnTo>
                  <a:lnTo>
                    <a:pt x="326" y="2942"/>
                  </a:lnTo>
                  <a:lnTo>
                    <a:pt x="287" y="2899"/>
                  </a:lnTo>
                  <a:lnTo>
                    <a:pt x="250" y="2856"/>
                  </a:lnTo>
                  <a:lnTo>
                    <a:pt x="250" y="2957"/>
                  </a:lnTo>
                  <a:lnTo>
                    <a:pt x="249" y="2960"/>
                  </a:lnTo>
                  <a:lnTo>
                    <a:pt x="248" y="2963"/>
                  </a:lnTo>
                  <a:lnTo>
                    <a:pt x="246" y="2965"/>
                  </a:lnTo>
                  <a:lnTo>
                    <a:pt x="242" y="2967"/>
                  </a:lnTo>
                  <a:lnTo>
                    <a:pt x="239" y="2967"/>
                  </a:lnTo>
                  <a:lnTo>
                    <a:pt x="235" y="2967"/>
                  </a:lnTo>
                  <a:lnTo>
                    <a:pt x="232" y="2965"/>
                  </a:lnTo>
                  <a:lnTo>
                    <a:pt x="230" y="2963"/>
                  </a:lnTo>
                  <a:lnTo>
                    <a:pt x="228" y="2960"/>
                  </a:lnTo>
                  <a:lnTo>
                    <a:pt x="227" y="2957"/>
                  </a:lnTo>
                  <a:lnTo>
                    <a:pt x="227" y="2827"/>
                  </a:lnTo>
                  <a:lnTo>
                    <a:pt x="223" y="2822"/>
                  </a:lnTo>
                  <a:lnTo>
                    <a:pt x="184" y="2849"/>
                  </a:lnTo>
                  <a:lnTo>
                    <a:pt x="181" y="2851"/>
                  </a:lnTo>
                  <a:lnTo>
                    <a:pt x="178" y="2851"/>
                  </a:lnTo>
                  <a:lnTo>
                    <a:pt x="175" y="2850"/>
                  </a:lnTo>
                  <a:lnTo>
                    <a:pt x="171" y="2849"/>
                  </a:lnTo>
                  <a:lnTo>
                    <a:pt x="169" y="2847"/>
                  </a:lnTo>
                  <a:lnTo>
                    <a:pt x="168" y="2843"/>
                  </a:lnTo>
                  <a:lnTo>
                    <a:pt x="167" y="2840"/>
                  </a:lnTo>
                  <a:lnTo>
                    <a:pt x="168" y="2836"/>
                  </a:lnTo>
                  <a:lnTo>
                    <a:pt x="169" y="2834"/>
                  </a:lnTo>
                  <a:lnTo>
                    <a:pt x="171" y="2831"/>
                  </a:lnTo>
                  <a:lnTo>
                    <a:pt x="210" y="2804"/>
                  </a:lnTo>
                  <a:lnTo>
                    <a:pt x="187" y="2771"/>
                  </a:lnTo>
                  <a:lnTo>
                    <a:pt x="167" y="2737"/>
                  </a:lnTo>
                  <a:lnTo>
                    <a:pt x="159" y="2731"/>
                  </a:lnTo>
                  <a:lnTo>
                    <a:pt x="154" y="2721"/>
                  </a:lnTo>
                  <a:lnTo>
                    <a:pt x="152" y="2711"/>
                  </a:lnTo>
                  <a:lnTo>
                    <a:pt x="117" y="2647"/>
                  </a:lnTo>
                  <a:lnTo>
                    <a:pt x="89" y="2579"/>
                  </a:lnTo>
                  <a:lnTo>
                    <a:pt x="65" y="2511"/>
                  </a:lnTo>
                  <a:lnTo>
                    <a:pt x="52" y="2508"/>
                  </a:lnTo>
                  <a:lnTo>
                    <a:pt x="42" y="2501"/>
                  </a:lnTo>
                  <a:lnTo>
                    <a:pt x="36" y="2490"/>
                  </a:lnTo>
                  <a:lnTo>
                    <a:pt x="34" y="2478"/>
                  </a:lnTo>
                  <a:lnTo>
                    <a:pt x="34" y="2390"/>
                  </a:lnTo>
                  <a:lnTo>
                    <a:pt x="21" y="2318"/>
                  </a:lnTo>
                  <a:lnTo>
                    <a:pt x="14" y="2244"/>
                  </a:lnTo>
                  <a:lnTo>
                    <a:pt x="13" y="2240"/>
                  </a:lnTo>
                  <a:lnTo>
                    <a:pt x="12" y="2234"/>
                  </a:lnTo>
                  <a:lnTo>
                    <a:pt x="11" y="2229"/>
                  </a:lnTo>
                  <a:lnTo>
                    <a:pt x="11" y="2126"/>
                  </a:lnTo>
                  <a:lnTo>
                    <a:pt x="12" y="2120"/>
                  </a:lnTo>
                  <a:lnTo>
                    <a:pt x="13" y="2116"/>
                  </a:lnTo>
                  <a:lnTo>
                    <a:pt x="15" y="2110"/>
                  </a:lnTo>
                  <a:lnTo>
                    <a:pt x="22" y="2039"/>
                  </a:lnTo>
                  <a:lnTo>
                    <a:pt x="34" y="1967"/>
                  </a:lnTo>
                  <a:lnTo>
                    <a:pt x="51" y="1897"/>
                  </a:lnTo>
                  <a:lnTo>
                    <a:pt x="19" y="1920"/>
                  </a:lnTo>
                  <a:lnTo>
                    <a:pt x="15" y="1922"/>
                  </a:lnTo>
                  <a:lnTo>
                    <a:pt x="12" y="1922"/>
                  </a:lnTo>
                  <a:lnTo>
                    <a:pt x="8" y="1922"/>
                  </a:lnTo>
                  <a:lnTo>
                    <a:pt x="5" y="1919"/>
                  </a:lnTo>
                  <a:lnTo>
                    <a:pt x="3" y="1917"/>
                  </a:lnTo>
                  <a:lnTo>
                    <a:pt x="2" y="1913"/>
                  </a:lnTo>
                  <a:lnTo>
                    <a:pt x="0" y="1910"/>
                  </a:lnTo>
                  <a:lnTo>
                    <a:pt x="2" y="1907"/>
                  </a:lnTo>
                  <a:lnTo>
                    <a:pt x="3" y="1904"/>
                  </a:lnTo>
                  <a:lnTo>
                    <a:pt x="6" y="1902"/>
                  </a:lnTo>
                  <a:lnTo>
                    <a:pt x="60" y="1863"/>
                  </a:lnTo>
                  <a:lnTo>
                    <a:pt x="79" y="1807"/>
                  </a:lnTo>
                  <a:lnTo>
                    <a:pt x="76" y="1807"/>
                  </a:lnTo>
                  <a:lnTo>
                    <a:pt x="63" y="1803"/>
                  </a:lnTo>
                  <a:lnTo>
                    <a:pt x="53" y="1796"/>
                  </a:lnTo>
                  <a:lnTo>
                    <a:pt x="45" y="1786"/>
                  </a:lnTo>
                  <a:lnTo>
                    <a:pt x="43" y="1773"/>
                  </a:lnTo>
                  <a:lnTo>
                    <a:pt x="43" y="1670"/>
                  </a:lnTo>
                  <a:lnTo>
                    <a:pt x="45" y="1656"/>
                  </a:lnTo>
                  <a:lnTo>
                    <a:pt x="53" y="1646"/>
                  </a:lnTo>
                  <a:lnTo>
                    <a:pt x="63" y="1639"/>
                  </a:lnTo>
                  <a:lnTo>
                    <a:pt x="76" y="1637"/>
                  </a:lnTo>
                  <a:lnTo>
                    <a:pt x="128" y="1637"/>
                  </a:lnTo>
                  <a:lnTo>
                    <a:pt x="138" y="1638"/>
                  </a:lnTo>
                  <a:lnTo>
                    <a:pt x="146" y="1642"/>
                  </a:lnTo>
                  <a:lnTo>
                    <a:pt x="153" y="1649"/>
                  </a:lnTo>
                  <a:lnTo>
                    <a:pt x="189" y="1588"/>
                  </a:lnTo>
                  <a:lnTo>
                    <a:pt x="231" y="1531"/>
                  </a:lnTo>
                  <a:lnTo>
                    <a:pt x="276" y="1474"/>
                  </a:lnTo>
                  <a:lnTo>
                    <a:pt x="326" y="1422"/>
                  </a:lnTo>
                  <a:lnTo>
                    <a:pt x="385" y="1366"/>
                  </a:lnTo>
                  <a:lnTo>
                    <a:pt x="446" y="1317"/>
                  </a:lnTo>
                  <a:lnTo>
                    <a:pt x="511" y="1272"/>
                  </a:lnTo>
                  <a:lnTo>
                    <a:pt x="578" y="1233"/>
                  </a:lnTo>
                  <a:lnTo>
                    <a:pt x="646" y="1200"/>
                  </a:lnTo>
                  <a:lnTo>
                    <a:pt x="717" y="1171"/>
                  </a:lnTo>
                  <a:lnTo>
                    <a:pt x="790" y="1148"/>
                  </a:lnTo>
                  <a:lnTo>
                    <a:pt x="863" y="1130"/>
                  </a:lnTo>
                  <a:lnTo>
                    <a:pt x="936" y="1117"/>
                  </a:lnTo>
                  <a:lnTo>
                    <a:pt x="1012" y="1109"/>
                  </a:lnTo>
                  <a:lnTo>
                    <a:pt x="1086" y="1107"/>
                  </a:lnTo>
                  <a:lnTo>
                    <a:pt x="1162" y="1109"/>
                  </a:lnTo>
                  <a:lnTo>
                    <a:pt x="1236" y="1117"/>
                  </a:lnTo>
                  <a:lnTo>
                    <a:pt x="1311" y="1131"/>
                  </a:lnTo>
                  <a:lnTo>
                    <a:pt x="1384" y="1149"/>
                  </a:lnTo>
                  <a:lnTo>
                    <a:pt x="1455" y="1173"/>
                  </a:lnTo>
                  <a:lnTo>
                    <a:pt x="1526" y="1202"/>
                  </a:lnTo>
                  <a:lnTo>
                    <a:pt x="1595" y="1237"/>
                  </a:lnTo>
                  <a:lnTo>
                    <a:pt x="1661" y="1276"/>
                  </a:lnTo>
                  <a:lnTo>
                    <a:pt x="1725" y="1320"/>
                  </a:lnTo>
                  <a:lnTo>
                    <a:pt x="1911" y="1134"/>
                  </a:lnTo>
                  <a:lnTo>
                    <a:pt x="1906" y="1095"/>
                  </a:lnTo>
                  <a:lnTo>
                    <a:pt x="1906" y="1057"/>
                  </a:lnTo>
                  <a:lnTo>
                    <a:pt x="1912" y="1019"/>
                  </a:lnTo>
                  <a:lnTo>
                    <a:pt x="1923" y="981"/>
                  </a:lnTo>
                  <a:lnTo>
                    <a:pt x="1939" y="946"/>
                  </a:lnTo>
                  <a:lnTo>
                    <a:pt x="1960" y="913"/>
                  </a:lnTo>
                  <a:lnTo>
                    <a:pt x="1987" y="881"/>
                  </a:lnTo>
                  <a:lnTo>
                    <a:pt x="2785" y="80"/>
                  </a:lnTo>
                  <a:lnTo>
                    <a:pt x="2817" y="54"/>
                  </a:lnTo>
                  <a:lnTo>
                    <a:pt x="2850" y="32"/>
                  </a:lnTo>
                  <a:lnTo>
                    <a:pt x="2887" y="16"/>
                  </a:lnTo>
                  <a:lnTo>
                    <a:pt x="2924" y="5"/>
                  </a:lnTo>
                  <a:lnTo>
                    <a:pt x="296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6011863" y="3416300"/>
              <a:ext cx="58738" cy="85725"/>
            </a:xfrm>
            <a:custGeom>
              <a:rect b="b" l="l" r="r" t="t"/>
              <a:pathLst>
                <a:path extrusionOk="0" h="325" w="224">
                  <a:moveTo>
                    <a:pt x="63" y="43"/>
                  </a:moveTo>
                  <a:lnTo>
                    <a:pt x="52" y="46"/>
                  </a:lnTo>
                  <a:lnTo>
                    <a:pt x="44" y="53"/>
                  </a:lnTo>
                  <a:lnTo>
                    <a:pt x="42" y="65"/>
                  </a:lnTo>
                  <a:lnTo>
                    <a:pt x="42" y="261"/>
                  </a:lnTo>
                  <a:lnTo>
                    <a:pt x="44" y="272"/>
                  </a:lnTo>
                  <a:lnTo>
                    <a:pt x="52" y="280"/>
                  </a:lnTo>
                  <a:lnTo>
                    <a:pt x="63" y="282"/>
                  </a:lnTo>
                  <a:lnTo>
                    <a:pt x="161" y="282"/>
                  </a:lnTo>
                  <a:lnTo>
                    <a:pt x="171" y="280"/>
                  </a:lnTo>
                  <a:lnTo>
                    <a:pt x="179" y="272"/>
                  </a:lnTo>
                  <a:lnTo>
                    <a:pt x="182" y="261"/>
                  </a:lnTo>
                  <a:lnTo>
                    <a:pt x="182" y="65"/>
                  </a:lnTo>
                  <a:lnTo>
                    <a:pt x="179" y="53"/>
                  </a:lnTo>
                  <a:lnTo>
                    <a:pt x="171" y="46"/>
                  </a:lnTo>
                  <a:lnTo>
                    <a:pt x="161" y="43"/>
                  </a:lnTo>
                  <a:lnTo>
                    <a:pt x="63" y="43"/>
                  </a:lnTo>
                  <a:close/>
                  <a:moveTo>
                    <a:pt x="63" y="0"/>
                  </a:moveTo>
                  <a:lnTo>
                    <a:pt x="161" y="0"/>
                  </a:lnTo>
                  <a:lnTo>
                    <a:pt x="181" y="4"/>
                  </a:lnTo>
                  <a:lnTo>
                    <a:pt x="198" y="13"/>
                  </a:lnTo>
                  <a:lnTo>
                    <a:pt x="211" y="27"/>
                  </a:lnTo>
                  <a:lnTo>
                    <a:pt x="221" y="44"/>
                  </a:lnTo>
                  <a:lnTo>
                    <a:pt x="224" y="65"/>
                  </a:lnTo>
                  <a:lnTo>
                    <a:pt x="224" y="261"/>
                  </a:lnTo>
                  <a:lnTo>
                    <a:pt x="221" y="281"/>
                  </a:lnTo>
                  <a:lnTo>
                    <a:pt x="211" y="298"/>
                  </a:lnTo>
                  <a:lnTo>
                    <a:pt x="198" y="312"/>
                  </a:lnTo>
                  <a:lnTo>
                    <a:pt x="181" y="321"/>
                  </a:lnTo>
                  <a:lnTo>
                    <a:pt x="161" y="325"/>
                  </a:lnTo>
                  <a:lnTo>
                    <a:pt x="63" y="325"/>
                  </a:lnTo>
                  <a:lnTo>
                    <a:pt x="43" y="321"/>
                  </a:lnTo>
                  <a:lnTo>
                    <a:pt x="26" y="312"/>
                  </a:lnTo>
                  <a:lnTo>
                    <a:pt x="12" y="298"/>
                  </a:lnTo>
                  <a:lnTo>
                    <a:pt x="3" y="281"/>
                  </a:lnTo>
                  <a:lnTo>
                    <a:pt x="0" y="261"/>
                  </a:lnTo>
                  <a:lnTo>
                    <a:pt x="0" y="65"/>
                  </a:lnTo>
                  <a:lnTo>
                    <a:pt x="3" y="44"/>
                  </a:lnTo>
                  <a:lnTo>
                    <a:pt x="12" y="27"/>
                  </a:lnTo>
                  <a:lnTo>
                    <a:pt x="26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1"/>
            <p:cNvSpPr/>
            <p:nvPr/>
          </p:nvSpPr>
          <p:spPr>
            <a:xfrm>
              <a:off x="5930901" y="3409950"/>
              <a:ext cx="41275" cy="92075"/>
            </a:xfrm>
            <a:custGeom>
              <a:rect b="b" l="l" r="r" t="t"/>
              <a:pathLst>
                <a:path extrusionOk="0" h="345" w="158">
                  <a:moveTo>
                    <a:pt x="135" y="0"/>
                  </a:moveTo>
                  <a:lnTo>
                    <a:pt x="146" y="2"/>
                  </a:lnTo>
                  <a:lnTo>
                    <a:pt x="155" y="10"/>
                  </a:lnTo>
                  <a:lnTo>
                    <a:pt x="158" y="20"/>
                  </a:lnTo>
                  <a:lnTo>
                    <a:pt x="158" y="324"/>
                  </a:lnTo>
                  <a:lnTo>
                    <a:pt x="155" y="334"/>
                  </a:lnTo>
                  <a:lnTo>
                    <a:pt x="146" y="341"/>
                  </a:lnTo>
                  <a:lnTo>
                    <a:pt x="136" y="345"/>
                  </a:lnTo>
                  <a:lnTo>
                    <a:pt x="126" y="341"/>
                  </a:lnTo>
                  <a:lnTo>
                    <a:pt x="118" y="334"/>
                  </a:lnTo>
                  <a:lnTo>
                    <a:pt x="116" y="324"/>
                  </a:lnTo>
                  <a:lnTo>
                    <a:pt x="116" y="62"/>
                  </a:lnTo>
                  <a:lnTo>
                    <a:pt x="33" y="119"/>
                  </a:lnTo>
                  <a:lnTo>
                    <a:pt x="25" y="123"/>
                  </a:lnTo>
                  <a:lnTo>
                    <a:pt x="17" y="123"/>
                  </a:lnTo>
                  <a:lnTo>
                    <a:pt x="9" y="119"/>
                  </a:lnTo>
                  <a:lnTo>
                    <a:pt x="3" y="114"/>
                  </a:lnTo>
                  <a:lnTo>
                    <a:pt x="0" y="107"/>
                  </a:lnTo>
                  <a:lnTo>
                    <a:pt x="0" y="99"/>
                  </a:lnTo>
                  <a:lnTo>
                    <a:pt x="3" y="91"/>
                  </a:lnTo>
                  <a:lnTo>
                    <a:pt x="9" y="85"/>
                  </a:lnTo>
                  <a:lnTo>
                    <a:pt x="125" y="3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1"/>
            <p:cNvSpPr/>
            <p:nvPr/>
          </p:nvSpPr>
          <p:spPr>
            <a:xfrm>
              <a:off x="5907088" y="3532188"/>
              <a:ext cx="58738" cy="85725"/>
            </a:xfrm>
            <a:custGeom>
              <a:rect b="b" l="l" r="r" t="t"/>
              <a:pathLst>
                <a:path extrusionOk="0" h="323" w="225">
                  <a:moveTo>
                    <a:pt x="63" y="41"/>
                  </a:moveTo>
                  <a:lnTo>
                    <a:pt x="53" y="45"/>
                  </a:lnTo>
                  <a:lnTo>
                    <a:pt x="45" y="53"/>
                  </a:lnTo>
                  <a:lnTo>
                    <a:pt x="43" y="63"/>
                  </a:lnTo>
                  <a:lnTo>
                    <a:pt x="43" y="260"/>
                  </a:lnTo>
                  <a:lnTo>
                    <a:pt x="45" y="270"/>
                  </a:lnTo>
                  <a:lnTo>
                    <a:pt x="53" y="278"/>
                  </a:lnTo>
                  <a:lnTo>
                    <a:pt x="63" y="280"/>
                  </a:lnTo>
                  <a:lnTo>
                    <a:pt x="161" y="280"/>
                  </a:lnTo>
                  <a:lnTo>
                    <a:pt x="172" y="278"/>
                  </a:lnTo>
                  <a:lnTo>
                    <a:pt x="179" y="270"/>
                  </a:lnTo>
                  <a:lnTo>
                    <a:pt x="183" y="260"/>
                  </a:lnTo>
                  <a:lnTo>
                    <a:pt x="183" y="63"/>
                  </a:lnTo>
                  <a:lnTo>
                    <a:pt x="179" y="53"/>
                  </a:lnTo>
                  <a:lnTo>
                    <a:pt x="172" y="45"/>
                  </a:lnTo>
                  <a:lnTo>
                    <a:pt x="161" y="41"/>
                  </a:lnTo>
                  <a:lnTo>
                    <a:pt x="63" y="41"/>
                  </a:lnTo>
                  <a:close/>
                  <a:moveTo>
                    <a:pt x="63" y="0"/>
                  </a:moveTo>
                  <a:lnTo>
                    <a:pt x="161" y="0"/>
                  </a:lnTo>
                  <a:lnTo>
                    <a:pt x="181" y="2"/>
                  </a:lnTo>
                  <a:lnTo>
                    <a:pt x="199" y="11"/>
                  </a:lnTo>
                  <a:lnTo>
                    <a:pt x="212" y="25"/>
                  </a:lnTo>
                  <a:lnTo>
                    <a:pt x="221" y="42"/>
                  </a:lnTo>
                  <a:lnTo>
                    <a:pt x="225" y="63"/>
                  </a:lnTo>
                  <a:lnTo>
                    <a:pt x="225" y="260"/>
                  </a:lnTo>
                  <a:lnTo>
                    <a:pt x="221" y="280"/>
                  </a:lnTo>
                  <a:lnTo>
                    <a:pt x="212" y="298"/>
                  </a:lnTo>
                  <a:lnTo>
                    <a:pt x="199" y="310"/>
                  </a:lnTo>
                  <a:lnTo>
                    <a:pt x="181" y="319"/>
                  </a:lnTo>
                  <a:lnTo>
                    <a:pt x="161" y="323"/>
                  </a:lnTo>
                  <a:lnTo>
                    <a:pt x="63" y="323"/>
                  </a:lnTo>
                  <a:lnTo>
                    <a:pt x="43" y="319"/>
                  </a:lnTo>
                  <a:lnTo>
                    <a:pt x="26" y="310"/>
                  </a:lnTo>
                  <a:lnTo>
                    <a:pt x="12" y="298"/>
                  </a:lnTo>
                  <a:lnTo>
                    <a:pt x="4" y="280"/>
                  </a:lnTo>
                  <a:lnTo>
                    <a:pt x="0" y="260"/>
                  </a:lnTo>
                  <a:lnTo>
                    <a:pt x="0" y="63"/>
                  </a:lnTo>
                  <a:lnTo>
                    <a:pt x="4" y="42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5826126" y="3527425"/>
              <a:ext cx="41275" cy="90488"/>
            </a:xfrm>
            <a:custGeom>
              <a:rect b="b" l="l" r="r" t="t"/>
              <a:pathLst>
                <a:path extrusionOk="0" h="345" w="157">
                  <a:moveTo>
                    <a:pt x="135" y="0"/>
                  </a:moveTo>
                  <a:lnTo>
                    <a:pt x="145" y="2"/>
                  </a:lnTo>
                  <a:lnTo>
                    <a:pt x="154" y="10"/>
                  </a:lnTo>
                  <a:lnTo>
                    <a:pt x="157" y="22"/>
                  </a:lnTo>
                  <a:lnTo>
                    <a:pt x="157" y="324"/>
                  </a:lnTo>
                  <a:lnTo>
                    <a:pt x="154" y="334"/>
                  </a:lnTo>
                  <a:lnTo>
                    <a:pt x="146" y="343"/>
                  </a:lnTo>
                  <a:lnTo>
                    <a:pt x="136" y="345"/>
                  </a:lnTo>
                  <a:lnTo>
                    <a:pt x="126" y="343"/>
                  </a:lnTo>
                  <a:lnTo>
                    <a:pt x="118" y="334"/>
                  </a:lnTo>
                  <a:lnTo>
                    <a:pt x="115" y="324"/>
                  </a:lnTo>
                  <a:lnTo>
                    <a:pt x="115" y="62"/>
                  </a:lnTo>
                  <a:lnTo>
                    <a:pt x="32" y="120"/>
                  </a:lnTo>
                  <a:lnTo>
                    <a:pt x="21" y="123"/>
                  </a:lnTo>
                  <a:lnTo>
                    <a:pt x="11" y="122"/>
                  </a:lnTo>
                  <a:lnTo>
                    <a:pt x="3" y="115"/>
                  </a:lnTo>
                  <a:lnTo>
                    <a:pt x="0" y="107"/>
                  </a:lnTo>
                  <a:lnTo>
                    <a:pt x="0" y="99"/>
                  </a:lnTo>
                  <a:lnTo>
                    <a:pt x="2" y="91"/>
                  </a:lnTo>
                  <a:lnTo>
                    <a:pt x="8" y="85"/>
                  </a:lnTo>
                  <a:lnTo>
                    <a:pt x="123" y="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5999163" y="3535363"/>
              <a:ext cx="58738" cy="85725"/>
            </a:xfrm>
            <a:custGeom>
              <a:rect b="b" l="l" r="r" t="t"/>
              <a:pathLst>
                <a:path extrusionOk="0" h="323" w="225">
                  <a:moveTo>
                    <a:pt x="63" y="43"/>
                  </a:moveTo>
                  <a:lnTo>
                    <a:pt x="53" y="45"/>
                  </a:lnTo>
                  <a:lnTo>
                    <a:pt x="45" y="53"/>
                  </a:lnTo>
                  <a:lnTo>
                    <a:pt x="43" y="63"/>
                  </a:lnTo>
                  <a:lnTo>
                    <a:pt x="43" y="260"/>
                  </a:lnTo>
                  <a:lnTo>
                    <a:pt x="45" y="271"/>
                  </a:lnTo>
                  <a:lnTo>
                    <a:pt x="53" y="278"/>
                  </a:lnTo>
                  <a:lnTo>
                    <a:pt x="63" y="282"/>
                  </a:lnTo>
                  <a:lnTo>
                    <a:pt x="162" y="282"/>
                  </a:lnTo>
                  <a:lnTo>
                    <a:pt x="172" y="278"/>
                  </a:lnTo>
                  <a:lnTo>
                    <a:pt x="180" y="271"/>
                  </a:lnTo>
                  <a:lnTo>
                    <a:pt x="182" y="260"/>
                  </a:lnTo>
                  <a:lnTo>
                    <a:pt x="182" y="63"/>
                  </a:lnTo>
                  <a:lnTo>
                    <a:pt x="180" y="53"/>
                  </a:lnTo>
                  <a:lnTo>
                    <a:pt x="172" y="45"/>
                  </a:lnTo>
                  <a:lnTo>
                    <a:pt x="162" y="43"/>
                  </a:lnTo>
                  <a:lnTo>
                    <a:pt x="63" y="43"/>
                  </a:lnTo>
                  <a:close/>
                  <a:moveTo>
                    <a:pt x="63" y="0"/>
                  </a:moveTo>
                  <a:lnTo>
                    <a:pt x="162" y="0"/>
                  </a:lnTo>
                  <a:lnTo>
                    <a:pt x="181" y="4"/>
                  </a:lnTo>
                  <a:lnTo>
                    <a:pt x="198" y="13"/>
                  </a:lnTo>
                  <a:lnTo>
                    <a:pt x="212" y="26"/>
                  </a:lnTo>
                  <a:lnTo>
                    <a:pt x="221" y="44"/>
                  </a:lnTo>
                  <a:lnTo>
                    <a:pt x="225" y="63"/>
                  </a:lnTo>
                  <a:lnTo>
                    <a:pt x="225" y="260"/>
                  </a:lnTo>
                  <a:lnTo>
                    <a:pt x="221" y="281"/>
                  </a:lnTo>
                  <a:lnTo>
                    <a:pt x="212" y="298"/>
                  </a:lnTo>
                  <a:lnTo>
                    <a:pt x="198" y="312"/>
                  </a:lnTo>
                  <a:lnTo>
                    <a:pt x="181" y="321"/>
                  </a:lnTo>
                  <a:lnTo>
                    <a:pt x="162" y="323"/>
                  </a:lnTo>
                  <a:lnTo>
                    <a:pt x="63" y="323"/>
                  </a:lnTo>
                  <a:lnTo>
                    <a:pt x="44" y="321"/>
                  </a:lnTo>
                  <a:lnTo>
                    <a:pt x="27" y="312"/>
                  </a:lnTo>
                  <a:lnTo>
                    <a:pt x="13" y="298"/>
                  </a:lnTo>
                  <a:lnTo>
                    <a:pt x="4" y="281"/>
                  </a:lnTo>
                  <a:lnTo>
                    <a:pt x="0" y="260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3" y="26"/>
                  </a:lnTo>
                  <a:lnTo>
                    <a:pt x="27" y="13"/>
                  </a:lnTo>
                  <a:lnTo>
                    <a:pt x="44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6081713" y="3530600"/>
              <a:ext cx="42863" cy="90488"/>
            </a:xfrm>
            <a:custGeom>
              <a:rect b="b" l="l" r="r" t="t"/>
              <a:pathLst>
                <a:path extrusionOk="0" h="343" w="157">
                  <a:moveTo>
                    <a:pt x="136" y="0"/>
                  </a:moveTo>
                  <a:lnTo>
                    <a:pt x="147" y="2"/>
                  </a:lnTo>
                  <a:lnTo>
                    <a:pt x="153" y="6"/>
                  </a:lnTo>
                  <a:lnTo>
                    <a:pt x="156" y="12"/>
                  </a:lnTo>
                  <a:lnTo>
                    <a:pt x="157" y="20"/>
                  </a:lnTo>
                  <a:lnTo>
                    <a:pt x="157" y="322"/>
                  </a:lnTo>
                  <a:lnTo>
                    <a:pt x="155" y="333"/>
                  </a:lnTo>
                  <a:lnTo>
                    <a:pt x="147" y="341"/>
                  </a:lnTo>
                  <a:lnTo>
                    <a:pt x="137" y="343"/>
                  </a:lnTo>
                  <a:lnTo>
                    <a:pt x="126" y="341"/>
                  </a:lnTo>
                  <a:lnTo>
                    <a:pt x="118" y="333"/>
                  </a:lnTo>
                  <a:lnTo>
                    <a:pt x="116" y="322"/>
                  </a:lnTo>
                  <a:lnTo>
                    <a:pt x="116" y="60"/>
                  </a:lnTo>
                  <a:lnTo>
                    <a:pt x="34" y="118"/>
                  </a:lnTo>
                  <a:lnTo>
                    <a:pt x="22" y="122"/>
                  </a:lnTo>
                  <a:lnTo>
                    <a:pt x="12" y="120"/>
                  </a:lnTo>
                  <a:lnTo>
                    <a:pt x="4" y="113"/>
                  </a:lnTo>
                  <a:lnTo>
                    <a:pt x="0" y="103"/>
                  </a:lnTo>
                  <a:lnTo>
                    <a:pt x="2" y="93"/>
                  </a:lnTo>
                  <a:lnTo>
                    <a:pt x="8" y="83"/>
                  </a:lnTo>
                  <a:lnTo>
                    <a:pt x="124" y="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5995988" y="3646488"/>
              <a:ext cx="58738" cy="84138"/>
            </a:xfrm>
            <a:custGeom>
              <a:rect b="b" l="l" r="r" t="t"/>
              <a:pathLst>
                <a:path extrusionOk="0" h="323" w="223">
                  <a:moveTo>
                    <a:pt x="63" y="42"/>
                  </a:moveTo>
                  <a:lnTo>
                    <a:pt x="51" y="45"/>
                  </a:lnTo>
                  <a:lnTo>
                    <a:pt x="45" y="52"/>
                  </a:lnTo>
                  <a:lnTo>
                    <a:pt x="41" y="64"/>
                  </a:lnTo>
                  <a:lnTo>
                    <a:pt x="41" y="260"/>
                  </a:lnTo>
                  <a:lnTo>
                    <a:pt x="45" y="270"/>
                  </a:lnTo>
                  <a:lnTo>
                    <a:pt x="51" y="278"/>
                  </a:lnTo>
                  <a:lnTo>
                    <a:pt x="63" y="281"/>
                  </a:lnTo>
                  <a:lnTo>
                    <a:pt x="160" y="281"/>
                  </a:lnTo>
                  <a:lnTo>
                    <a:pt x="172" y="278"/>
                  </a:lnTo>
                  <a:lnTo>
                    <a:pt x="179" y="270"/>
                  </a:lnTo>
                  <a:lnTo>
                    <a:pt x="182" y="260"/>
                  </a:lnTo>
                  <a:lnTo>
                    <a:pt x="182" y="64"/>
                  </a:lnTo>
                  <a:lnTo>
                    <a:pt x="179" y="52"/>
                  </a:lnTo>
                  <a:lnTo>
                    <a:pt x="172" y="45"/>
                  </a:lnTo>
                  <a:lnTo>
                    <a:pt x="160" y="42"/>
                  </a:lnTo>
                  <a:lnTo>
                    <a:pt x="63" y="42"/>
                  </a:lnTo>
                  <a:close/>
                  <a:moveTo>
                    <a:pt x="63" y="0"/>
                  </a:moveTo>
                  <a:lnTo>
                    <a:pt x="160" y="0"/>
                  </a:lnTo>
                  <a:lnTo>
                    <a:pt x="181" y="3"/>
                  </a:lnTo>
                  <a:lnTo>
                    <a:pt x="198" y="12"/>
                  </a:lnTo>
                  <a:lnTo>
                    <a:pt x="212" y="26"/>
                  </a:lnTo>
                  <a:lnTo>
                    <a:pt x="221" y="43"/>
                  </a:lnTo>
                  <a:lnTo>
                    <a:pt x="223" y="64"/>
                  </a:lnTo>
                  <a:lnTo>
                    <a:pt x="223" y="260"/>
                  </a:lnTo>
                  <a:lnTo>
                    <a:pt x="221" y="280"/>
                  </a:lnTo>
                  <a:lnTo>
                    <a:pt x="212" y="297"/>
                  </a:lnTo>
                  <a:lnTo>
                    <a:pt x="198" y="311"/>
                  </a:lnTo>
                  <a:lnTo>
                    <a:pt x="181" y="320"/>
                  </a:lnTo>
                  <a:lnTo>
                    <a:pt x="160" y="323"/>
                  </a:lnTo>
                  <a:lnTo>
                    <a:pt x="63" y="323"/>
                  </a:lnTo>
                  <a:lnTo>
                    <a:pt x="42" y="320"/>
                  </a:lnTo>
                  <a:lnTo>
                    <a:pt x="25" y="311"/>
                  </a:lnTo>
                  <a:lnTo>
                    <a:pt x="11" y="297"/>
                  </a:lnTo>
                  <a:lnTo>
                    <a:pt x="3" y="280"/>
                  </a:lnTo>
                  <a:lnTo>
                    <a:pt x="0" y="260"/>
                  </a:lnTo>
                  <a:lnTo>
                    <a:pt x="0" y="64"/>
                  </a:lnTo>
                  <a:lnTo>
                    <a:pt x="3" y="43"/>
                  </a:lnTo>
                  <a:lnTo>
                    <a:pt x="11" y="26"/>
                  </a:lnTo>
                  <a:lnTo>
                    <a:pt x="25" y="12"/>
                  </a:lnTo>
                  <a:lnTo>
                    <a:pt x="42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5915026" y="3640138"/>
              <a:ext cx="41275" cy="90488"/>
            </a:xfrm>
            <a:custGeom>
              <a:rect b="b" l="l" r="r" t="t"/>
              <a:pathLst>
                <a:path extrusionOk="0" h="344" w="158">
                  <a:moveTo>
                    <a:pt x="136" y="0"/>
                  </a:moveTo>
                  <a:lnTo>
                    <a:pt x="147" y="2"/>
                  </a:lnTo>
                  <a:lnTo>
                    <a:pt x="152" y="6"/>
                  </a:lnTo>
                  <a:lnTo>
                    <a:pt x="157" y="13"/>
                  </a:lnTo>
                  <a:lnTo>
                    <a:pt x="158" y="20"/>
                  </a:lnTo>
                  <a:lnTo>
                    <a:pt x="158" y="324"/>
                  </a:lnTo>
                  <a:lnTo>
                    <a:pt x="156" y="334"/>
                  </a:lnTo>
                  <a:lnTo>
                    <a:pt x="148" y="342"/>
                  </a:lnTo>
                  <a:lnTo>
                    <a:pt x="137" y="344"/>
                  </a:lnTo>
                  <a:lnTo>
                    <a:pt x="127" y="342"/>
                  </a:lnTo>
                  <a:lnTo>
                    <a:pt x="119" y="334"/>
                  </a:lnTo>
                  <a:lnTo>
                    <a:pt x="116" y="324"/>
                  </a:lnTo>
                  <a:lnTo>
                    <a:pt x="116" y="62"/>
                  </a:lnTo>
                  <a:lnTo>
                    <a:pt x="33" y="119"/>
                  </a:lnTo>
                  <a:lnTo>
                    <a:pt x="26" y="123"/>
                  </a:lnTo>
                  <a:lnTo>
                    <a:pt x="18" y="123"/>
                  </a:lnTo>
                  <a:lnTo>
                    <a:pt x="10" y="119"/>
                  </a:lnTo>
                  <a:lnTo>
                    <a:pt x="5" y="113"/>
                  </a:lnTo>
                  <a:lnTo>
                    <a:pt x="0" y="103"/>
                  </a:lnTo>
                  <a:lnTo>
                    <a:pt x="2" y="93"/>
                  </a:lnTo>
                  <a:lnTo>
                    <a:pt x="9" y="85"/>
                  </a:lnTo>
                  <a:lnTo>
                    <a:pt x="125" y="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6086476" y="3648075"/>
              <a:ext cx="60325" cy="85725"/>
            </a:xfrm>
            <a:custGeom>
              <a:rect b="b" l="l" r="r" t="t"/>
              <a:pathLst>
                <a:path extrusionOk="0" h="323" w="224">
                  <a:moveTo>
                    <a:pt x="63" y="41"/>
                  </a:moveTo>
                  <a:lnTo>
                    <a:pt x="52" y="45"/>
                  </a:lnTo>
                  <a:lnTo>
                    <a:pt x="44" y="51"/>
                  </a:lnTo>
                  <a:lnTo>
                    <a:pt x="42" y="63"/>
                  </a:lnTo>
                  <a:lnTo>
                    <a:pt x="42" y="259"/>
                  </a:lnTo>
                  <a:lnTo>
                    <a:pt x="44" y="270"/>
                  </a:lnTo>
                  <a:lnTo>
                    <a:pt x="52" y="278"/>
                  </a:lnTo>
                  <a:lnTo>
                    <a:pt x="63" y="280"/>
                  </a:lnTo>
                  <a:lnTo>
                    <a:pt x="161" y="280"/>
                  </a:lnTo>
                  <a:lnTo>
                    <a:pt x="172" y="278"/>
                  </a:lnTo>
                  <a:lnTo>
                    <a:pt x="180" y="270"/>
                  </a:lnTo>
                  <a:lnTo>
                    <a:pt x="182" y="259"/>
                  </a:lnTo>
                  <a:lnTo>
                    <a:pt x="182" y="63"/>
                  </a:lnTo>
                  <a:lnTo>
                    <a:pt x="180" y="51"/>
                  </a:lnTo>
                  <a:lnTo>
                    <a:pt x="172" y="45"/>
                  </a:lnTo>
                  <a:lnTo>
                    <a:pt x="161" y="41"/>
                  </a:lnTo>
                  <a:lnTo>
                    <a:pt x="63" y="41"/>
                  </a:lnTo>
                  <a:close/>
                  <a:moveTo>
                    <a:pt x="63" y="0"/>
                  </a:moveTo>
                  <a:lnTo>
                    <a:pt x="161" y="0"/>
                  </a:lnTo>
                  <a:lnTo>
                    <a:pt x="181" y="2"/>
                  </a:lnTo>
                  <a:lnTo>
                    <a:pt x="198" y="11"/>
                  </a:lnTo>
                  <a:lnTo>
                    <a:pt x="212" y="25"/>
                  </a:lnTo>
                  <a:lnTo>
                    <a:pt x="221" y="42"/>
                  </a:lnTo>
                  <a:lnTo>
                    <a:pt x="224" y="63"/>
                  </a:lnTo>
                  <a:lnTo>
                    <a:pt x="224" y="259"/>
                  </a:lnTo>
                  <a:lnTo>
                    <a:pt x="221" y="280"/>
                  </a:lnTo>
                  <a:lnTo>
                    <a:pt x="212" y="297"/>
                  </a:lnTo>
                  <a:lnTo>
                    <a:pt x="198" y="311"/>
                  </a:lnTo>
                  <a:lnTo>
                    <a:pt x="181" y="319"/>
                  </a:lnTo>
                  <a:lnTo>
                    <a:pt x="161" y="323"/>
                  </a:lnTo>
                  <a:lnTo>
                    <a:pt x="63" y="323"/>
                  </a:lnTo>
                  <a:lnTo>
                    <a:pt x="43" y="319"/>
                  </a:lnTo>
                  <a:lnTo>
                    <a:pt x="26" y="311"/>
                  </a:lnTo>
                  <a:lnTo>
                    <a:pt x="12" y="297"/>
                  </a:lnTo>
                  <a:lnTo>
                    <a:pt x="3" y="280"/>
                  </a:lnTo>
                  <a:lnTo>
                    <a:pt x="0" y="259"/>
                  </a:lnTo>
                  <a:lnTo>
                    <a:pt x="0" y="63"/>
                  </a:lnTo>
                  <a:lnTo>
                    <a:pt x="3" y="42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1"/>
            <p:cNvSpPr/>
            <p:nvPr/>
          </p:nvSpPr>
          <p:spPr>
            <a:xfrm>
              <a:off x="6330951" y="3424238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30" y="23"/>
                  </a:lnTo>
                  <a:lnTo>
                    <a:pt x="26" y="24"/>
                  </a:lnTo>
                  <a:lnTo>
                    <a:pt x="24" y="26"/>
                  </a:lnTo>
                  <a:lnTo>
                    <a:pt x="23" y="30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3" y="140"/>
                  </a:lnTo>
                  <a:lnTo>
                    <a:pt x="24" y="143"/>
                  </a:lnTo>
                  <a:lnTo>
                    <a:pt x="26" y="146"/>
                  </a:lnTo>
                  <a:lnTo>
                    <a:pt x="30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7"/>
                  </a:lnTo>
                  <a:lnTo>
                    <a:pt x="92" y="146"/>
                  </a:lnTo>
                  <a:lnTo>
                    <a:pt x="94" y="143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28"/>
                  </a:lnTo>
                  <a:lnTo>
                    <a:pt x="93" y="25"/>
                  </a:lnTo>
                  <a:lnTo>
                    <a:pt x="89" y="23"/>
                  </a:lnTo>
                  <a:lnTo>
                    <a:pt x="85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8" y="9"/>
                  </a:lnTo>
                  <a:lnTo>
                    <a:pt x="116" y="20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6" y="149"/>
                  </a:lnTo>
                  <a:lnTo>
                    <a:pt x="108" y="160"/>
                  </a:lnTo>
                  <a:lnTo>
                    <a:pt x="97" y="166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6"/>
                  </a:lnTo>
                  <a:lnTo>
                    <a:pt x="9" y="160"/>
                  </a:lnTo>
                  <a:lnTo>
                    <a:pt x="2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9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1"/>
            <p:cNvSpPr/>
            <p:nvPr/>
          </p:nvSpPr>
          <p:spPr>
            <a:xfrm>
              <a:off x="6289676" y="3421063"/>
              <a:ext cx="20638" cy="47625"/>
            </a:xfrm>
            <a:custGeom>
              <a:rect b="b" l="l" r="r" t="t"/>
              <a:pathLst>
                <a:path extrusionOk="0" h="182" w="82">
                  <a:moveTo>
                    <a:pt x="73" y="0"/>
                  </a:moveTo>
                  <a:lnTo>
                    <a:pt x="76" y="1"/>
                  </a:lnTo>
                  <a:lnTo>
                    <a:pt x="79" y="4"/>
                  </a:lnTo>
                  <a:lnTo>
                    <a:pt x="81" y="6"/>
                  </a:lnTo>
                  <a:lnTo>
                    <a:pt x="82" y="8"/>
                  </a:lnTo>
                  <a:lnTo>
                    <a:pt x="82" y="12"/>
                  </a:lnTo>
                  <a:lnTo>
                    <a:pt x="82" y="170"/>
                  </a:lnTo>
                  <a:lnTo>
                    <a:pt x="82" y="174"/>
                  </a:lnTo>
                  <a:lnTo>
                    <a:pt x="81" y="177"/>
                  </a:lnTo>
                  <a:lnTo>
                    <a:pt x="78" y="180"/>
                  </a:lnTo>
                  <a:lnTo>
                    <a:pt x="75" y="181"/>
                  </a:lnTo>
                  <a:lnTo>
                    <a:pt x="72" y="182"/>
                  </a:lnTo>
                  <a:lnTo>
                    <a:pt x="68" y="181"/>
                  </a:lnTo>
                  <a:lnTo>
                    <a:pt x="65" y="180"/>
                  </a:lnTo>
                  <a:lnTo>
                    <a:pt x="63" y="177"/>
                  </a:lnTo>
                  <a:lnTo>
                    <a:pt x="62" y="174"/>
                  </a:lnTo>
                  <a:lnTo>
                    <a:pt x="60" y="170"/>
                  </a:lnTo>
                  <a:lnTo>
                    <a:pt x="60" y="32"/>
                  </a:lnTo>
                  <a:lnTo>
                    <a:pt x="17" y="63"/>
                  </a:lnTo>
                  <a:lnTo>
                    <a:pt x="13" y="65"/>
                  </a:lnTo>
                  <a:lnTo>
                    <a:pt x="11" y="65"/>
                  </a:lnTo>
                  <a:lnTo>
                    <a:pt x="8" y="65"/>
                  </a:lnTo>
                  <a:lnTo>
                    <a:pt x="4" y="63"/>
                  </a:lnTo>
                  <a:lnTo>
                    <a:pt x="2" y="60"/>
                  </a:lnTo>
                  <a:lnTo>
                    <a:pt x="1" y="58"/>
                  </a:lnTo>
                  <a:lnTo>
                    <a:pt x="0" y="54"/>
                  </a:lnTo>
                  <a:lnTo>
                    <a:pt x="1" y="51"/>
                  </a:lnTo>
                  <a:lnTo>
                    <a:pt x="2" y="47"/>
                  </a:lnTo>
                  <a:lnTo>
                    <a:pt x="4" y="45"/>
                  </a:lnTo>
                  <a:lnTo>
                    <a:pt x="65" y="3"/>
                  </a:lnTo>
                  <a:lnTo>
                    <a:pt x="6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1"/>
            <p:cNvSpPr/>
            <p:nvPr/>
          </p:nvSpPr>
          <p:spPr>
            <a:xfrm>
              <a:off x="6380163" y="3425825"/>
              <a:ext cx="30163" cy="44450"/>
            </a:xfrm>
            <a:custGeom>
              <a:rect b="b" l="l" r="r" t="t"/>
              <a:pathLst>
                <a:path extrusionOk="0" h="170" w="118">
                  <a:moveTo>
                    <a:pt x="33" y="21"/>
                  </a:moveTo>
                  <a:lnTo>
                    <a:pt x="30" y="22"/>
                  </a:lnTo>
                  <a:lnTo>
                    <a:pt x="26" y="24"/>
                  </a:lnTo>
                  <a:lnTo>
                    <a:pt x="24" y="26"/>
                  </a:lnTo>
                  <a:lnTo>
                    <a:pt x="23" y="29"/>
                  </a:lnTo>
                  <a:lnTo>
                    <a:pt x="22" y="33"/>
                  </a:lnTo>
                  <a:lnTo>
                    <a:pt x="22" y="136"/>
                  </a:lnTo>
                  <a:lnTo>
                    <a:pt x="23" y="140"/>
                  </a:lnTo>
                  <a:lnTo>
                    <a:pt x="25" y="144"/>
                  </a:lnTo>
                  <a:lnTo>
                    <a:pt x="29" y="147"/>
                  </a:lnTo>
                  <a:lnTo>
                    <a:pt x="33" y="147"/>
                  </a:lnTo>
                  <a:lnTo>
                    <a:pt x="85" y="147"/>
                  </a:lnTo>
                  <a:lnTo>
                    <a:pt x="88" y="147"/>
                  </a:lnTo>
                  <a:lnTo>
                    <a:pt x="92" y="145"/>
                  </a:lnTo>
                  <a:lnTo>
                    <a:pt x="94" y="142"/>
                  </a:lnTo>
                  <a:lnTo>
                    <a:pt x="95" y="140"/>
                  </a:lnTo>
                  <a:lnTo>
                    <a:pt x="95" y="136"/>
                  </a:lnTo>
                  <a:lnTo>
                    <a:pt x="95" y="33"/>
                  </a:lnTo>
                  <a:lnTo>
                    <a:pt x="95" y="29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88" y="22"/>
                  </a:lnTo>
                  <a:lnTo>
                    <a:pt x="85" y="21"/>
                  </a:lnTo>
                  <a:lnTo>
                    <a:pt x="33" y="21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19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5" y="149"/>
                  </a:lnTo>
                  <a:lnTo>
                    <a:pt x="108" y="159"/>
                  </a:lnTo>
                  <a:lnTo>
                    <a:pt x="98" y="166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6"/>
                  </a:lnTo>
                  <a:lnTo>
                    <a:pt x="9" y="159"/>
                  </a:lnTo>
                  <a:lnTo>
                    <a:pt x="2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9" y="9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1"/>
            <p:cNvSpPr/>
            <p:nvPr/>
          </p:nvSpPr>
          <p:spPr>
            <a:xfrm>
              <a:off x="6423026" y="3422650"/>
              <a:ext cx="22225" cy="47625"/>
            </a:xfrm>
            <a:custGeom>
              <a:rect b="b" l="l" r="r" t="t"/>
              <a:pathLst>
                <a:path extrusionOk="0" h="182" w="83">
                  <a:moveTo>
                    <a:pt x="72" y="0"/>
                  </a:moveTo>
                  <a:lnTo>
                    <a:pt x="77" y="1"/>
                  </a:lnTo>
                  <a:lnTo>
                    <a:pt x="80" y="3"/>
                  </a:lnTo>
                  <a:lnTo>
                    <a:pt x="82" y="7"/>
                  </a:lnTo>
                  <a:lnTo>
                    <a:pt x="83" y="12"/>
                  </a:lnTo>
                  <a:lnTo>
                    <a:pt x="83" y="170"/>
                  </a:lnTo>
                  <a:lnTo>
                    <a:pt x="82" y="175"/>
                  </a:lnTo>
                  <a:lnTo>
                    <a:pt x="79" y="178"/>
                  </a:lnTo>
                  <a:lnTo>
                    <a:pt x="76" y="180"/>
                  </a:lnTo>
                  <a:lnTo>
                    <a:pt x="71" y="182"/>
                  </a:lnTo>
                  <a:lnTo>
                    <a:pt x="68" y="180"/>
                  </a:lnTo>
                  <a:lnTo>
                    <a:pt x="66" y="179"/>
                  </a:lnTo>
                  <a:lnTo>
                    <a:pt x="62" y="177"/>
                  </a:lnTo>
                  <a:lnTo>
                    <a:pt x="61" y="174"/>
                  </a:lnTo>
                  <a:lnTo>
                    <a:pt x="61" y="170"/>
                  </a:lnTo>
                  <a:lnTo>
                    <a:pt x="61" y="32"/>
                  </a:lnTo>
                  <a:lnTo>
                    <a:pt x="17" y="63"/>
                  </a:lnTo>
                  <a:lnTo>
                    <a:pt x="14" y="64"/>
                  </a:lnTo>
                  <a:lnTo>
                    <a:pt x="11" y="64"/>
                  </a:lnTo>
                  <a:lnTo>
                    <a:pt x="7" y="64"/>
                  </a:lnTo>
                  <a:lnTo>
                    <a:pt x="4" y="62"/>
                  </a:lnTo>
                  <a:lnTo>
                    <a:pt x="1" y="60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51"/>
                  </a:lnTo>
                  <a:lnTo>
                    <a:pt x="3" y="47"/>
                  </a:lnTo>
                  <a:lnTo>
                    <a:pt x="5" y="45"/>
                  </a:lnTo>
                  <a:lnTo>
                    <a:pt x="66" y="2"/>
                  </a:lnTo>
                  <a:lnTo>
                    <a:pt x="69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1"/>
            <p:cNvSpPr/>
            <p:nvPr/>
          </p:nvSpPr>
          <p:spPr>
            <a:xfrm>
              <a:off x="6324601" y="3487738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4" y="21"/>
                  </a:moveTo>
                  <a:lnTo>
                    <a:pt x="29" y="21"/>
                  </a:lnTo>
                  <a:lnTo>
                    <a:pt x="27" y="24"/>
                  </a:lnTo>
                  <a:lnTo>
                    <a:pt x="25" y="26"/>
                  </a:lnTo>
                  <a:lnTo>
                    <a:pt x="23" y="30"/>
                  </a:lnTo>
                  <a:lnTo>
                    <a:pt x="23" y="33"/>
                  </a:lnTo>
                  <a:lnTo>
                    <a:pt x="23" y="136"/>
                  </a:lnTo>
                  <a:lnTo>
                    <a:pt x="23" y="140"/>
                  </a:lnTo>
                  <a:lnTo>
                    <a:pt x="25" y="142"/>
                  </a:lnTo>
                  <a:lnTo>
                    <a:pt x="27" y="144"/>
                  </a:lnTo>
                  <a:lnTo>
                    <a:pt x="29" y="147"/>
                  </a:lnTo>
                  <a:lnTo>
                    <a:pt x="34" y="147"/>
                  </a:lnTo>
                  <a:lnTo>
                    <a:pt x="84" y="147"/>
                  </a:lnTo>
                  <a:lnTo>
                    <a:pt x="88" y="147"/>
                  </a:lnTo>
                  <a:lnTo>
                    <a:pt x="91" y="144"/>
                  </a:lnTo>
                  <a:lnTo>
                    <a:pt x="94" y="142"/>
                  </a:lnTo>
                  <a:lnTo>
                    <a:pt x="96" y="140"/>
                  </a:lnTo>
                  <a:lnTo>
                    <a:pt x="96" y="136"/>
                  </a:lnTo>
                  <a:lnTo>
                    <a:pt x="96" y="33"/>
                  </a:lnTo>
                  <a:lnTo>
                    <a:pt x="96" y="30"/>
                  </a:lnTo>
                  <a:lnTo>
                    <a:pt x="94" y="26"/>
                  </a:lnTo>
                  <a:lnTo>
                    <a:pt x="91" y="24"/>
                  </a:lnTo>
                  <a:lnTo>
                    <a:pt x="88" y="21"/>
                  </a:lnTo>
                  <a:lnTo>
                    <a:pt x="84" y="21"/>
                  </a:lnTo>
                  <a:lnTo>
                    <a:pt x="34" y="21"/>
                  </a:lnTo>
                  <a:close/>
                  <a:moveTo>
                    <a:pt x="34" y="0"/>
                  </a:moveTo>
                  <a:lnTo>
                    <a:pt x="84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19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5" y="149"/>
                  </a:lnTo>
                  <a:lnTo>
                    <a:pt x="108" y="159"/>
                  </a:lnTo>
                  <a:lnTo>
                    <a:pt x="98" y="166"/>
                  </a:lnTo>
                  <a:lnTo>
                    <a:pt x="84" y="170"/>
                  </a:lnTo>
                  <a:lnTo>
                    <a:pt x="34" y="170"/>
                  </a:lnTo>
                  <a:lnTo>
                    <a:pt x="20" y="166"/>
                  </a:lnTo>
                  <a:lnTo>
                    <a:pt x="10" y="159"/>
                  </a:lnTo>
                  <a:lnTo>
                    <a:pt x="3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1"/>
            <p:cNvSpPr/>
            <p:nvPr/>
          </p:nvSpPr>
          <p:spPr>
            <a:xfrm>
              <a:off x="6410326" y="3487738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3" y="21"/>
                  </a:moveTo>
                  <a:lnTo>
                    <a:pt x="29" y="23"/>
                  </a:lnTo>
                  <a:lnTo>
                    <a:pt x="25" y="25"/>
                  </a:lnTo>
                  <a:lnTo>
                    <a:pt x="23" y="28"/>
                  </a:lnTo>
                  <a:lnTo>
                    <a:pt x="22" y="33"/>
                  </a:lnTo>
                  <a:lnTo>
                    <a:pt x="22" y="136"/>
                  </a:lnTo>
                  <a:lnTo>
                    <a:pt x="23" y="140"/>
                  </a:lnTo>
                  <a:lnTo>
                    <a:pt x="25" y="143"/>
                  </a:lnTo>
                  <a:lnTo>
                    <a:pt x="29" y="146"/>
                  </a:lnTo>
                  <a:lnTo>
                    <a:pt x="33" y="147"/>
                  </a:lnTo>
                  <a:lnTo>
                    <a:pt x="85" y="147"/>
                  </a:lnTo>
                  <a:lnTo>
                    <a:pt x="88" y="147"/>
                  </a:lnTo>
                  <a:lnTo>
                    <a:pt x="92" y="144"/>
                  </a:lnTo>
                  <a:lnTo>
                    <a:pt x="94" y="142"/>
                  </a:lnTo>
                  <a:lnTo>
                    <a:pt x="95" y="140"/>
                  </a:lnTo>
                  <a:lnTo>
                    <a:pt x="96" y="136"/>
                  </a:lnTo>
                  <a:lnTo>
                    <a:pt x="96" y="33"/>
                  </a:lnTo>
                  <a:lnTo>
                    <a:pt x="95" y="30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88" y="21"/>
                  </a:lnTo>
                  <a:lnTo>
                    <a:pt x="85" y="21"/>
                  </a:lnTo>
                  <a:lnTo>
                    <a:pt x="33" y="21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8" y="9"/>
                  </a:lnTo>
                  <a:lnTo>
                    <a:pt x="116" y="19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6" y="149"/>
                  </a:lnTo>
                  <a:lnTo>
                    <a:pt x="108" y="159"/>
                  </a:lnTo>
                  <a:lnTo>
                    <a:pt x="97" y="166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6"/>
                  </a:lnTo>
                  <a:lnTo>
                    <a:pt x="10" y="159"/>
                  </a:lnTo>
                  <a:lnTo>
                    <a:pt x="2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10" y="9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1"/>
            <p:cNvSpPr/>
            <p:nvPr/>
          </p:nvSpPr>
          <p:spPr>
            <a:xfrm>
              <a:off x="6369051" y="3484563"/>
              <a:ext cx="22225" cy="47625"/>
            </a:xfrm>
            <a:custGeom>
              <a:rect b="b" l="l" r="r" t="t"/>
              <a:pathLst>
                <a:path extrusionOk="0" h="182" w="83">
                  <a:moveTo>
                    <a:pt x="73" y="0"/>
                  </a:moveTo>
                  <a:lnTo>
                    <a:pt x="77" y="1"/>
                  </a:lnTo>
                  <a:lnTo>
                    <a:pt x="80" y="4"/>
                  </a:lnTo>
                  <a:lnTo>
                    <a:pt x="82" y="7"/>
                  </a:lnTo>
                  <a:lnTo>
                    <a:pt x="83" y="12"/>
                  </a:lnTo>
                  <a:lnTo>
                    <a:pt x="83" y="170"/>
                  </a:lnTo>
                  <a:lnTo>
                    <a:pt x="82" y="174"/>
                  </a:lnTo>
                  <a:lnTo>
                    <a:pt x="81" y="177"/>
                  </a:lnTo>
                  <a:lnTo>
                    <a:pt x="79" y="179"/>
                  </a:lnTo>
                  <a:lnTo>
                    <a:pt x="75" y="181"/>
                  </a:lnTo>
                  <a:lnTo>
                    <a:pt x="72" y="182"/>
                  </a:lnTo>
                  <a:lnTo>
                    <a:pt x="68" y="181"/>
                  </a:lnTo>
                  <a:lnTo>
                    <a:pt x="65" y="179"/>
                  </a:lnTo>
                  <a:lnTo>
                    <a:pt x="63" y="177"/>
                  </a:lnTo>
                  <a:lnTo>
                    <a:pt x="62" y="174"/>
                  </a:lnTo>
                  <a:lnTo>
                    <a:pt x="60" y="170"/>
                  </a:lnTo>
                  <a:lnTo>
                    <a:pt x="60" y="32"/>
                  </a:lnTo>
                  <a:lnTo>
                    <a:pt x="17" y="63"/>
                  </a:lnTo>
                  <a:lnTo>
                    <a:pt x="15" y="65"/>
                  </a:lnTo>
                  <a:lnTo>
                    <a:pt x="11" y="65"/>
                  </a:lnTo>
                  <a:lnTo>
                    <a:pt x="8" y="65"/>
                  </a:lnTo>
                  <a:lnTo>
                    <a:pt x="4" y="62"/>
                  </a:lnTo>
                  <a:lnTo>
                    <a:pt x="2" y="60"/>
                  </a:lnTo>
                  <a:lnTo>
                    <a:pt x="1" y="56"/>
                  </a:lnTo>
                  <a:lnTo>
                    <a:pt x="0" y="53"/>
                  </a:lnTo>
                  <a:lnTo>
                    <a:pt x="1" y="51"/>
                  </a:lnTo>
                  <a:lnTo>
                    <a:pt x="2" y="47"/>
                  </a:lnTo>
                  <a:lnTo>
                    <a:pt x="4" y="45"/>
                  </a:lnTo>
                  <a:lnTo>
                    <a:pt x="65" y="2"/>
                  </a:lnTo>
                  <a:lnTo>
                    <a:pt x="70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6323013" y="3544888"/>
              <a:ext cx="31750" cy="46038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29" y="23"/>
                  </a:lnTo>
                  <a:lnTo>
                    <a:pt x="25" y="25"/>
                  </a:lnTo>
                  <a:lnTo>
                    <a:pt x="23" y="29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3" y="140"/>
                  </a:lnTo>
                  <a:lnTo>
                    <a:pt x="24" y="144"/>
                  </a:lnTo>
                  <a:lnTo>
                    <a:pt x="26" y="146"/>
                  </a:lnTo>
                  <a:lnTo>
                    <a:pt x="30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7"/>
                  </a:lnTo>
                  <a:lnTo>
                    <a:pt x="92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30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88" y="23"/>
                  </a:lnTo>
                  <a:lnTo>
                    <a:pt x="85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8" y="10"/>
                  </a:lnTo>
                  <a:lnTo>
                    <a:pt x="116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6" y="149"/>
                  </a:lnTo>
                  <a:lnTo>
                    <a:pt x="108" y="160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8"/>
                  </a:lnTo>
                  <a:lnTo>
                    <a:pt x="9" y="160"/>
                  </a:lnTo>
                  <a:lnTo>
                    <a:pt x="2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9" y="10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370638" y="3546475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29" y="23"/>
                  </a:lnTo>
                  <a:lnTo>
                    <a:pt x="25" y="25"/>
                  </a:lnTo>
                  <a:lnTo>
                    <a:pt x="23" y="28"/>
                  </a:lnTo>
                  <a:lnTo>
                    <a:pt x="22" y="33"/>
                  </a:lnTo>
                  <a:lnTo>
                    <a:pt x="22" y="136"/>
                  </a:lnTo>
                  <a:lnTo>
                    <a:pt x="23" y="141"/>
                  </a:lnTo>
                  <a:lnTo>
                    <a:pt x="25" y="145"/>
                  </a:lnTo>
                  <a:lnTo>
                    <a:pt x="29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7"/>
                  </a:lnTo>
                  <a:lnTo>
                    <a:pt x="92" y="146"/>
                  </a:lnTo>
                  <a:lnTo>
                    <a:pt x="94" y="143"/>
                  </a:lnTo>
                  <a:lnTo>
                    <a:pt x="95" y="140"/>
                  </a:lnTo>
                  <a:lnTo>
                    <a:pt x="95" y="136"/>
                  </a:lnTo>
                  <a:lnTo>
                    <a:pt x="95" y="33"/>
                  </a:lnTo>
                  <a:lnTo>
                    <a:pt x="95" y="30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88" y="23"/>
                  </a:lnTo>
                  <a:lnTo>
                    <a:pt x="85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8" y="9"/>
                  </a:lnTo>
                  <a:lnTo>
                    <a:pt x="115" y="20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5" y="149"/>
                  </a:lnTo>
                  <a:lnTo>
                    <a:pt x="108" y="159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8"/>
                  </a:lnTo>
                  <a:lnTo>
                    <a:pt x="9" y="159"/>
                  </a:lnTo>
                  <a:lnTo>
                    <a:pt x="2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9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6415088" y="3543300"/>
              <a:ext cx="22225" cy="47625"/>
            </a:xfrm>
            <a:custGeom>
              <a:rect b="b" l="l" r="r" t="t"/>
              <a:pathLst>
                <a:path extrusionOk="0" h="182" w="83">
                  <a:moveTo>
                    <a:pt x="72" y="0"/>
                  </a:moveTo>
                  <a:lnTo>
                    <a:pt x="77" y="1"/>
                  </a:lnTo>
                  <a:lnTo>
                    <a:pt x="80" y="5"/>
                  </a:lnTo>
                  <a:lnTo>
                    <a:pt x="81" y="8"/>
                  </a:lnTo>
                  <a:lnTo>
                    <a:pt x="83" y="12"/>
                  </a:lnTo>
                  <a:lnTo>
                    <a:pt x="83" y="170"/>
                  </a:lnTo>
                  <a:lnTo>
                    <a:pt x="81" y="174"/>
                  </a:lnTo>
                  <a:lnTo>
                    <a:pt x="80" y="177"/>
                  </a:lnTo>
                  <a:lnTo>
                    <a:pt x="78" y="180"/>
                  </a:lnTo>
                  <a:lnTo>
                    <a:pt x="75" y="181"/>
                  </a:lnTo>
                  <a:lnTo>
                    <a:pt x="71" y="182"/>
                  </a:lnTo>
                  <a:lnTo>
                    <a:pt x="68" y="181"/>
                  </a:lnTo>
                  <a:lnTo>
                    <a:pt x="65" y="180"/>
                  </a:lnTo>
                  <a:lnTo>
                    <a:pt x="62" y="177"/>
                  </a:lnTo>
                  <a:lnTo>
                    <a:pt x="61" y="174"/>
                  </a:lnTo>
                  <a:lnTo>
                    <a:pt x="61" y="170"/>
                  </a:lnTo>
                  <a:lnTo>
                    <a:pt x="61" y="32"/>
                  </a:lnTo>
                  <a:lnTo>
                    <a:pt x="17" y="63"/>
                  </a:lnTo>
                  <a:lnTo>
                    <a:pt x="14" y="65"/>
                  </a:lnTo>
                  <a:lnTo>
                    <a:pt x="10" y="66"/>
                  </a:lnTo>
                  <a:lnTo>
                    <a:pt x="7" y="65"/>
                  </a:lnTo>
                  <a:lnTo>
                    <a:pt x="4" y="63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1" y="47"/>
                  </a:lnTo>
                  <a:lnTo>
                    <a:pt x="5" y="45"/>
                  </a:lnTo>
                  <a:lnTo>
                    <a:pt x="65" y="3"/>
                  </a:lnTo>
                  <a:lnTo>
                    <a:pt x="69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6329363" y="3611563"/>
              <a:ext cx="30163" cy="44450"/>
            </a:xfrm>
            <a:custGeom>
              <a:rect b="b" l="l" r="r" t="t"/>
              <a:pathLst>
                <a:path extrusionOk="0" h="170" w="118">
                  <a:moveTo>
                    <a:pt x="33" y="23"/>
                  </a:moveTo>
                  <a:lnTo>
                    <a:pt x="29" y="23"/>
                  </a:lnTo>
                  <a:lnTo>
                    <a:pt x="27" y="26"/>
                  </a:lnTo>
                  <a:lnTo>
                    <a:pt x="24" y="28"/>
                  </a:lnTo>
                  <a:lnTo>
                    <a:pt x="23" y="30"/>
                  </a:lnTo>
                  <a:lnTo>
                    <a:pt x="23" y="34"/>
                  </a:lnTo>
                  <a:lnTo>
                    <a:pt x="23" y="137"/>
                  </a:lnTo>
                  <a:lnTo>
                    <a:pt x="23" y="140"/>
                  </a:lnTo>
                  <a:lnTo>
                    <a:pt x="24" y="144"/>
                  </a:lnTo>
                  <a:lnTo>
                    <a:pt x="27" y="146"/>
                  </a:lnTo>
                  <a:lnTo>
                    <a:pt x="29" y="148"/>
                  </a:lnTo>
                  <a:lnTo>
                    <a:pt x="33" y="148"/>
                  </a:lnTo>
                  <a:lnTo>
                    <a:pt x="84" y="148"/>
                  </a:lnTo>
                  <a:lnTo>
                    <a:pt x="88" y="148"/>
                  </a:lnTo>
                  <a:lnTo>
                    <a:pt x="91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4"/>
                  </a:lnTo>
                  <a:lnTo>
                    <a:pt x="95" y="30"/>
                  </a:lnTo>
                  <a:lnTo>
                    <a:pt x="92" y="27"/>
                  </a:lnTo>
                  <a:lnTo>
                    <a:pt x="89" y="23"/>
                  </a:lnTo>
                  <a:lnTo>
                    <a:pt x="84" y="23"/>
                  </a:lnTo>
                  <a:lnTo>
                    <a:pt x="33" y="23"/>
                  </a:lnTo>
                  <a:close/>
                  <a:moveTo>
                    <a:pt x="33" y="0"/>
                  </a:moveTo>
                  <a:lnTo>
                    <a:pt x="84" y="0"/>
                  </a:lnTo>
                  <a:lnTo>
                    <a:pt x="98" y="4"/>
                  </a:lnTo>
                  <a:lnTo>
                    <a:pt x="109" y="11"/>
                  </a:lnTo>
                  <a:lnTo>
                    <a:pt x="115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5" y="151"/>
                  </a:lnTo>
                  <a:lnTo>
                    <a:pt x="109" y="161"/>
                  </a:lnTo>
                  <a:lnTo>
                    <a:pt x="98" y="168"/>
                  </a:lnTo>
                  <a:lnTo>
                    <a:pt x="84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10" y="161"/>
                  </a:lnTo>
                  <a:lnTo>
                    <a:pt x="3" y="151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3" y="21"/>
                  </a:lnTo>
                  <a:lnTo>
                    <a:pt x="10" y="11"/>
                  </a:lnTo>
                  <a:lnTo>
                    <a:pt x="20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>
              <a:off x="6376988" y="3611563"/>
              <a:ext cx="31750" cy="46038"/>
            </a:xfrm>
            <a:custGeom>
              <a:rect b="b" l="l" r="r" t="t"/>
              <a:pathLst>
                <a:path extrusionOk="0" h="170" w="118">
                  <a:moveTo>
                    <a:pt x="33" y="23"/>
                  </a:moveTo>
                  <a:lnTo>
                    <a:pt x="30" y="23"/>
                  </a:lnTo>
                  <a:lnTo>
                    <a:pt x="27" y="24"/>
                  </a:lnTo>
                  <a:lnTo>
                    <a:pt x="24" y="28"/>
                  </a:lnTo>
                  <a:lnTo>
                    <a:pt x="23" y="30"/>
                  </a:lnTo>
                  <a:lnTo>
                    <a:pt x="23" y="33"/>
                  </a:lnTo>
                  <a:lnTo>
                    <a:pt x="23" y="137"/>
                  </a:lnTo>
                  <a:lnTo>
                    <a:pt x="23" y="140"/>
                  </a:lnTo>
                  <a:lnTo>
                    <a:pt x="24" y="144"/>
                  </a:lnTo>
                  <a:lnTo>
                    <a:pt x="27" y="146"/>
                  </a:lnTo>
                  <a:lnTo>
                    <a:pt x="30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7"/>
                  </a:lnTo>
                  <a:lnTo>
                    <a:pt x="91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30"/>
                  </a:lnTo>
                  <a:lnTo>
                    <a:pt x="94" y="28"/>
                  </a:lnTo>
                  <a:lnTo>
                    <a:pt x="91" y="24"/>
                  </a:lnTo>
                  <a:lnTo>
                    <a:pt x="88" y="23"/>
                  </a:lnTo>
                  <a:lnTo>
                    <a:pt x="85" y="23"/>
                  </a:lnTo>
                  <a:lnTo>
                    <a:pt x="33" y="23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9" y="10"/>
                  </a:lnTo>
                  <a:lnTo>
                    <a:pt x="116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6" y="149"/>
                  </a:lnTo>
                  <a:lnTo>
                    <a:pt x="109" y="161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10" y="161"/>
                  </a:lnTo>
                  <a:lnTo>
                    <a:pt x="3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>
              <a:off x="6421438" y="3609975"/>
              <a:ext cx="20638" cy="47625"/>
            </a:xfrm>
            <a:custGeom>
              <a:rect b="b" l="l" r="r" t="t"/>
              <a:pathLst>
                <a:path extrusionOk="0" h="180" w="82">
                  <a:moveTo>
                    <a:pt x="73" y="0"/>
                  </a:moveTo>
                  <a:lnTo>
                    <a:pt x="77" y="1"/>
                  </a:lnTo>
                  <a:lnTo>
                    <a:pt x="80" y="3"/>
                  </a:lnTo>
                  <a:lnTo>
                    <a:pt x="82" y="7"/>
                  </a:lnTo>
                  <a:lnTo>
                    <a:pt x="82" y="10"/>
                  </a:lnTo>
                  <a:lnTo>
                    <a:pt x="82" y="169"/>
                  </a:lnTo>
                  <a:lnTo>
                    <a:pt x="82" y="172"/>
                  </a:lnTo>
                  <a:lnTo>
                    <a:pt x="81" y="175"/>
                  </a:lnTo>
                  <a:lnTo>
                    <a:pt x="78" y="178"/>
                  </a:lnTo>
                  <a:lnTo>
                    <a:pt x="76" y="180"/>
                  </a:lnTo>
                  <a:lnTo>
                    <a:pt x="72" y="180"/>
                  </a:lnTo>
                  <a:lnTo>
                    <a:pt x="69" y="180"/>
                  </a:lnTo>
                  <a:lnTo>
                    <a:pt x="65" y="178"/>
                  </a:lnTo>
                  <a:lnTo>
                    <a:pt x="63" y="175"/>
                  </a:lnTo>
                  <a:lnTo>
                    <a:pt x="62" y="172"/>
                  </a:lnTo>
                  <a:lnTo>
                    <a:pt x="61" y="169"/>
                  </a:lnTo>
                  <a:lnTo>
                    <a:pt x="61" y="32"/>
                  </a:lnTo>
                  <a:lnTo>
                    <a:pt x="17" y="62"/>
                  </a:lnTo>
                  <a:lnTo>
                    <a:pt x="14" y="63"/>
                  </a:lnTo>
                  <a:lnTo>
                    <a:pt x="10" y="64"/>
                  </a:lnTo>
                  <a:lnTo>
                    <a:pt x="7" y="63"/>
                  </a:lnTo>
                  <a:lnTo>
                    <a:pt x="5" y="62"/>
                  </a:lnTo>
                  <a:lnTo>
                    <a:pt x="2" y="59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5" y="43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6321426" y="3673475"/>
              <a:ext cx="31750" cy="46038"/>
            </a:xfrm>
            <a:custGeom>
              <a:rect b="b" l="l" r="r" t="t"/>
              <a:pathLst>
                <a:path extrusionOk="0" h="170" w="117">
                  <a:moveTo>
                    <a:pt x="33" y="22"/>
                  </a:moveTo>
                  <a:lnTo>
                    <a:pt x="29" y="23"/>
                  </a:lnTo>
                  <a:lnTo>
                    <a:pt x="26" y="24"/>
                  </a:lnTo>
                  <a:lnTo>
                    <a:pt x="24" y="27"/>
                  </a:lnTo>
                  <a:lnTo>
                    <a:pt x="22" y="30"/>
                  </a:lnTo>
                  <a:lnTo>
                    <a:pt x="21" y="33"/>
                  </a:lnTo>
                  <a:lnTo>
                    <a:pt x="21" y="137"/>
                  </a:lnTo>
                  <a:lnTo>
                    <a:pt x="22" y="140"/>
                  </a:lnTo>
                  <a:lnTo>
                    <a:pt x="24" y="144"/>
                  </a:lnTo>
                  <a:lnTo>
                    <a:pt x="26" y="146"/>
                  </a:lnTo>
                  <a:lnTo>
                    <a:pt x="29" y="147"/>
                  </a:lnTo>
                  <a:lnTo>
                    <a:pt x="33" y="148"/>
                  </a:lnTo>
                  <a:lnTo>
                    <a:pt x="84" y="148"/>
                  </a:lnTo>
                  <a:lnTo>
                    <a:pt x="89" y="147"/>
                  </a:lnTo>
                  <a:lnTo>
                    <a:pt x="92" y="145"/>
                  </a:lnTo>
                  <a:lnTo>
                    <a:pt x="95" y="141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29"/>
                  </a:lnTo>
                  <a:lnTo>
                    <a:pt x="92" y="25"/>
                  </a:lnTo>
                  <a:lnTo>
                    <a:pt x="89" y="23"/>
                  </a:lnTo>
                  <a:lnTo>
                    <a:pt x="84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4" y="0"/>
                  </a:lnTo>
                  <a:lnTo>
                    <a:pt x="97" y="2"/>
                  </a:lnTo>
                  <a:lnTo>
                    <a:pt x="107" y="10"/>
                  </a:lnTo>
                  <a:lnTo>
                    <a:pt x="115" y="21"/>
                  </a:lnTo>
                  <a:lnTo>
                    <a:pt x="117" y="33"/>
                  </a:lnTo>
                  <a:lnTo>
                    <a:pt x="117" y="137"/>
                  </a:lnTo>
                  <a:lnTo>
                    <a:pt x="115" y="150"/>
                  </a:lnTo>
                  <a:lnTo>
                    <a:pt x="107" y="161"/>
                  </a:lnTo>
                  <a:lnTo>
                    <a:pt x="97" y="168"/>
                  </a:lnTo>
                  <a:lnTo>
                    <a:pt x="84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9" y="161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9" y="10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408738" y="3673475"/>
              <a:ext cx="30163" cy="46038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30" y="23"/>
                  </a:lnTo>
                  <a:lnTo>
                    <a:pt x="26" y="25"/>
                  </a:lnTo>
                  <a:lnTo>
                    <a:pt x="23" y="29"/>
                  </a:lnTo>
                  <a:lnTo>
                    <a:pt x="23" y="33"/>
                  </a:lnTo>
                  <a:lnTo>
                    <a:pt x="23" y="137"/>
                  </a:lnTo>
                  <a:lnTo>
                    <a:pt x="23" y="141"/>
                  </a:lnTo>
                  <a:lnTo>
                    <a:pt x="26" y="145"/>
                  </a:lnTo>
                  <a:lnTo>
                    <a:pt x="30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7"/>
                  </a:lnTo>
                  <a:lnTo>
                    <a:pt x="91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30"/>
                  </a:lnTo>
                  <a:lnTo>
                    <a:pt x="94" y="27"/>
                  </a:lnTo>
                  <a:lnTo>
                    <a:pt x="91" y="24"/>
                  </a:lnTo>
                  <a:lnTo>
                    <a:pt x="88" y="23"/>
                  </a:lnTo>
                  <a:lnTo>
                    <a:pt x="85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9" y="10"/>
                  </a:lnTo>
                  <a:lnTo>
                    <a:pt x="116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6" y="150"/>
                  </a:lnTo>
                  <a:lnTo>
                    <a:pt x="109" y="161"/>
                  </a:lnTo>
                  <a:lnTo>
                    <a:pt x="98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10" y="161"/>
                  </a:lnTo>
                  <a:lnTo>
                    <a:pt x="3" y="150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6365876" y="3670300"/>
              <a:ext cx="22225" cy="49213"/>
            </a:xfrm>
            <a:custGeom>
              <a:rect b="b" l="l" r="r" t="t"/>
              <a:pathLst>
                <a:path extrusionOk="0" h="180" w="82">
                  <a:moveTo>
                    <a:pt x="72" y="0"/>
                  </a:moveTo>
                  <a:lnTo>
                    <a:pt x="76" y="1"/>
                  </a:lnTo>
                  <a:lnTo>
                    <a:pt x="80" y="3"/>
                  </a:lnTo>
                  <a:lnTo>
                    <a:pt x="81" y="7"/>
                  </a:lnTo>
                  <a:lnTo>
                    <a:pt x="82" y="10"/>
                  </a:lnTo>
                  <a:lnTo>
                    <a:pt x="82" y="169"/>
                  </a:lnTo>
                  <a:lnTo>
                    <a:pt x="81" y="172"/>
                  </a:lnTo>
                  <a:lnTo>
                    <a:pt x="80" y="176"/>
                  </a:lnTo>
                  <a:lnTo>
                    <a:pt x="77" y="178"/>
                  </a:lnTo>
                  <a:lnTo>
                    <a:pt x="74" y="180"/>
                  </a:lnTo>
                  <a:lnTo>
                    <a:pt x="71" y="180"/>
                  </a:lnTo>
                  <a:lnTo>
                    <a:pt x="67" y="180"/>
                  </a:lnTo>
                  <a:lnTo>
                    <a:pt x="65" y="178"/>
                  </a:lnTo>
                  <a:lnTo>
                    <a:pt x="63" y="176"/>
                  </a:lnTo>
                  <a:lnTo>
                    <a:pt x="60" y="172"/>
                  </a:lnTo>
                  <a:lnTo>
                    <a:pt x="60" y="169"/>
                  </a:lnTo>
                  <a:lnTo>
                    <a:pt x="60" y="32"/>
                  </a:lnTo>
                  <a:lnTo>
                    <a:pt x="17" y="62"/>
                  </a:lnTo>
                  <a:lnTo>
                    <a:pt x="13" y="63"/>
                  </a:lnTo>
                  <a:lnTo>
                    <a:pt x="10" y="64"/>
                  </a:lnTo>
                  <a:lnTo>
                    <a:pt x="6" y="63"/>
                  </a:lnTo>
                  <a:lnTo>
                    <a:pt x="3" y="62"/>
                  </a:lnTo>
                  <a:lnTo>
                    <a:pt x="1" y="60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1" y="46"/>
                  </a:lnTo>
                  <a:lnTo>
                    <a:pt x="4" y="43"/>
                  </a:lnTo>
                  <a:lnTo>
                    <a:pt x="65" y="1"/>
                  </a:lnTo>
                  <a:lnTo>
                    <a:pt x="68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6319838" y="3732213"/>
              <a:ext cx="31750" cy="44450"/>
            </a:xfrm>
            <a:custGeom>
              <a:rect b="b" l="l" r="r" t="t"/>
              <a:pathLst>
                <a:path extrusionOk="0" h="169" w="118">
                  <a:moveTo>
                    <a:pt x="33" y="21"/>
                  </a:moveTo>
                  <a:lnTo>
                    <a:pt x="28" y="23"/>
                  </a:lnTo>
                  <a:lnTo>
                    <a:pt x="25" y="25"/>
                  </a:lnTo>
                  <a:lnTo>
                    <a:pt x="23" y="28"/>
                  </a:lnTo>
                  <a:lnTo>
                    <a:pt x="23" y="33"/>
                  </a:lnTo>
                  <a:lnTo>
                    <a:pt x="23" y="136"/>
                  </a:lnTo>
                  <a:lnTo>
                    <a:pt x="23" y="140"/>
                  </a:lnTo>
                  <a:lnTo>
                    <a:pt x="24" y="142"/>
                  </a:lnTo>
                  <a:lnTo>
                    <a:pt x="27" y="144"/>
                  </a:lnTo>
                  <a:lnTo>
                    <a:pt x="29" y="147"/>
                  </a:lnTo>
                  <a:lnTo>
                    <a:pt x="33" y="147"/>
                  </a:lnTo>
                  <a:lnTo>
                    <a:pt x="84" y="147"/>
                  </a:lnTo>
                  <a:lnTo>
                    <a:pt x="88" y="147"/>
                  </a:lnTo>
                  <a:lnTo>
                    <a:pt x="91" y="144"/>
                  </a:lnTo>
                  <a:lnTo>
                    <a:pt x="94" y="142"/>
                  </a:lnTo>
                  <a:lnTo>
                    <a:pt x="95" y="140"/>
                  </a:lnTo>
                  <a:lnTo>
                    <a:pt x="96" y="136"/>
                  </a:lnTo>
                  <a:lnTo>
                    <a:pt x="96" y="33"/>
                  </a:lnTo>
                  <a:lnTo>
                    <a:pt x="95" y="28"/>
                  </a:lnTo>
                  <a:lnTo>
                    <a:pt x="94" y="26"/>
                  </a:lnTo>
                  <a:lnTo>
                    <a:pt x="91" y="24"/>
                  </a:lnTo>
                  <a:lnTo>
                    <a:pt x="88" y="21"/>
                  </a:lnTo>
                  <a:lnTo>
                    <a:pt x="84" y="21"/>
                  </a:lnTo>
                  <a:lnTo>
                    <a:pt x="33" y="21"/>
                  </a:lnTo>
                  <a:close/>
                  <a:moveTo>
                    <a:pt x="33" y="0"/>
                  </a:moveTo>
                  <a:lnTo>
                    <a:pt x="84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19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5" y="149"/>
                  </a:lnTo>
                  <a:lnTo>
                    <a:pt x="108" y="159"/>
                  </a:lnTo>
                  <a:lnTo>
                    <a:pt x="98" y="166"/>
                  </a:lnTo>
                  <a:lnTo>
                    <a:pt x="84" y="169"/>
                  </a:lnTo>
                  <a:lnTo>
                    <a:pt x="33" y="169"/>
                  </a:lnTo>
                  <a:lnTo>
                    <a:pt x="20" y="166"/>
                  </a:lnTo>
                  <a:lnTo>
                    <a:pt x="10" y="159"/>
                  </a:lnTo>
                  <a:lnTo>
                    <a:pt x="3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1"/>
            <p:cNvSpPr/>
            <p:nvPr/>
          </p:nvSpPr>
          <p:spPr>
            <a:xfrm>
              <a:off x="6278563" y="3729038"/>
              <a:ext cx="20638" cy="47625"/>
            </a:xfrm>
            <a:custGeom>
              <a:rect b="b" l="l" r="r" t="t"/>
              <a:pathLst>
                <a:path extrusionOk="0" h="181" w="84">
                  <a:moveTo>
                    <a:pt x="74" y="0"/>
                  </a:moveTo>
                  <a:lnTo>
                    <a:pt x="78" y="1"/>
                  </a:lnTo>
                  <a:lnTo>
                    <a:pt x="80" y="4"/>
                  </a:lnTo>
                  <a:lnTo>
                    <a:pt x="83" y="7"/>
                  </a:lnTo>
                  <a:lnTo>
                    <a:pt x="84" y="12"/>
                  </a:lnTo>
                  <a:lnTo>
                    <a:pt x="84" y="170"/>
                  </a:lnTo>
                  <a:lnTo>
                    <a:pt x="83" y="174"/>
                  </a:lnTo>
                  <a:lnTo>
                    <a:pt x="82" y="177"/>
                  </a:lnTo>
                  <a:lnTo>
                    <a:pt x="79" y="179"/>
                  </a:lnTo>
                  <a:lnTo>
                    <a:pt x="76" y="181"/>
                  </a:lnTo>
                  <a:lnTo>
                    <a:pt x="72" y="181"/>
                  </a:lnTo>
                  <a:lnTo>
                    <a:pt x="69" y="181"/>
                  </a:lnTo>
                  <a:lnTo>
                    <a:pt x="66" y="179"/>
                  </a:lnTo>
                  <a:lnTo>
                    <a:pt x="63" y="177"/>
                  </a:lnTo>
                  <a:lnTo>
                    <a:pt x="62" y="174"/>
                  </a:lnTo>
                  <a:lnTo>
                    <a:pt x="62" y="170"/>
                  </a:lnTo>
                  <a:lnTo>
                    <a:pt x="62" y="32"/>
                  </a:lnTo>
                  <a:lnTo>
                    <a:pt x="19" y="63"/>
                  </a:lnTo>
                  <a:lnTo>
                    <a:pt x="15" y="64"/>
                  </a:lnTo>
                  <a:lnTo>
                    <a:pt x="12" y="64"/>
                  </a:lnTo>
                  <a:lnTo>
                    <a:pt x="8" y="64"/>
                  </a:lnTo>
                  <a:lnTo>
                    <a:pt x="5" y="62"/>
                  </a:lnTo>
                  <a:lnTo>
                    <a:pt x="3" y="60"/>
                  </a:lnTo>
                  <a:lnTo>
                    <a:pt x="1" y="56"/>
                  </a:lnTo>
                  <a:lnTo>
                    <a:pt x="0" y="53"/>
                  </a:lnTo>
                  <a:lnTo>
                    <a:pt x="1" y="50"/>
                  </a:lnTo>
                  <a:lnTo>
                    <a:pt x="3" y="47"/>
                  </a:lnTo>
                  <a:lnTo>
                    <a:pt x="6" y="45"/>
                  </a:lnTo>
                  <a:lnTo>
                    <a:pt x="67" y="2"/>
                  </a:lnTo>
                  <a:lnTo>
                    <a:pt x="7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1"/>
            <p:cNvSpPr/>
            <p:nvPr/>
          </p:nvSpPr>
          <p:spPr>
            <a:xfrm>
              <a:off x="6369051" y="3733800"/>
              <a:ext cx="30163" cy="44450"/>
            </a:xfrm>
            <a:custGeom>
              <a:rect b="b" l="l" r="r" t="t"/>
              <a:pathLst>
                <a:path extrusionOk="0" h="170" w="118">
                  <a:moveTo>
                    <a:pt x="33" y="23"/>
                  </a:moveTo>
                  <a:lnTo>
                    <a:pt x="30" y="23"/>
                  </a:lnTo>
                  <a:lnTo>
                    <a:pt x="26" y="25"/>
                  </a:lnTo>
                  <a:lnTo>
                    <a:pt x="24" y="28"/>
                  </a:lnTo>
                  <a:lnTo>
                    <a:pt x="23" y="30"/>
                  </a:lnTo>
                  <a:lnTo>
                    <a:pt x="22" y="34"/>
                  </a:lnTo>
                  <a:lnTo>
                    <a:pt x="22" y="137"/>
                  </a:lnTo>
                  <a:lnTo>
                    <a:pt x="23" y="142"/>
                  </a:lnTo>
                  <a:lnTo>
                    <a:pt x="25" y="145"/>
                  </a:lnTo>
                  <a:lnTo>
                    <a:pt x="28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8"/>
                  </a:lnTo>
                  <a:lnTo>
                    <a:pt x="91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4"/>
                  </a:lnTo>
                  <a:lnTo>
                    <a:pt x="95" y="30"/>
                  </a:lnTo>
                  <a:lnTo>
                    <a:pt x="94" y="28"/>
                  </a:lnTo>
                  <a:lnTo>
                    <a:pt x="91" y="25"/>
                  </a:lnTo>
                  <a:lnTo>
                    <a:pt x="88" y="23"/>
                  </a:lnTo>
                  <a:lnTo>
                    <a:pt x="85" y="23"/>
                  </a:lnTo>
                  <a:lnTo>
                    <a:pt x="33" y="23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4"/>
                  </a:lnTo>
                  <a:lnTo>
                    <a:pt x="109" y="11"/>
                  </a:lnTo>
                  <a:lnTo>
                    <a:pt x="115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5" y="151"/>
                  </a:lnTo>
                  <a:lnTo>
                    <a:pt x="109" y="161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10" y="161"/>
                  </a:lnTo>
                  <a:lnTo>
                    <a:pt x="3" y="151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3" y="21"/>
                  </a:lnTo>
                  <a:lnTo>
                    <a:pt x="10" y="11"/>
                  </a:lnTo>
                  <a:lnTo>
                    <a:pt x="20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>
              <a:off x="6411913" y="3730625"/>
              <a:ext cx="22225" cy="47625"/>
            </a:xfrm>
            <a:custGeom>
              <a:rect b="b" l="l" r="r" t="t"/>
              <a:pathLst>
                <a:path extrusionOk="0" h="180" w="82">
                  <a:moveTo>
                    <a:pt x="73" y="0"/>
                  </a:moveTo>
                  <a:lnTo>
                    <a:pt x="77" y="1"/>
                  </a:lnTo>
                  <a:lnTo>
                    <a:pt x="80" y="3"/>
                  </a:lnTo>
                  <a:lnTo>
                    <a:pt x="82" y="7"/>
                  </a:lnTo>
                  <a:lnTo>
                    <a:pt x="82" y="10"/>
                  </a:lnTo>
                  <a:lnTo>
                    <a:pt x="82" y="170"/>
                  </a:lnTo>
                  <a:lnTo>
                    <a:pt x="82" y="173"/>
                  </a:lnTo>
                  <a:lnTo>
                    <a:pt x="80" y="176"/>
                  </a:lnTo>
                  <a:lnTo>
                    <a:pt x="78" y="178"/>
                  </a:lnTo>
                  <a:lnTo>
                    <a:pt x="75" y="180"/>
                  </a:lnTo>
                  <a:lnTo>
                    <a:pt x="72" y="180"/>
                  </a:lnTo>
                  <a:lnTo>
                    <a:pt x="69" y="180"/>
                  </a:lnTo>
                  <a:lnTo>
                    <a:pt x="65" y="178"/>
                  </a:lnTo>
                  <a:lnTo>
                    <a:pt x="63" y="176"/>
                  </a:lnTo>
                  <a:lnTo>
                    <a:pt x="62" y="173"/>
                  </a:lnTo>
                  <a:lnTo>
                    <a:pt x="61" y="170"/>
                  </a:lnTo>
                  <a:lnTo>
                    <a:pt x="61" y="32"/>
                  </a:lnTo>
                  <a:lnTo>
                    <a:pt x="17" y="62"/>
                  </a:lnTo>
                  <a:lnTo>
                    <a:pt x="14" y="64"/>
                  </a:lnTo>
                  <a:lnTo>
                    <a:pt x="10" y="64"/>
                  </a:lnTo>
                  <a:lnTo>
                    <a:pt x="7" y="64"/>
                  </a:lnTo>
                  <a:lnTo>
                    <a:pt x="4" y="62"/>
                  </a:lnTo>
                  <a:lnTo>
                    <a:pt x="2" y="60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2" y="47"/>
                  </a:lnTo>
                  <a:lnTo>
                    <a:pt x="4" y="44"/>
                  </a:lnTo>
                  <a:lnTo>
                    <a:pt x="65" y="2"/>
                  </a:lnTo>
                  <a:lnTo>
                    <a:pt x="69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>
              <a:off x="5607051" y="3424238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4" y="22"/>
                  </a:moveTo>
                  <a:lnTo>
                    <a:pt x="30" y="23"/>
                  </a:lnTo>
                  <a:lnTo>
                    <a:pt x="27" y="24"/>
                  </a:lnTo>
                  <a:lnTo>
                    <a:pt x="24" y="26"/>
                  </a:lnTo>
                  <a:lnTo>
                    <a:pt x="22" y="30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2" y="140"/>
                  </a:lnTo>
                  <a:lnTo>
                    <a:pt x="24" y="143"/>
                  </a:lnTo>
                  <a:lnTo>
                    <a:pt x="27" y="146"/>
                  </a:lnTo>
                  <a:lnTo>
                    <a:pt x="30" y="147"/>
                  </a:lnTo>
                  <a:lnTo>
                    <a:pt x="34" y="148"/>
                  </a:lnTo>
                  <a:lnTo>
                    <a:pt x="85" y="148"/>
                  </a:lnTo>
                  <a:lnTo>
                    <a:pt x="89" y="147"/>
                  </a:lnTo>
                  <a:lnTo>
                    <a:pt x="91" y="146"/>
                  </a:lnTo>
                  <a:lnTo>
                    <a:pt x="93" y="143"/>
                  </a:lnTo>
                  <a:lnTo>
                    <a:pt x="95" y="140"/>
                  </a:lnTo>
                  <a:lnTo>
                    <a:pt x="95" y="137"/>
                  </a:lnTo>
                  <a:lnTo>
                    <a:pt x="95" y="33"/>
                  </a:lnTo>
                  <a:lnTo>
                    <a:pt x="94" y="28"/>
                  </a:lnTo>
                  <a:lnTo>
                    <a:pt x="92" y="25"/>
                  </a:lnTo>
                  <a:lnTo>
                    <a:pt x="89" y="23"/>
                  </a:lnTo>
                  <a:lnTo>
                    <a:pt x="85" y="22"/>
                  </a:lnTo>
                  <a:lnTo>
                    <a:pt x="34" y="22"/>
                  </a:lnTo>
                  <a:close/>
                  <a:moveTo>
                    <a:pt x="34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20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5" y="149"/>
                  </a:lnTo>
                  <a:lnTo>
                    <a:pt x="108" y="160"/>
                  </a:lnTo>
                  <a:lnTo>
                    <a:pt x="98" y="166"/>
                  </a:lnTo>
                  <a:lnTo>
                    <a:pt x="85" y="170"/>
                  </a:lnTo>
                  <a:lnTo>
                    <a:pt x="34" y="170"/>
                  </a:lnTo>
                  <a:lnTo>
                    <a:pt x="20" y="166"/>
                  </a:lnTo>
                  <a:lnTo>
                    <a:pt x="10" y="160"/>
                  </a:lnTo>
                  <a:lnTo>
                    <a:pt x="3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>
              <a:off x="5692776" y="3424238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29" y="23"/>
                  </a:lnTo>
                  <a:lnTo>
                    <a:pt x="26" y="24"/>
                  </a:lnTo>
                  <a:lnTo>
                    <a:pt x="24" y="26"/>
                  </a:lnTo>
                  <a:lnTo>
                    <a:pt x="23" y="30"/>
                  </a:lnTo>
                  <a:lnTo>
                    <a:pt x="23" y="33"/>
                  </a:lnTo>
                  <a:lnTo>
                    <a:pt x="23" y="137"/>
                  </a:lnTo>
                  <a:lnTo>
                    <a:pt x="23" y="140"/>
                  </a:lnTo>
                  <a:lnTo>
                    <a:pt x="24" y="143"/>
                  </a:lnTo>
                  <a:lnTo>
                    <a:pt x="26" y="146"/>
                  </a:lnTo>
                  <a:lnTo>
                    <a:pt x="29" y="147"/>
                  </a:lnTo>
                  <a:lnTo>
                    <a:pt x="33" y="148"/>
                  </a:lnTo>
                  <a:lnTo>
                    <a:pt x="84" y="148"/>
                  </a:lnTo>
                  <a:lnTo>
                    <a:pt x="88" y="147"/>
                  </a:lnTo>
                  <a:lnTo>
                    <a:pt x="91" y="146"/>
                  </a:lnTo>
                  <a:lnTo>
                    <a:pt x="94" y="143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30"/>
                  </a:lnTo>
                  <a:lnTo>
                    <a:pt x="94" y="26"/>
                  </a:lnTo>
                  <a:lnTo>
                    <a:pt x="91" y="24"/>
                  </a:lnTo>
                  <a:lnTo>
                    <a:pt x="88" y="23"/>
                  </a:lnTo>
                  <a:lnTo>
                    <a:pt x="84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4" y="0"/>
                  </a:lnTo>
                  <a:lnTo>
                    <a:pt x="97" y="2"/>
                  </a:lnTo>
                  <a:lnTo>
                    <a:pt x="109" y="9"/>
                  </a:lnTo>
                  <a:lnTo>
                    <a:pt x="115" y="20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5" y="149"/>
                  </a:lnTo>
                  <a:lnTo>
                    <a:pt x="109" y="160"/>
                  </a:lnTo>
                  <a:lnTo>
                    <a:pt x="97" y="166"/>
                  </a:lnTo>
                  <a:lnTo>
                    <a:pt x="84" y="170"/>
                  </a:lnTo>
                  <a:lnTo>
                    <a:pt x="33" y="170"/>
                  </a:lnTo>
                  <a:lnTo>
                    <a:pt x="20" y="166"/>
                  </a:lnTo>
                  <a:lnTo>
                    <a:pt x="10" y="160"/>
                  </a:lnTo>
                  <a:lnTo>
                    <a:pt x="2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>
              <a:off x="5651501" y="3421063"/>
              <a:ext cx="20638" cy="47625"/>
            </a:xfrm>
            <a:custGeom>
              <a:rect b="b" l="l" r="r" t="t"/>
              <a:pathLst>
                <a:path extrusionOk="0" h="182" w="84">
                  <a:moveTo>
                    <a:pt x="74" y="0"/>
                  </a:moveTo>
                  <a:lnTo>
                    <a:pt x="78" y="1"/>
                  </a:lnTo>
                  <a:lnTo>
                    <a:pt x="81" y="5"/>
                  </a:lnTo>
                  <a:lnTo>
                    <a:pt x="83" y="7"/>
                  </a:lnTo>
                  <a:lnTo>
                    <a:pt x="84" y="12"/>
                  </a:lnTo>
                  <a:lnTo>
                    <a:pt x="84" y="170"/>
                  </a:lnTo>
                  <a:lnTo>
                    <a:pt x="83" y="174"/>
                  </a:lnTo>
                  <a:lnTo>
                    <a:pt x="82" y="177"/>
                  </a:lnTo>
                  <a:lnTo>
                    <a:pt x="79" y="180"/>
                  </a:lnTo>
                  <a:lnTo>
                    <a:pt x="76" y="181"/>
                  </a:lnTo>
                  <a:lnTo>
                    <a:pt x="72" y="182"/>
                  </a:lnTo>
                  <a:lnTo>
                    <a:pt x="69" y="181"/>
                  </a:lnTo>
                  <a:lnTo>
                    <a:pt x="66" y="180"/>
                  </a:lnTo>
                  <a:lnTo>
                    <a:pt x="63" y="177"/>
                  </a:lnTo>
                  <a:lnTo>
                    <a:pt x="62" y="174"/>
                  </a:lnTo>
                  <a:lnTo>
                    <a:pt x="61" y="170"/>
                  </a:lnTo>
                  <a:lnTo>
                    <a:pt x="61" y="32"/>
                  </a:lnTo>
                  <a:lnTo>
                    <a:pt x="18" y="63"/>
                  </a:lnTo>
                  <a:lnTo>
                    <a:pt x="15" y="65"/>
                  </a:lnTo>
                  <a:lnTo>
                    <a:pt x="12" y="65"/>
                  </a:lnTo>
                  <a:lnTo>
                    <a:pt x="8" y="65"/>
                  </a:lnTo>
                  <a:lnTo>
                    <a:pt x="5" y="63"/>
                  </a:lnTo>
                  <a:lnTo>
                    <a:pt x="3" y="60"/>
                  </a:lnTo>
                  <a:lnTo>
                    <a:pt x="1" y="58"/>
                  </a:lnTo>
                  <a:lnTo>
                    <a:pt x="0" y="54"/>
                  </a:lnTo>
                  <a:lnTo>
                    <a:pt x="1" y="51"/>
                  </a:lnTo>
                  <a:lnTo>
                    <a:pt x="3" y="47"/>
                  </a:lnTo>
                  <a:lnTo>
                    <a:pt x="5" y="45"/>
                  </a:lnTo>
                  <a:lnTo>
                    <a:pt x="67" y="3"/>
                  </a:lnTo>
                  <a:lnTo>
                    <a:pt x="70" y="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>
              <a:off x="5638801" y="3486150"/>
              <a:ext cx="30163" cy="44450"/>
            </a:xfrm>
            <a:custGeom>
              <a:rect b="b" l="l" r="r" t="t"/>
              <a:pathLst>
                <a:path extrusionOk="0" h="170" w="118">
                  <a:moveTo>
                    <a:pt x="34" y="22"/>
                  </a:moveTo>
                  <a:lnTo>
                    <a:pt x="30" y="23"/>
                  </a:lnTo>
                  <a:lnTo>
                    <a:pt x="27" y="24"/>
                  </a:lnTo>
                  <a:lnTo>
                    <a:pt x="24" y="26"/>
                  </a:lnTo>
                  <a:lnTo>
                    <a:pt x="23" y="30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3" y="140"/>
                  </a:lnTo>
                  <a:lnTo>
                    <a:pt x="24" y="142"/>
                  </a:lnTo>
                  <a:lnTo>
                    <a:pt x="27" y="146"/>
                  </a:lnTo>
                  <a:lnTo>
                    <a:pt x="30" y="147"/>
                  </a:lnTo>
                  <a:lnTo>
                    <a:pt x="34" y="147"/>
                  </a:lnTo>
                  <a:lnTo>
                    <a:pt x="85" y="147"/>
                  </a:lnTo>
                  <a:lnTo>
                    <a:pt x="89" y="147"/>
                  </a:lnTo>
                  <a:lnTo>
                    <a:pt x="91" y="146"/>
                  </a:lnTo>
                  <a:lnTo>
                    <a:pt x="94" y="142"/>
                  </a:lnTo>
                  <a:lnTo>
                    <a:pt x="95" y="140"/>
                  </a:lnTo>
                  <a:lnTo>
                    <a:pt x="95" y="137"/>
                  </a:lnTo>
                  <a:lnTo>
                    <a:pt x="95" y="33"/>
                  </a:lnTo>
                  <a:lnTo>
                    <a:pt x="95" y="30"/>
                  </a:lnTo>
                  <a:lnTo>
                    <a:pt x="94" y="26"/>
                  </a:lnTo>
                  <a:lnTo>
                    <a:pt x="91" y="24"/>
                  </a:lnTo>
                  <a:lnTo>
                    <a:pt x="89" y="23"/>
                  </a:lnTo>
                  <a:lnTo>
                    <a:pt x="85" y="22"/>
                  </a:lnTo>
                  <a:lnTo>
                    <a:pt x="34" y="22"/>
                  </a:lnTo>
                  <a:close/>
                  <a:moveTo>
                    <a:pt x="34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5" y="149"/>
                  </a:lnTo>
                  <a:lnTo>
                    <a:pt x="108" y="160"/>
                  </a:lnTo>
                  <a:lnTo>
                    <a:pt x="98" y="167"/>
                  </a:lnTo>
                  <a:lnTo>
                    <a:pt x="85" y="170"/>
                  </a:lnTo>
                  <a:lnTo>
                    <a:pt x="34" y="170"/>
                  </a:lnTo>
                  <a:lnTo>
                    <a:pt x="20" y="167"/>
                  </a:lnTo>
                  <a:lnTo>
                    <a:pt x="10" y="160"/>
                  </a:lnTo>
                  <a:lnTo>
                    <a:pt x="3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5686426" y="3487738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4" y="21"/>
                  </a:moveTo>
                  <a:lnTo>
                    <a:pt x="29" y="23"/>
                  </a:lnTo>
                  <a:lnTo>
                    <a:pt x="26" y="25"/>
                  </a:lnTo>
                  <a:lnTo>
                    <a:pt x="23" y="28"/>
                  </a:lnTo>
                  <a:lnTo>
                    <a:pt x="22" y="33"/>
                  </a:lnTo>
                  <a:lnTo>
                    <a:pt x="22" y="136"/>
                  </a:lnTo>
                  <a:lnTo>
                    <a:pt x="23" y="140"/>
                  </a:lnTo>
                  <a:lnTo>
                    <a:pt x="26" y="143"/>
                  </a:lnTo>
                  <a:lnTo>
                    <a:pt x="29" y="146"/>
                  </a:lnTo>
                  <a:lnTo>
                    <a:pt x="34" y="147"/>
                  </a:lnTo>
                  <a:lnTo>
                    <a:pt x="85" y="147"/>
                  </a:lnTo>
                  <a:lnTo>
                    <a:pt x="89" y="146"/>
                  </a:lnTo>
                  <a:lnTo>
                    <a:pt x="92" y="143"/>
                  </a:lnTo>
                  <a:lnTo>
                    <a:pt x="96" y="140"/>
                  </a:lnTo>
                  <a:lnTo>
                    <a:pt x="96" y="136"/>
                  </a:lnTo>
                  <a:lnTo>
                    <a:pt x="96" y="33"/>
                  </a:lnTo>
                  <a:lnTo>
                    <a:pt x="96" y="28"/>
                  </a:lnTo>
                  <a:lnTo>
                    <a:pt x="92" y="25"/>
                  </a:lnTo>
                  <a:lnTo>
                    <a:pt x="89" y="23"/>
                  </a:lnTo>
                  <a:lnTo>
                    <a:pt x="85" y="21"/>
                  </a:lnTo>
                  <a:lnTo>
                    <a:pt x="34" y="21"/>
                  </a:lnTo>
                  <a:close/>
                  <a:moveTo>
                    <a:pt x="34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19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5" y="149"/>
                  </a:lnTo>
                  <a:lnTo>
                    <a:pt x="108" y="159"/>
                  </a:lnTo>
                  <a:lnTo>
                    <a:pt x="98" y="166"/>
                  </a:lnTo>
                  <a:lnTo>
                    <a:pt x="85" y="170"/>
                  </a:lnTo>
                  <a:lnTo>
                    <a:pt x="34" y="170"/>
                  </a:lnTo>
                  <a:lnTo>
                    <a:pt x="20" y="166"/>
                  </a:lnTo>
                  <a:lnTo>
                    <a:pt x="10" y="159"/>
                  </a:lnTo>
                  <a:lnTo>
                    <a:pt x="3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5599113" y="3544888"/>
              <a:ext cx="30163" cy="46038"/>
            </a:xfrm>
            <a:custGeom>
              <a:rect b="b" l="l" r="r" t="t"/>
              <a:pathLst>
                <a:path extrusionOk="0" h="170" w="117">
                  <a:moveTo>
                    <a:pt x="34" y="22"/>
                  </a:moveTo>
                  <a:lnTo>
                    <a:pt x="29" y="23"/>
                  </a:lnTo>
                  <a:lnTo>
                    <a:pt x="26" y="25"/>
                  </a:lnTo>
                  <a:lnTo>
                    <a:pt x="23" y="29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2" y="140"/>
                  </a:lnTo>
                  <a:lnTo>
                    <a:pt x="24" y="144"/>
                  </a:lnTo>
                  <a:lnTo>
                    <a:pt x="27" y="146"/>
                  </a:lnTo>
                  <a:lnTo>
                    <a:pt x="30" y="147"/>
                  </a:lnTo>
                  <a:lnTo>
                    <a:pt x="34" y="148"/>
                  </a:lnTo>
                  <a:lnTo>
                    <a:pt x="85" y="148"/>
                  </a:lnTo>
                  <a:lnTo>
                    <a:pt x="89" y="147"/>
                  </a:lnTo>
                  <a:lnTo>
                    <a:pt x="91" y="146"/>
                  </a:lnTo>
                  <a:lnTo>
                    <a:pt x="93" y="144"/>
                  </a:lnTo>
                  <a:lnTo>
                    <a:pt x="95" y="140"/>
                  </a:lnTo>
                  <a:lnTo>
                    <a:pt x="95" y="137"/>
                  </a:lnTo>
                  <a:lnTo>
                    <a:pt x="95" y="33"/>
                  </a:lnTo>
                  <a:lnTo>
                    <a:pt x="95" y="30"/>
                  </a:lnTo>
                  <a:lnTo>
                    <a:pt x="93" y="26"/>
                  </a:lnTo>
                  <a:lnTo>
                    <a:pt x="91" y="24"/>
                  </a:lnTo>
                  <a:lnTo>
                    <a:pt x="89" y="23"/>
                  </a:lnTo>
                  <a:lnTo>
                    <a:pt x="85" y="22"/>
                  </a:lnTo>
                  <a:lnTo>
                    <a:pt x="34" y="22"/>
                  </a:lnTo>
                  <a:close/>
                  <a:moveTo>
                    <a:pt x="34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10"/>
                  </a:lnTo>
                  <a:lnTo>
                    <a:pt x="115" y="21"/>
                  </a:lnTo>
                  <a:lnTo>
                    <a:pt x="117" y="33"/>
                  </a:lnTo>
                  <a:lnTo>
                    <a:pt x="117" y="137"/>
                  </a:lnTo>
                  <a:lnTo>
                    <a:pt x="115" y="149"/>
                  </a:lnTo>
                  <a:lnTo>
                    <a:pt x="108" y="160"/>
                  </a:lnTo>
                  <a:lnTo>
                    <a:pt x="98" y="168"/>
                  </a:lnTo>
                  <a:lnTo>
                    <a:pt x="85" y="170"/>
                  </a:lnTo>
                  <a:lnTo>
                    <a:pt x="34" y="170"/>
                  </a:lnTo>
                  <a:lnTo>
                    <a:pt x="20" y="168"/>
                  </a:lnTo>
                  <a:lnTo>
                    <a:pt x="9" y="160"/>
                  </a:lnTo>
                  <a:lnTo>
                    <a:pt x="3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9" y="10"/>
                  </a:lnTo>
                  <a:lnTo>
                    <a:pt x="20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5684838" y="3544888"/>
              <a:ext cx="31750" cy="46038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29" y="23"/>
                  </a:lnTo>
                  <a:lnTo>
                    <a:pt x="26" y="24"/>
                  </a:lnTo>
                  <a:lnTo>
                    <a:pt x="24" y="26"/>
                  </a:lnTo>
                  <a:lnTo>
                    <a:pt x="23" y="30"/>
                  </a:lnTo>
                  <a:lnTo>
                    <a:pt x="21" y="33"/>
                  </a:lnTo>
                  <a:lnTo>
                    <a:pt x="21" y="137"/>
                  </a:lnTo>
                  <a:lnTo>
                    <a:pt x="23" y="140"/>
                  </a:lnTo>
                  <a:lnTo>
                    <a:pt x="24" y="144"/>
                  </a:lnTo>
                  <a:lnTo>
                    <a:pt x="26" y="146"/>
                  </a:lnTo>
                  <a:lnTo>
                    <a:pt x="29" y="147"/>
                  </a:lnTo>
                  <a:lnTo>
                    <a:pt x="33" y="148"/>
                  </a:lnTo>
                  <a:lnTo>
                    <a:pt x="84" y="148"/>
                  </a:lnTo>
                  <a:lnTo>
                    <a:pt x="88" y="147"/>
                  </a:lnTo>
                  <a:lnTo>
                    <a:pt x="91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29"/>
                  </a:lnTo>
                  <a:lnTo>
                    <a:pt x="92" y="25"/>
                  </a:lnTo>
                  <a:lnTo>
                    <a:pt x="89" y="23"/>
                  </a:lnTo>
                  <a:lnTo>
                    <a:pt x="84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4" y="0"/>
                  </a:lnTo>
                  <a:lnTo>
                    <a:pt x="97" y="2"/>
                  </a:lnTo>
                  <a:lnTo>
                    <a:pt x="108" y="10"/>
                  </a:lnTo>
                  <a:lnTo>
                    <a:pt x="115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5" y="149"/>
                  </a:lnTo>
                  <a:lnTo>
                    <a:pt x="108" y="160"/>
                  </a:lnTo>
                  <a:lnTo>
                    <a:pt x="97" y="168"/>
                  </a:lnTo>
                  <a:lnTo>
                    <a:pt x="84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10" y="160"/>
                  </a:lnTo>
                  <a:lnTo>
                    <a:pt x="3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5641976" y="3541713"/>
              <a:ext cx="22225" cy="49213"/>
            </a:xfrm>
            <a:custGeom>
              <a:rect b="b" l="l" r="r" t="t"/>
              <a:pathLst>
                <a:path extrusionOk="0" h="180" w="84">
                  <a:moveTo>
                    <a:pt x="74" y="0"/>
                  </a:moveTo>
                  <a:lnTo>
                    <a:pt x="77" y="1"/>
                  </a:lnTo>
                  <a:lnTo>
                    <a:pt x="80" y="3"/>
                  </a:lnTo>
                  <a:lnTo>
                    <a:pt x="83" y="7"/>
                  </a:lnTo>
                  <a:lnTo>
                    <a:pt x="84" y="10"/>
                  </a:lnTo>
                  <a:lnTo>
                    <a:pt x="84" y="169"/>
                  </a:lnTo>
                  <a:lnTo>
                    <a:pt x="83" y="172"/>
                  </a:lnTo>
                  <a:lnTo>
                    <a:pt x="82" y="175"/>
                  </a:lnTo>
                  <a:lnTo>
                    <a:pt x="79" y="178"/>
                  </a:lnTo>
                  <a:lnTo>
                    <a:pt x="76" y="179"/>
                  </a:lnTo>
                  <a:lnTo>
                    <a:pt x="72" y="180"/>
                  </a:lnTo>
                  <a:lnTo>
                    <a:pt x="69" y="179"/>
                  </a:lnTo>
                  <a:lnTo>
                    <a:pt x="66" y="178"/>
                  </a:lnTo>
                  <a:lnTo>
                    <a:pt x="63" y="175"/>
                  </a:lnTo>
                  <a:lnTo>
                    <a:pt x="62" y="172"/>
                  </a:lnTo>
                  <a:lnTo>
                    <a:pt x="61" y="169"/>
                  </a:lnTo>
                  <a:lnTo>
                    <a:pt x="61" y="32"/>
                  </a:lnTo>
                  <a:lnTo>
                    <a:pt x="17" y="62"/>
                  </a:lnTo>
                  <a:lnTo>
                    <a:pt x="15" y="63"/>
                  </a:lnTo>
                  <a:lnTo>
                    <a:pt x="12" y="64"/>
                  </a:lnTo>
                  <a:lnTo>
                    <a:pt x="8" y="63"/>
                  </a:lnTo>
                  <a:lnTo>
                    <a:pt x="5" y="62"/>
                  </a:lnTo>
                  <a:lnTo>
                    <a:pt x="3" y="59"/>
                  </a:lnTo>
                  <a:lnTo>
                    <a:pt x="1" y="56"/>
                  </a:lnTo>
                  <a:lnTo>
                    <a:pt x="0" y="53"/>
                  </a:lnTo>
                  <a:lnTo>
                    <a:pt x="1" y="49"/>
                  </a:lnTo>
                  <a:lnTo>
                    <a:pt x="3" y="46"/>
                  </a:lnTo>
                  <a:lnTo>
                    <a:pt x="5" y="43"/>
                  </a:lnTo>
                  <a:lnTo>
                    <a:pt x="66" y="1"/>
                  </a:lnTo>
                  <a:lnTo>
                    <a:pt x="7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5603876" y="3611563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3" y="23"/>
                  </a:moveTo>
                  <a:lnTo>
                    <a:pt x="30" y="23"/>
                  </a:lnTo>
                  <a:lnTo>
                    <a:pt x="26" y="26"/>
                  </a:lnTo>
                  <a:lnTo>
                    <a:pt x="24" y="28"/>
                  </a:lnTo>
                  <a:lnTo>
                    <a:pt x="23" y="30"/>
                  </a:lnTo>
                  <a:lnTo>
                    <a:pt x="22" y="34"/>
                  </a:lnTo>
                  <a:lnTo>
                    <a:pt x="22" y="137"/>
                  </a:lnTo>
                  <a:lnTo>
                    <a:pt x="23" y="140"/>
                  </a:lnTo>
                  <a:lnTo>
                    <a:pt x="24" y="144"/>
                  </a:lnTo>
                  <a:lnTo>
                    <a:pt x="26" y="146"/>
                  </a:lnTo>
                  <a:lnTo>
                    <a:pt x="30" y="148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9" y="147"/>
                  </a:lnTo>
                  <a:lnTo>
                    <a:pt x="93" y="145"/>
                  </a:lnTo>
                  <a:lnTo>
                    <a:pt x="95" y="142"/>
                  </a:lnTo>
                  <a:lnTo>
                    <a:pt x="96" y="137"/>
                  </a:lnTo>
                  <a:lnTo>
                    <a:pt x="96" y="34"/>
                  </a:lnTo>
                  <a:lnTo>
                    <a:pt x="95" y="30"/>
                  </a:lnTo>
                  <a:lnTo>
                    <a:pt x="93" y="27"/>
                  </a:lnTo>
                  <a:lnTo>
                    <a:pt x="89" y="23"/>
                  </a:lnTo>
                  <a:lnTo>
                    <a:pt x="85" y="23"/>
                  </a:lnTo>
                  <a:lnTo>
                    <a:pt x="33" y="23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4"/>
                  </a:lnTo>
                  <a:lnTo>
                    <a:pt x="108" y="11"/>
                  </a:lnTo>
                  <a:lnTo>
                    <a:pt x="116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6" y="151"/>
                  </a:lnTo>
                  <a:lnTo>
                    <a:pt x="108" y="161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8"/>
                  </a:lnTo>
                  <a:lnTo>
                    <a:pt x="10" y="161"/>
                  </a:lnTo>
                  <a:lnTo>
                    <a:pt x="2" y="151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2" y="21"/>
                  </a:lnTo>
                  <a:lnTo>
                    <a:pt x="10" y="11"/>
                  </a:lnTo>
                  <a:lnTo>
                    <a:pt x="21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5691188" y="3611563"/>
              <a:ext cx="30163" cy="44450"/>
            </a:xfrm>
            <a:custGeom>
              <a:rect b="b" l="l" r="r" t="t"/>
              <a:pathLst>
                <a:path extrusionOk="0" h="170" w="118">
                  <a:moveTo>
                    <a:pt x="35" y="23"/>
                  </a:moveTo>
                  <a:lnTo>
                    <a:pt x="30" y="23"/>
                  </a:lnTo>
                  <a:lnTo>
                    <a:pt x="28" y="26"/>
                  </a:lnTo>
                  <a:lnTo>
                    <a:pt x="26" y="28"/>
                  </a:lnTo>
                  <a:lnTo>
                    <a:pt x="23" y="30"/>
                  </a:lnTo>
                  <a:lnTo>
                    <a:pt x="23" y="34"/>
                  </a:lnTo>
                  <a:lnTo>
                    <a:pt x="23" y="137"/>
                  </a:lnTo>
                  <a:lnTo>
                    <a:pt x="23" y="140"/>
                  </a:lnTo>
                  <a:lnTo>
                    <a:pt x="26" y="144"/>
                  </a:lnTo>
                  <a:lnTo>
                    <a:pt x="28" y="146"/>
                  </a:lnTo>
                  <a:lnTo>
                    <a:pt x="30" y="148"/>
                  </a:lnTo>
                  <a:lnTo>
                    <a:pt x="35" y="148"/>
                  </a:lnTo>
                  <a:lnTo>
                    <a:pt x="86" y="148"/>
                  </a:lnTo>
                  <a:lnTo>
                    <a:pt x="90" y="147"/>
                  </a:lnTo>
                  <a:lnTo>
                    <a:pt x="93" y="145"/>
                  </a:lnTo>
                  <a:lnTo>
                    <a:pt x="95" y="142"/>
                  </a:lnTo>
                  <a:lnTo>
                    <a:pt x="97" y="137"/>
                  </a:lnTo>
                  <a:lnTo>
                    <a:pt x="97" y="34"/>
                  </a:lnTo>
                  <a:lnTo>
                    <a:pt x="95" y="30"/>
                  </a:lnTo>
                  <a:lnTo>
                    <a:pt x="93" y="27"/>
                  </a:lnTo>
                  <a:lnTo>
                    <a:pt x="90" y="23"/>
                  </a:lnTo>
                  <a:lnTo>
                    <a:pt x="86" y="23"/>
                  </a:lnTo>
                  <a:lnTo>
                    <a:pt x="35" y="23"/>
                  </a:lnTo>
                  <a:close/>
                  <a:moveTo>
                    <a:pt x="35" y="0"/>
                  </a:moveTo>
                  <a:lnTo>
                    <a:pt x="86" y="0"/>
                  </a:lnTo>
                  <a:lnTo>
                    <a:pt x="99" y="4"/>
                  </a:lnTo>
                  <a:lnTo>
                    <a:pt x="109" y="11"/>
                  </a:lnTo>
                  <a:lnTo>
                    <a:pt x="116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6" y="151"/>
                  </a:lnTo>
                  <a:lnTo>
                    <a:pt x="109" y="161"/>
                  </a:lnTo>
                  <a:lnTo>
                    <a:pt x="99" y="168"/>
                  </a:lnTo>
                  <a:lnTo>
                    <a:pt x="86" y="170"/>
                  </a:lnTo>
                  <a:lnTo>
                    <a:pt x="35" y="170"/>
                  </a:lnTo>
                  <a:lnTo>
                    <a:pt x="21" y="168"/>
                  </a:lnTo>
                  <a:lnTo>
                    <a:pt x="11" y="161"/>
                  </a:lnTo>
                  <a:lnTo>
                    <a:pt x="4" y="151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4" y="21"/>
                  </a:lnTo>
                  <a:lnTo>
                    <a:pt x="11" y="11"/>
                  </a:lnTo>
                  <a:lnTo>
                    <a:pt x="21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5648326" y="3608388"/>
              <a:ext cx="22225" cy="47625"/>
            </a:xfrm>
            <a:custGeom>
              <a:rect b="b" l="l" r="r" t="t"/>
              <a:pathLst>
                <a:path extrusionOk="0" h="180" w="83">
                  <a:moveTo>
                    <a:pt x="72" y="0"/>
                  </a:moveTo>
                  <a:lnTo>
                    <a:pt x="77" y="1"/>
                  </a:lnTo>
                  <a:lnTo>
                    <a:pt x="80" y="3"/>
                  </a:lnTo>
                  <a:lnTo>
                    <a:pt x="81" y="7"/>
                  </a:lnTo>
                  <a:lnTo>
                    <a:pt x="83" y="10"/>
                  </a:lnTo>
                  <a:lnTo>
                    <a:pt x="83" y="170"/>
                  </a:lnTo>
                  <a:lnTo>
                    <a:pt x="83" y="173"/>
                  </a:lnTo>
                  <a:lnTo>
                    <a:pt x="80" y="176"/>
                  </a:lnTo>
                  <a:lnTo>
                    <a:pt x="78" y="178"/>
                  </a:lnTo>
                  <a:lnTo>
                    <a:pt x="75" y="180"/>
                  </a:lnTo>
                  <a:lnTo>
                    <a:pt x="71" y="180"/>
                  </a:lnTo>
                  <a:lnTo>
                    <a:pt x="68" y="180"/>
                  </a:lnTo>
                  <a:lnTo>
                    <a:pt x="65" y="178"/>
                  </a:lnTo>
                  <a:lnTo>
                    <a:pt x="63" y="176"/>
                  </a:lnTo>
                  <a:lnTo>
                    <a:pt x="61" y="173"/>
                  </a:lnTo>
                  <a:lnTo>
                    <a:pt x="61" y="170"/>
                  </a:lnTo>
                  <a:lnTo>
                    <a:pt x="61" y="32"/>
                  </a:lnTo>
                  <a:lnTo>
                    <a:pt x="17" y="62"/>
                  </a:lnTo>
                  <a:lnTo>
                    <a:pt x="14" y="64"/>
                  </a:lnTo>
                  <a:lnTo>
                    <a:pt x="10" y="64"/>
                  </a:lnTo>
                  <a:lnTo>
                    <a:pt x="7" y="63"/>
                  </a:lnTo>
                  <a:lnTo>
                    <a:pt x="5" y="62"/>
                  </a:lnTo>
                  <a:lnTo>
                    <a:pt x="1" y="60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2" y="47"/>
                  </a:lnTo>
                  <a:lnTo>
                    <a:pt x="5" y="45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5635626" y="3671888"/>
              <a:ext cx="31750" cy="46038"/>
            </a:xfrm>
            <a:custGeom>
              <a:rect b="b" l="l" r="r" t="t"/>
              <a:pathLst>
                <a:path extrusionOk="0" h="170" w="118">
                  <a:moveTo>
                    <a:pt x="33" y="23"/>
                  </a:moveTo>
                  <a:lnTo>
                    <a:pt x="30" y="23"/>
                  </a:lnTo>
                  <a:lnTo>
                    <a:pt x="26" y="24"/>
                  </a:lnTo>
                  <a:lnTo>
                    <a:pt x="24" y="28"/>
                  </a:lnTo>
                  <a:lnTo>
                    <a:pt x="23" y="30"/>
                  </a:lnTo>
                  <a:lnTo>
                    <a:pt x="22" y="34"/>
                  </a:lnTo>
                  <a:lnTo>
                    <a:pt x="22" y="137"/>
                  </a:lnTo>
                  <a:lnTo>
                    <a:pt x="23" y="141"/>
                  </a:lnTo>
                  <a:lnTo>
                    <a:pt x="24" y="144"/>
                  </a:lnTo>
                  <a:lnTo>
                    <a:pt x="26" y="146"/>
                  </a:lnTo>
                  <a:lnTo>
                    <a:pt x="30" y="147"/>
                  </a:lnTo>
                  <a:lnTo>
                    <a:pt x="33" y="149"/>
                  </a:lnTo>
                  <a:lnTo>
                    <a:pt x="85" y="149"/>
                  </a:lnTo>
                  <a:lnTo>
                    <a:pt x="88" y="147"/>
                  </a:lnTo>
                  <a:lnTo>
                    <a:pt x="92" y="146"/>
                  </a:lnTo>
                  <a:lnTo>
                    <a:pt x="94" y="144"/>
                  </a:lnTo>
                  <a:lnTo>
                    <a:pt x="95" y="141"/>
                  </a:lnTo>
                  <a:lnTo>
                    <a:pt x="96" y="137"/>
                  </a:lnTo>
                  <a:lnTo>
                    <a:pt x="96" y="34"/>
                  </a:lnTo>
                  <a:lnTo>
                    <a:pt x="95" y="29"/>
                  </a:lnTo>
                  <a:lnTo>
                    <a:pt x="93" y="26"/>
                  </a:lnTo>
                  <a:lnTo>
                    <a:pt x="89" y="23"/>
                  </a:lnTo>
                  <a:lnTo>
                    <a:pt x="85" y="23"/>
                  </a:lnTo>
                  <a:lnTo>
                    <a:pt x="33" y="23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4"/>
                  </a:lnTo>
                  <a:lnTo>
                    <a:pt x="109" y="11"/>
                  </a:lnTo>
                  <a:lnTo>
                    <a:pt x="116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6" y="150"/>
                  </a:lnTo>
                  <a:lnTo>
                    <a:pt x="109" y="161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8"/>
                  </a:lnTo>
                  <a:lnTo>
                    <a:pt x="10" y="161"/>
                  </a:lnTo>
                  <a:lnTo>
                    <a:pt x="2" y="151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2" y="21"/>
                  </a:lnTo>
                  <a:lnTo>
                    <a:pt x="10" y="11"/>
                  </a:lnTo>
                  <a:lnTo>
                    <a:pt x="21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5683251" y="3673475"/>
              <a:ext cx="31750" cy="46038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29" y="23"/>
                  </a:lnTo>
                  <a:lnTo>
                    <a:pt x="25" y="25"/>
                  </a:lnTo>
                  <a:lnTo>
                    <a:pt x="23" y="29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3" y="141"/>
                  </a:lnTo>
                  <a:lnTo>
                    <a:pt x="25" y="145"/>
                  </a:lnTo>
                  <a:lnTo>
                    <a:pt x="29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7"/>
                  </a:lnTo>
                  <a:lnTo>
                    <a:pt x="92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30"/>
                  </a:lnTo>
                  <a:lnTo>
                    <a:pt x="94" y="27"/>
                  </a:lnTo>
                  <a:lnTo>
                    <a:pt x="92" y="24"/>
                  </a:lnTo>
                  <a:lnTo>
                    <a:pt x="88" y="23"/>
                  </a:lnTo>
                  <a:lnTo>
                    <a:pt x="85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10"/>
                  </a:lnTo>
                  <a:lnTo>
                    <a:pt x="116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6" y="150"/>
                  </a:lnTo>
                  <a:lnTo>
                    <a:pt x="108" y="161"/>
                  </a:lnTo>
                  <a:lnTo>
                    <a:pt x="98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8"/>
                  </a:lnTo>
                  <a:lnTo>
                    <a:pt x="10" y="161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10" y="10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5727701" y="3670300"/>
              <a:ext cx="22225" cy="49213"/>
            </a:xfrm>
            <a:custGeom>
              <a:rect b="b" l="l" r="r" t="t"/>
              <a:pathLst>
                <a:path extrusionOk="0" h="180" w="83">
                  <a:moveTo>
                    <a:pt x="74" y="0"/>
                  </a:moveTo>
                  <a:lnTo>
                    <a:pt x="77" y="1"/>
                  </a:lnTo>
                  <a:lnTo>
                    <a:pt x="79" y="2"/>
                  </a:lnTo>
                  <a:lnTo>
                    <a:pt x="82" y="4"/>
                  </a:lnTo>
                  <a:lnTo>
                    <a:pt x="83" y="8"/>
                  </a:lnTo>
                  <a:lnTo>
                    <a:pt x="83" y="10"/>
                  </a:lnTo>
                  <a:lnTo>
                    <a:pt x="83" y="169"/>
                  </a:lnTo>
                  <a:lnTo>
                    <a:pt x="83" y="172"/>
                  </a:lnTo>
                  <a:lnTo>
                    <a:pt x="80" y="176"/>
                  </a:lnTo>
                  <a:lnTo>
                    <a:pt x="78" y="178"/>
                  </a:lnTo>
                  <a:lnTo>
                    <a:pt x="76" y="180"/>
                  </a:lnTo>
                  <a:lnTo>
                    <a:pt x="72" y="180"/>
                  </a:lnTo>
                  <a:lnTo>
                    <a:pt x="68" y="180"/>
                  </a:lnTo>
                  <a:lnTo>
                    <a:pt x="66" y="178"/>
                  </a:lnTo>
                  <a:lnTo>
                    <a:pt x="63" y="176"/>
                  </a:lnTo>
                  <a:lnTo>
                    <a:pt x="61" y="172"/>
                  </a:lnTo>
                  <a:lnTo>
                    <a:pt x="61" y="169"/>
                  </a:lnTo>
                  <a:lnTo>
                    <a:pt x="61" y="32"/>
                  </a:lnTo>
                  <a:lnTo>
                    <a:pt x="17" y="62"/>
                  </a:lnTo>
                  <a:lnTo>
                    <a:pt x="14" y="63"/>
                  </a:lnTo>
                  <a:lnTo>
                    <a:pt x="11" y="64"/>
                  </a:lnTo>
                  <a:lnTo>
                    <a:pt x="7" y="63"/>
                  </a:lnTo>
                  <a:lnTo>
                    <a:pt x="5" y="62"/>
                  </a:lnTo>
                  <a:lnTo>
                    <a:pt x="1" y="60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3" y="46"/>
                  </a:lnTo>
                  <a:lnTo>
                    <a:pt x="5" y="43"/>
                  </a:lnTo>
                  <a:lnTo>
                    <a:pt x="66" y="1"/>
                  </a:lnTo>
                  <a:lnTo>
                    <a:pt x="69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5595938" y="3732213"/>
              <a:ext cx="31750" cy="44450"/>
            </a:xfrm>
            <a:custGeom>
              <a:rect b="b" l="l" r="r" t="t"/>
              <a:pathLst>
                <a:path extrusionOk="0" h="169" w="118">
                  <a:moveTo>
                    <a:pt x="33" y="21"/>
                  </a:moveTo>
                  <a:lnTo>
                    <a:pt x="29" y="23"/>
                  </a:lnTo>
                  <a:lnTo>
                    <a:pt x="25" y="25"/>
                  </a:lnTo>
                  <a:lnTo>
                    <a:pt x="23" y="28"/>
                  </a:lnTo>
                  <a:lnTo>
                    <a:pt x="22" y="33"/>
                  </a:lnTo>
                  <a:lnTo>
                    <a:pt x="22" y="136"/>
                  </a:lnTo>
                  <a:lnTo>
                    <a:pt x="23" y="140"/>
                  </a:lnTo>
                  <a:lnTo>
                    <a:pt x="24" y="142"/>
                  </a:lnTo>
                  <a:lnTo>
                    <a:pt x="26" y="144"/>
                  </a:lnTo>
                  <a:lnTo>
                    <a:pt x="30" y="147"/>
                  </a:lnTo>
                  <a:lnTo>
                    <a:pt x="33" y="147"/>
                  </a:lnTo>
                  <a:lnTo>
                    <a:pt x="85" y="147"/>
                  </a:lnTo>
                  <a:lnTo>
                    <a:pt x="88" y="147"/>
                  </a:lnTo>
                  <a:lnTo>
                    <a:pt x="92" y="144"/>
                  </a:lnTo>
                  <a:lnTo>
                    <a:pt x="94" y="142"/>
                  </a:lnTo>
                  <a:lnTo>
                    <a:pt x="95" y="140"/>
                  </a:lnTo>
                  <a:lnTo>
                    <a:pt x="96" y="136"/>
                  </a:lnTo>
                  <a:lnTo>
                    <a:pt x="96" y="33"/>
                  </a:lnTo>
                  <a:lnTo>
                    <a:pt x="95" y="28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88" y="21"/>
                  </a:lnTo>
                  <a:lnTo>
                    <a:pt x="85" y="21"/>
                  </a:lnTo>
                  <a:lnTo>
                    <a:pt x="33" y="21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8" y="9"/>
                  </a:lnTo>
                  <a:lnTo>
                    <a:pt x="116" y="19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6" y="149"/>
                  </a:lnTo>
                  <a:lnTo>
                    <a:pt x="108" y="159"/>
                  </a:lnTo>
                  <a:lnTo>
                    <a:pt x="97" y="166"/>
                  </a:lnTo>
                  <a:lnTo>
                    <a:pt x="85" y="169"/>
                  </a:lnTo>
                  <a:lnTo>
                    <a:pt x="33" y="169"/>
                  </a:lnTo>
                  <a:lnTo>
                    <a:pt x="21" y="166"/>
                  </a:lnTo>
                  <a:lnTo>
                    <a:pt x="9" y="159"/>
                  </a:lnTo>
                  <a:lnTo>
                    <a:pt x="2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9" y="9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5681663" y="3732213"/>
              <a:ext cx="31750" cy="44450"/>
            </a:xfrm>
            <a:custGeom>
              <a:rect b="b" l="l" r="r" t="t"/>
              <a:pathLst>
                <a:path extrusionOk="0" h="169" w="117">
                  <a:moveTo>
                    <a:pt x="33" y="21"/>
                  </a:moveTo>
                  <a:lnTo>
                    <a:pt x="29" y="21"/>
                  </a:lnTo>
                  <a:lnTo>
                    <a:pt x="27" y="24"/>
                  </a:lnTo>
                  <a:lnTo>
                    <a:pt x="25" y="26"/>
                  </a:lnTo>
                  <a:lnTo>
                    <a:pt x="22" y="28"/>
                  </a:lnTo>
                  <a:lnTo>
                    <a:pt x="22" y="33"/>
                  </a:lnTo>
                  <a:lnTo>
                    <a:pt x="22" y="136"/>
                  </a:lnTo>
                  <a:lnTo>
                    <a:pt x="22" y="140"/>
                  </a:lnTo>
                  <a:lnTo>
                    <a:pt x="25" y="142"/>
                  </a:lnTo>
                  <a:lnTo>
                    <a:pt x="27" y="144"/>
                  </a:lnTo>
                  <a:lnTo>
                    <a:pt x="29" y="147"/>
                  </a:lnTo>
                  <a:lnTo>
                    <a:pt x="33" y="147"/>
                  </a:lnTo>
                  <a:lnTo>
                    <a:pt x="84" y="147"/>
                  </a:lnTo>
                  <a:lnTo>
                    <a:pt x="88" y="147"/>
                  </a:lnTo>
                  <a:lnTo>
                    <a:pt x="91" y="144"/>
                  </a:lnTo>
                  <a:lnTo>
                    <a:pt x="93" y="142"/>
                  </a:lnTo>
                  <a:lnTo>
                    <a:pt x="96" y="140"/>
                  </a:lnTo>
                  <a:lnTo>
                    <a:pt x="96" y="136"/>
                  </a:lnTo>
                  <a:lnTo>
                    <a:pt x="96" y="33"/>
                  </a:lnTo>
                  <a:lnTo>
                    <a:pt x="94" y="28"/>
                  </a:lnTo>
                  <a:lnTo>
                    <a:pt x="92" y="25"/>
                  </a:lnTo>
                  <a:lnTo>
                    <a:pt x="89" y="23"/>
                  </a:lnTo>
                  <a:lnTo>
                    <a:pt x="84" y="21"/>
                  </a:lnTo>
                  <a:lnTo>
                    <a:pt x="33" y="21"/>
                  </a:lnTo>
                  <a:close/>
                  <a:moveTo>
                    <a:pt x="33" y="0"/>
                  </a:moveTo>
                  <a:lnTo>
                    <a:pt x="84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19"/>
                  </a:lnTo>
                  <a:lnTo>
                    <a:pt x="117" y="33"/>
                  </a:lnTo>
                  <a:lnTo>
                    <a:pt x="117" y="136"/>
                  </a:lnTo>
                  <a:lnTo>
                    <a:pt x="115" y="149"/>
                  </a:lnTo>
                  <a:lnTo>
                    <a:pt x="108" y="159"/>
                  </a:lnTo>
                  <a:lnTo>
                    <a:pt x="98" y="166"/>
                  </a:lnTo>
                  <a:lnTo>
                    <a:pt x="84" y="169"/>
                  </a:lnTo>
                  <a:lnTo>
                    <a:pt x="33" y="169"/>
                  </a:lnTo>
                  <a:lnTo>
                    <a:pt x="20" y="166"/>
                  </a:lnTo>
                  <a:lnTo>
                    <a:pt x="10" y="159"/>
                  </a:lnTo>
                  <a:lnTo>
                    <a:pt x="3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5640388" y="3729038"/>
              <a:ext cx="20638" cy="47625"/>
            </a:xfrm>
            <a:custGeom>
              <a:rect b="b" l="l" r="r" t="t"/>
              <a:pathLst>
                <a:path extrusionOk="0" h="181" w="83">
                  <a:moveTo>
                    <a:pt x="72" y="0"/>
                  </a:moveTo>
                  <a:lnTo>
                    <a:pt x="77" y="1"/>
                  </a:lnTo>
                  <a:lnTo>
                    <a:pt x="80" y="4"/>
                  </a:lnTo>
                  <a:lnTo>
                    <a:pt x="81" y="7"/>
                  </a:lnTo>
                  <a:lnTo>
                    <a:pt x="83" y="12"/>
                  </a:lnTo>
                  <a:lnTo>
                    <a:pt x="83" y="170"/>
                  </a:lnTo>
                  <a:lnTo>
                    <a:pt x="83" y="174"/>
                  </a:lnTo>
                  <a:lnTo>
                    <a:pt x="80" y="177"/>
                  </a:lnTo>
                  <a:lnTo>
                    <a:pt x="78" y="179"/>
                  </a:lnTo>
                  <a:lnTo>
                    <a:pt x="75" y="181"/>
                  </a:lnTo>
                  <a:lnTo>
                    <a:pt x="71" y="181"/>
                  </a:lnTo>
                  <a:lnTo>
                    <a:pt x="68" y="181"/>
                  </a:lnTo>
                  <a:lnTo>
                    <a:pt x="65" y="179"/>
                  </a:lnTo>
                  <a:lnTo>
                    <a:pt x="63" y="177"/>
                  </a:lnTo>
                  <a:lnTo>
                    <a:pt x="61" y="174"/>
                  </a:lnTo>
                  <a:lnTo>
                    <a:pt x="61" y="170"/>
                  </a:lnTo>
                  <a:lnTo>
                    <a:pt x="61" y="32"/>
                  </a:lnTo>
                  <a:lnTo>
                    <a:pt x="17" y="63"/>
                  </a:lnTo>
                  <a:lnTo>
                    <a:pt x="14" y="64"/>
                  </a:lnTo>
                  <a:lnTo>
                    <a:pt x="10" y="64"/>
                  </a:lnTo>
                  <a:lnTo>
                    <a:pt x="7" y="64"/>
                  </a:lnTo>
                  <a:lnTo>
                    <a:pt x="5" y="62"/>
                  </a:lnTo>
                  <a:lnTo>
                    <a:pt x="1" y="60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50"/>
                  </a:lnTo>
                  <a:lnTo>
                    <a:pt x="2" y="47"/>
                  </a:lnTo>
                  <a:lnTo>
                    <a:pt x="5" y="45"/>
                  </a:lnTo>
                  <a:lnTo>
                    <a:pt x="65" y="2"/>
                  </a:lnTo>
                  <a:lnTo>
                    <a:pt x="69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5730876" y="3733800"/>
              <a:ext cx="30163" cy="44450"/>
            </a:xfrm>
            <a:custGeom>
              <a:rect b="b" l="l" r="r" t="t"/>
              <a:pathLst>
                <a:path extrusionOk="0" h="170" w="118">
                  <a:moveTo>
                    <a:pt x="34" y="23"/>
                  </a:moveTo>
                  <a:lnTo>
                    <a:pt x="30" y="23"/>
                  </a:lnTo>
                  <a:lnTo>
                    <a:pt x="28" y="25"/>
                  </a:lnTo>
                  <a:lnTo>
                    <a:pt x="26" y="28"/>
                  </a:lnTo>
                  <a:lnTo>
                    <a:pt x="23" y="30"/>
                  </a:lnTo>
                  <a:lnTo>
                    <a:pt x="23" y="34"/>
                  </a:lnTo>
                  <a:lnTo>
                    <a:pt x="23" y="137"/>
                  </a:lnTo>
                  <a:lnTo>
                    <a:pt x="23" y="140"/>
                  </a:lnTo>
                  <a:lnTo>
                    <a:pt x="26" y="144"/>
                  </a:lnTo>
                  <a:lnTo>
                    <a:pt x="28" y="146"/>
                  </a:lnTo>
                  <a:lnTo>
                    <a:pt x="30" y="148"/>
                  </a:lnTo>
                  <a:lnTo>
                    <a:pt x="34" y="148"/>
                  </a:lnTo>
                  <a:lnTo>
                    <a:pt x="85" y="148"/>
                  </a:lnTo>
                  <a:lnTo>
                    <a:pt x="90" y="147"/>
                  </a:lnTo>
                  <a:lnTo>
                    <a:pt x="93" y="145"/>
                  </a:lnTo>
                  <a:lnTo>
                    <a:pt x="96" y="142"/>
                  </a:lnTo>
                  <a:lnTo>
                    <a:pt x="97" y="137"/>
                  </a:lnTo>
                  <a:lnTo>
                    <a:pt x="97" y="34"/>
                  </a:lnTo>
                  <a:lnTo>
                    <a:pt x="97" y="30"/>
                  </a:lnTo>
                  <a:lnTo>
                    <a:pt x="94" y="28"/>
                  </a:lnTo>
                  <a:lnTo>
                    <a:pt x="92" y="25"/>
                  </a:lnTo>
                  <a:lnTo>
                    <a:pt x="89" y="23"/>
                  </a:lnTo>
                  <a:lnTo>
                    <a:pt x="85" y="23"/>
                  </a:lnTo>
                  <a:lnTo>
                    <a:pt x="34" y="23"/>
                  </a:lnTo>
                  <a:close/>
                  <a:moveTo>
                    <a:pt x="34" y="0"/>
                  </a:moveTo>
                  <a:lnTo>
                    <a:pt x="85" y="0"/>
                  </a:lnTo>
                  <a:lnTo>
                    <a:pt x="99" y="4"/>
                  </a:lnTo>
                  <a:lnTo>
                    <a:pt x="109" y="11"/>
                  </a:lnTo>
                  <a:lnTo>
                    <a:pt x="116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6" y="151"/>
                  </a:lnTo>
                  <a:lnTo>
                    <a:pt x="109" y="161"/>
                  </a:lnTo>
                  <a:lnTo>
                    <a:pt x="99" y="168"/>
                  </a:lnTo>
                  <a:lnTo>
                    <a:pt x="85" y="170"/>
                  </a:lnTo>
                  <a:lnTo>
                    <a:pt x="34" y="170"/>
                  </a:lnTo>
                  <a:lnTo>
                    <a:pt x="21" y="168"/>
                  </a:lnTo>
                  <a:lnTo>
                    <a:pt x="11" y="161"/>
                  </a:lnTo>
                  <a:lnTo>
                    <a:pt x="4" y="151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4" y="21"/>
                  </a:lnTo>
                  <a:lnTo>
                    <a:pt x="11" y="11"/>
                  </a:lnTo>
                  <a:lnTo>
                    <a:pt x="21" y="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11"/>
          <p:cNvGrpSpPr/>
          <p:nvPr/>
        </p:nvGrpSpPr>
        <p:grpSpPr>
          <a:xfrm>
            <a:off x="4003025" y="2651979"/>
            <a:ext cx="346359" cy="308647"/>
            <a:chOff x="4976813" y="4827588"/>
            <a:chExt cx="466728" cy="466728"/>
          </a:xfrm>
        </p:grpSpPr>
        <p:sp>
          <p:nvSpPr>
            <p:cNvPr id="128" name="Google Shape;128;p11"/>
            <p:cNvSpPr/>
            <p:nvPr/>
          </p:nvSpPr>
          <p:spPr>
            <a:xfrm>
              <a:off x="5022851" y="5119688"/>
              <a:ext cx="130174" cy="133349"/>
            </a:xfrm>
            <a:custGeom>
              <a:rect b="b" l="l" r="r" t="t"/>
              <a:pathLst>
                <a:path extrusionOk="0" h="1009" w="988">
                  <a:moveTo>
                    <a:pt x="513" y="0"/>
                  </a:moveTo>
                  <a:lnTo>
                    <a:pt x="523" y="2"/>
                  </a:lnTo>
                  <a:lnTo>
                    <a:pt x="536" y="8"/>
                  </a:lnTo>
                  <a:lnTo>
                    <a:pt x="550" y="17"/>
                  </a:lnTo>
                  <a:lnTo>
                    <a:pt x="568" y="33"/>
                  </a:lnTo>
                  <a:lnTo>
                    <a:pt x="954" y="419"/>
                  </a:lnTo>
                  <a:lnTo>
                    <a:pt x="968" y="435"/>
                  </a:lnTo>
                  <a:lnTo>
                    <a:pt x="978" y="448"/>
                  </a:lnTo>
                  <a:lnTo>
                    <a:pt x="985" y="460"/>
                  </a:lnTo>
                  <a:lnTo>
                    <a:pt x="988" y="471"/>
                  </a:lnTo>
                  <a:lnTo>
                    <a:pt x="988" y="479"/>
                  </a:lnTo>
                  <a:lnTo>
                    <a:pt x="986" y="487"/>
                  </a:lnTo>
                  <a:lnTo>
                    <a:pt x="982" y="493"/>
                  </a:lnTo>
                  <a:lnTo>
                    <a:pt x="978" y="499"/>
                  </a:lnTo>
                  <a:lnTo>
                    <a:pt x="974" y="503"/>
                  </a:lnTo>
                  <a:lnTo>
                    <a:pt x="971" y="506"/>
                  </a:lnTo>
                  <a:lnTo>
                    <a:pt x="933" y="544"/>
                  </a:lnTo>
                  <a:lnTo>
                    <a:pt x="897" y="576"/>
                  </a:lnTo>
                  <a:lnTo>
                    <a:pt x="863" y="606"/>
                  </a:lnTo>
                  <a:lnTo>
                    <a:pt x="831" y="633"/>
                  </a:lnTo>
                  <a:lnTo>
                    <a:pt x="799" y="657"/>
                  </a:lnTo>
                  <a:lnTo>
                    <a:pt x="768" y="677"/>
                  </a:lnTo>
                  <a:lnTo>
                    <a:pt x="739" y="697"/>
                  </a:lnTo>
                  <a:lnTo>
                    <a:pt x="709" y="714"/>
                  </a:lnTo>
                  <a:lnTo>
                    <a:pt x="680" y="730"/>
                  </a:lnTo>
                  <a:lnTo>
                    <a:pt x="650" y="745"/>
                  </a:lnTo>
                  <a:lnTo>
                    <a:pt x="619" y="758"/>
                  </a:lnTo>
                  <a:lnTo>
                    <a:pt x="588" y="772"/>
                  </a:lnTo>
                  <a:lnTo>
                    <a:pt x="556" y="785"/>
                  </a:lnTo>
                  <a:lnTo>
                    <a:pt x="521" y="798"/>
                  </a:lnTo>
                  <a:lnTo>
                    <a:pt x="486" y="812"/>
                  </a:lnTo>
                  <a:lnTo>
                    <a:pt x="448" y="826"/>
                  </a:lnTo>
                  <a:lnTo>
                    <a:pt x="408" y="841"/>
                  </a:lnTo>
                  <a:lnTo>
                    <a:pt x="366" y="857"/>
                  </a:lnTo>
                  <a:lnTo>
                    <a:pt x="321" y="875"/>
                  </a:lnTo>
                  <a:lnTo>
                    <a:pt x="271" y="896"/>
                  </a:lnTo>
                  <a:lnTo>
                    <a:pt x="220" y="918"/>
                  </a:lnTo>
                  <a:lnTo>
                    <a:pt x="164" y="944"/>
                  </a:lnTo>
                  <a:lnTo>
                    <a:pt x="104" y="972"/>
                  </a:lnTo>
                  <a:lnTo>
                    <a:pt x="40" y="1004"/>
                  </a:lnTo>
                  <a:lnTo>
                    <a:pt x="27" y="1009"/>
                  </a:lnTo>
                  <a:lnTo>
                    <a:pt x="16" y="1008"/>
                  </a:lnTo>
                  <a:lnTo>
                    <a:pt x="9" y="1002"/>
                  </a:lnTo>
                  <a:lnTo>
                    <a:pt x="3" y="993"/>
                  </a:lnTo>
                  <a:lnTo>
                    <a:pt x="1" y="978"/>
                  </a:lnTo>
                  <a:lnTo>
                    <a:pt x="0" y="959"/>
                  </a:lnTo>
                  <a:lnTo>
                    <a:pt x="2" y="937"/>
                  </a:lnTo>
                  <a:lnTo>
                    <a:pt x="6" y="911"/>
                  </a:lnTo>
                  <a:lnTo>
                    <a:pt x="13" y="882"/>
                  </a:lnTo>
                  <a:lnTo>
                    <a:pt x="20" y="849"/>
                  </a:lnTo>
                  <a:lnTo>
                    <a:pt x="31" y="815"/>
                  </a:lnTo>
                  <a:lnTo>
                    <a:pt x="43" y="777"/>
                  </a:lnTo>
                  <a:lnTo>
                    <a:pt x="57" y="739"/>
                  </a:lnTo>
                  <a:lnTo>
                    <a:pt x="72" y="698"/>
                  </a:lnTo>
                  <a:lnTo>
                    <a:pt x="89" y="655"/>
                  </a:lnTo>
                  <a:lnTo>
                    <a:pt x="108" y="611"/>
                  </a:lnTo>
                  <a:lnTo>
                    <a:pt x="128" y="565"/>
                  </a:lnTo>
                  <a:lnTo>
                    <a:pt x="150" y="520"/>
                  </a:lnTo>
                  <a:lnTo>
                    <a:pt x="172" y="474"/>
                  </a:lnTo>
                  <a:lnTo>
                    <a:pt x="196" y="428"/>
                  </a:lnTo>
                  <a:lnTo>
                    <a:pt x="221" y="381"/>
                  </a:lnTo>
                  <a:lnTo>
                    <a:pt x="247" y="336"/>
                  </a:lnTo>
                  <a:lnTo>
                    <a:pt x="274" y="291"/>
                  </a:lnTo>
                  <a:lnTo>
                    <a:pt x="302" y="247"/>
                  </a:lnTo>
                  <a:lnTo>
                    <a:pt x="331" y="204"/>
                  </a:lnTo>
                  <a:lnTo>
                    <a:pt x="360" y="162"/>
                  </a:lnTo>
                  <a:lnTo>
                    <a:pt x="389" y="123"/>
                  </a:lnTo>
                  <a:lnTo>
                    <a:pt x="419" y="85"/>
                  </a:lnTo>
                  <a:lnTo>
                    <a:pt x="450" y="50"/>
                  </a:lnTo>
                  <a:lnTo>
                    <a:pt x="481" y="17"/>
                  </a:lnTo>
                  <a:lnTo>
                    <a:pt x="486" y="13"/>
                  </a:lnTo>
                  <a:lnTo>
                    <a:pt x="490" y="9"/>
                  </a:lnTo>
                  <a:lnTo>
                    <a:pt x="497" y="5"/>
                  </a:lnTo>
                  <a:lnTo>
                    <a:pt x="504" y="1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1"/>
            <p:cNvSpPr/>
            <p:nvPr/>
          </p:nvSpPr>
          <p:spPr>
            <a:xfrm>
              <a:off x="4976813" y="4827588"/>
              <a:ext cx="466728" cy="466728"/>
            </a:xfrm>
            <a:custGeom>
              <a:rect b="b" l="l" r="r" t="t"/>
              <a:pathLst>
                <a:path extrusionOk="0" h="3528" w="3526">
                  <a:moveTo>
                    <a:pt x="2640" y="515"/>
                  </a:moveTo>
                  <a:lnTo>
                    <a:pt x="2597" y="521"/>
                  </a:lnTo>
                  <a:lnTo>
                    <a:pt x="2554" y="530"/>
                  </a:lnTo>
                  <a:lnTo>
                    <a:pt x="2513" y="545"/>
                  </a:lnTo>
                  <a:lnTo>
                    <a:pt x="2473" y="566"/>
                  </a:lnTo>
                  <a:lnTo>
                    <a:pt x="2437" y="592"/>
                  </a:lnTo>
                  <a:lnTo>
                    <a:pt x="2402" y="622"/>
                  </a:lnTo>
                  <a:lnTo>
                    <a:pt x="2371" y="656"/>
                  </a:lnTo>
                  <a:lnTo>
                    <a:pt x="2346" y="694"/>
                  </a:lnTo>
                  <a:lnTo>
                    <a:pt x="2326" y="734"/>
                  </a:lnTo>
                  <a:lnTo>
                    <a:pt x="2311" y="775"/>
                  </a:lnTo>
                  <a:lnTo>
                    <a:pt x="2300" y="817"/>
                  </a:lnTo>
                  <a:lnTo>
                    <a:pt x="2296" y="860"/>
                  </a:lnTo>
                  <a:lnTo>
                    <a:pt x="2296" y="903"/>
                  </a:lnTo>
                  <a:lnTo>
                    <a:pt x="2300" y="946"/>
                  </a:lnTo>
                  <a:lnTo>
                    <a:pt x="2311" y="989"/>
                  </a:lnTo>
                  <a:lnTo>
                    <a:pt x="2326" y="1030"/>
                  </a:lnTo>
                  <a:lnTo>
                    <a:pt x="2346" y="1069"/>
                  </a:lnTo>
                  <a:lnTo>
                    <a:pt x="2371" y="1106"/>
                  </a:lnTo>
                  <a:lnTo>
                    <a:pt x="2402" y="1141"/>
                  </a:lnTo>
                  <a:lnTo>
                    <a:pt x="2437" y="1171"/>
                  </a:lnTo>
                  <a:lnTo>
                    <a:pt x="2473" y="1197"/>
                  </a:lnTo>
                  <a:lnTo>
                    <a:pt x="2513" y="1217"/>
                  </a:lnTo>
                  <a:lnTo>
                    <a:pt x="2554" y="1232"/>
                  </a:lnTo>
                  <a:lnTo>
                    <a:pt x="2597" y="1243"/>
                  </a:lnTo>
                  <a:lnTo>
                    <a:pt x="2640" y="1247"/>
                  </a:lnTo>
                  <a:lnTo>
                    <a:pt x="2683" y="1247"/>
                  </a:lnTo>
                  <a:lnTo>
                    <a:pt x="2726" y="1243"/>
                  </a:lnTo>
                  <a:lnTo>
                    <a:pt x="2768" y="1232"/>
                  </a:lnTo>
                  <a:lnTo>
                    <a:pt x="2809" y="1217"/>
                  </a:lnTo>
                  <a:lnTo>
                    <a:pt x="2849" y="1197"/>
                  </a:lnTo>
                  <a:lnTo>
                    <a:pt x="2886" y="1171"/>
                  </a:lnTo>
                  <a:lnTo>
                    <a:pt x="2921" y="1141"/>
                  </a:lnTo>
                  <a:lnTo>
                    <a:pt x="2952" y="1106"/>
                  </a:lnTo>
                  <a:lnTo>
                    <a:pt x="2977" y="1069"/>
                  </a:lnTo>
                  <a:lnTo>
                    <a:pt x="2997" y="1030"/>
                  </a:lnTo>
                  <a:lnTo>
                    <a:pt x="3013" y="989"/>
                  </a:lnTo>
                  <a:lnTo>
                    <a:pt x="3023" y="946"/>
                  </a:lnTo>
                  <a:lnTo>
                    <a:pt x="3028" y="903"/>
                  </a:lnTo>
                  <a:lnTo>
                    <a:pt x="3028" y="860"/>
                  </a:lnTo>
                  <a:lnTo>
                    <a:pt x="3023" y="817"/>
                  </a:lnTo>
                  <a:lnTo>
                    <a:pt x="3013" y="775"/>
                  </a:lnTo>
                  <a:lnTo>
                    <a:pt x="2997" y="734"/>
                  </a:lnTo>
                  <a:lnTo>
                    <a:pt x="2977" y="694"/>
                  </a:lnTo>
                  <a:lnTo>
                    <a:pt x="2952" y="656"/>
                  </a:lnTo>
                  <a:lnTo>
                    <a:pt x="2921" y="622"/>
                  </a:lnTo>
                  <a:lnTo>
                    <a:pt x="2886" y="592"/>
                  </a:lnTo>
                  <a:lnTo>
                    <a:pt x="2849" y="566"/>
                  </a:lnTo>
                  <a:lnTo>
                    <a:pt x="2809" y="545"/>
                  </a:lnTo>
                  <a:lnTo>
                    <a:pt x="2768" y="530"/>
                  </a:lnTo>
                  <a:lnTo>
                    <a:pt x="2726" y="521"/>
                  </a:lnTo>
                  <a:lnTo>
                    <a:pt x="2683" y="515"/>
                  </a:lnTo>
                  <a:lnTo>
                    <a:pt x="2640" y="515"/>
                  </a:lnTo>
                  <a:close/>
                  <a:moveTo>
                    <a:pt x="3125" y="0"/>
                  </a:moveTo>
                  <a:lnTo>
                    <a:pt x="3176" y="2"/>
                  </a:lnTo>
                  <a:lnTo>
                    <a:pt x="3224" y="9"/>
                  </a:lnTo>
                  <a:lnTo>
                    <a:pt x="3269" y="20"/>
                  </a:lnTo>
                  <a:lnTo>
                    <a:pt x="3311" y="35"/>
                  </a:lnTo>
                  <a:lnTo>
                    <a:pt x="3350" y="54"/>
                  </a:lnTo>
                  <a:lnTo>
                    <a:pt x="3386" y="77"/>
                  </a:lnTo>
                  <a:lnTo>
                    <a:pt x="3418" y="105"/>
                  </a:lnTo>
                  <a:lnTo>
                    <a:pt x="3446" y="138"/>
                  </a:lnTo>
                  <a:lnTo>
                    <a:pt x="3470" y="173"/>
                  </a:lnTo>
                  <a:lnTo>
                    <a:pt x="3489" y="213"/>
                  </a:lnTo>
                  <a:lnTo>
                    <a:pt x="3504" y="256"/>
                  </a:lnTo>
                  <a:lnTo>
                    <a:pt x="3516" y="301"/>
                  </a:lnTo>
                  <a:lnTo>
                    <a:pt x="3523" y="351"/>
                  </a:lnTo>
                  <a:lnTo>
                    <a:pt x="3526" y="402"/>
                  </a:lnTo>
                  <a:lnTo>
                    <a:pt x="3526" y="457"/>
                  </a:lnTo>
                  <a:lnTo>
                    <a:pt x="3521" y="514"/>
                  </a:lnTo>
                  <a:lnTo>
                    <a:pt x="3514" y="575"/>
                  </a:lnTo>
                  <a:lnTo>
                    <a:pt x="3503" y="636"/>
                  </a:lnTo>
                  <a:lnTo>
                    <a:pt x="3488" y="700"/>
                  </a:lnTo>
                  <a:lnTo>
                    <a:pt x="3470" y="766"/>
                  </a:lnTo>
                  <a:lnTo>
                    <a:pt x="3448" y="833"/>
                  </a:lnTo>
                  <a:lnTo>
                    <a:pt x="3425" y="903"/>
                  </a:lnTo>
                  <a:lnTo>
                    <a:pt x="3396" y="973"/>
                  </a:lnTo>
                  <a:lnTo>
                    <a:pt x="3366" y="1045"/>
                  </a:lnTo>
                  <a:lnTo>
                    <a:pt x="3333" y="1117"/>
                  </a:lnTo>
                  <a:lnTo>
                    <a:pt x="3297" y="1191"/>
                  </a:lnTo>
                  <a:lnTo>
                    <a:pt x="3259" y="1266"/>
                  </a:lnTo>
                  <a:lnTo>
                    <a:pt x="3218" y="1340"/>
                  </a:lnTo>
                  <a:lnTo>
                    <a:pt x="3174" y="1415"/>
                  </a:lnTo>
                  <a:lnTo>
                    <a:pt x="3127" y="1492"/>
                  </a:lnTo>
                  <a:lnTo>
                    <a:pt x="3079" y="1567"/>
                  </a:lnTo>
                  <a:lnTo>
                    <a:pt x="3028" y="1642"/>
                  </a:lnTo>
                  <a:lnTo>
                    <a:pt x="2975" y="1718"/>
                  </a:lnTo>
                  <a:lnTo>
                    <a:pt x="2920" y="1792"/>
                  </a:lnTo>
                  <a:lnTo>
                    <a:pt x="2863" y="1866"/>
                  </a:lnTo>
                  <a:lnTo>
                    <a:pt x="2805" y="1939"/>
                  </a:lnTo>
                  <a:lnTo>
                    <a:pt x="2745" y="2013"/>
                  </a:lnTo>
                  <a:lnTo>
                    <a:pt x="2682" y="2084"/>
                  </a:lnTo>
                  <a:lnTo>
                    <a:pt x="2619" y="2154"/>
                  </a:lnTo>
                  <a:lnTo>
                    <a:pt x="2613" y="2160"/>
                  </a:lnTo>
                  <a:lnTo>
                    <a:pt x="2606" y="2168"/>
                  </a:lnTo>
                  <a:lnTo>
                    <a:pt x="2598" y="2176"/>
                  </a:lnTo>
                  <a:lnTo>
                    <a:pt x="2593" y="2187"/>
                  </a:lnTo>
                  <a:lnTo>
                    <a:pt x="2589" y="2200"/>
                  </a:lnTo>
                  <a:lnTo>
                    <a:pt x="2587" y="2215"/>
                  </a:lnTo>
                  <a:lnTo>
                    <a:pt x="2592" y="2233"/>
                  </a:lnTo>
                  <a:lnTo>
                    <a:pt x="2645" y="2454"/>
                  </a:lnTo>
                  <a:lnTo>
                    <a:pt x="2648" y="2483"/>
                  </a:lnTo>
                  <a:lnTo>
                    <a:pt x="2648" y="2514"/>
                  </a:lnTo>
                  <a:lnTo>
                    <a:pt x="2642" y="2545"/>
                  </a:lnTo>
                  <a:lnTo>
                    <a:pt x="2634" y="2577"/>
                  </a:lnTo>
                  <a:lnTo>
                    <a:pt x="2622" y="2607"/>
                  </a:lnTo>
                  <a:lnTo>
                    <a:pt x="2606" y="2633"/>
                  </a:lnTo>
                  <a:lnTo>
                    <a:pt x="2587" y="2655"/>
                  </a:lnTo>
                  <a:lnTo>
                    <a:pt x="1741" y="3501"/>
                  </a:lnTo>
                  <a:lnTo>
                    <a:pt x="1724" y="3515"/>
                  </a:lnTo>
                  <a:lnTo>
                    <a:pt x="1706" y="3524"/>
                  </a:lnTo>
                  <a:lnTo>
                    <a:pt x="1690" y="3528"/>
                  </a:lnTo>
                  <a:lnTo>
                    <a:pt x="1676" y="3526"/>
                  </a:lnTo>
                  <a:lnTo>
                    <a:pt x="1662" y="3518"/>
                  </a:lnTo>
                  <a:lnTo>
                    <a:pt x="1651" y="3507"/>
                  </a:lnTo>
                  <a:lnTo>
                    <a:pt x="1643" y="3489"/>
                  </a:lnTo>
                  <a:lnTo>
                    <a:pt x="1637" y="3467"/>
                  </a:lnTo>
                  <a:lnTo>
                    <a:pt x="1541" y="2855"/>
                  </a:lnTo>
                  <a:lnTo>
                    <a:pt x="1539" y="2826"/>
                  </a:lnTo>
                  <a:lnTo>
                    <a:pt x="1543" y="2795"/>
                  </a:lnTo>
                  <a:lnTo>
                    <a:pt x="1549" y="2763"/>
                  </a:lnTo>
                  <a:lnTo>
                    <a:pt x="1559" y="2732"/>
                  </a:lnTo>
                  <a:lnTo>
                    <a:pt x="1573" y="2703"/>
                  </a:lnTo>
                  <a:lnTo>
                    <a:pt x="1589" y="2676"/>
                  </a:lnTo>
                  <a:lnTo>
                    <a:pt x="1607" y="2653"/>
                  </a:lnTo>
                  <a:lnTo>
                    <a:pt x="1609" y="2651"/>
                  </a:lnTo>
                  <a:lnTo>
                    <a:pt x="1614" y="2645"/>
                  </a:lnTo>
                  <a:lnTo>
                    <a:pt x="1618" y="2638"/>
                  </a:lnTo>
                  <a:lnTo>
                    <a:pt x="1621" y="2627"/>
                  </a:lnTo>
                  <a:lnTo>
                    <a:pt x="1621" y="2615"/>
                  </a:lnTo>
                  <a:lnTo>
                    <a:pt x="1617" y="2602"/>
                  </a:lnTo>
                  <a:lnTo>
                    <a:pt x="1606" y="2588"/>
                  </a:lnTo>
                  <a:lnTo>
                    <a:pt x="1571" y="2553"/>
                  </a:lnTo>
                  <a:lnTo>
                    <a:pt x="1532" y="2514"/>
                  </a:lnTo>
                  <a:lnTo>
                    <a:pt x="1490" y="2472"/>
                  </a:lnTo>
                  <a:lnTo>
                    <a:pt x="1445" y="2427"/>
                  </a:lnTo>
                  <a:lnTo>
                    <a:pt x="1398" y="2381"/>
                  </a:lnTo>
                  <a:lnTo>
                    <a:pt x="1350" y="2332"/>
                  </a:lnTo>
                  <a:lnTo>
                    <a:pt x="1300" y="2283"/>
                  </a:lnTo>
                  <a:lnTo>
                    <a:pt x="1251" y="2233"/>
                  </a:lnTo>
                  <a:lnTo>
                    <a:pt x="1201" y="2184"/>
                  </a:lnTo>
                  <a:lnTo>
                    <a:pt x="1153" y="2135"/>
                  </a:lnTo>
                  <a:lnTo>
                    <a:pt x="1105" y="2088"/>
                  </a:lnTo>
                  <a:lnTo>
                    <a:pt x="1060" y="2043"/>
                  </a:lnTo>
                  <a:lnTo>
                    <a:pt x="1017" y="1999"/>
                  </a:lnTo>
                  <a:lnTo>
                    <a:pt x="976" y="1959"/>
                  </a:lnTo>
                  <a:lnTo>
                    <a:pt x="939" y="1922"/>
                  </a:lnTo>
                  <a:lnTo>
                    <a:pt x="925" y="1911"/>
                  </a:lnTo>
                  <a:lnTo>
                    <a:pt x="912" y="1908"/>
                  </a:lnTo>
                  <a:lnTo>
                    <a:pt x="901" y="1908"/>
                  </a:lnTo>
                  <a:lnTo>
                    <a:pt x="891" y="1911"/>
                  </a:lnTo>
                  <a:lnTo>
                    <a:pt x="883" y="1916"/>
                  </a:lnTo>
                  <a:lnTo>
                    <a:pt x="878" y="1920"/>
                  </a:lnTo>
                  <a:lnTo>
                    <a:pt x="876" y="1922"/>
                  </a:lnTo>
                  <a:lnTo>
                    <a:pt x="853" y="1940"/>
                  </a:lnTo>
                  <a:lnTo>
                    <a:pt x="826" y="1957"/>
                  </a:lnTo>
                  <a:lnTo>
                    <a:pt x="797" y="1971"/>
                  </a:lnTo>
                  <a:lnTo>
                    <a:pt x="766" y="1980"/>
                  </a:lnTo>
                  <a:lnTo>
                    <a:pt x="734" y="1987"/>
                  </a:lnTo>
                  <a:lnTo>
                    <a:pt x="702" y="1990"/>
                  </a:lnTo>
                  <a:lnTo>
                    <a:pt x="673" y="1988"/>
                  </a:lnTo>
                  <a:lnTo>
                    <a:pt x="61" y="1892"/>
                  </a:lnTo>
                  <a:lnTo>
                    <a:pt x="39" y="1887"/>
                  </a:lnTo>
                  <a:lnTo>
                    <a:pt x="21" y="1878"/>
                  </a:lnTo>
                  <a:lnTo>
                    <a:pt x="10" y="1867"/>
                  </a:lnTo>
                  <a:lnTo>
                    <a:pt x="2" y="1853"/>
                  </a:lnTo>
                  <a:lnTo>
                    <a:pt x="0" y="1839"/>
                  </a:lnTo>
                  <a:lnTo>
                    <a:pt x="4" y="1823"/>
                  </a:lnTo>
                  <a:lnTo>
                    <a:pt x="13" y="1806"/>
                  </a:lnTo>
                  <a:lnTo>
                    <a:pt x="27" y="1789"/>
                  </a:lnTo>
                  <a:lnTo>
                    <a:pt x="874" y="943"/>
                  </a:lnTo>
                  <a:lnTo>
                    <a:pt x="896" y="924"/>
                  </a:lnTo>
                  <a:lnTo>
                    <a:pt x="922" y="908"/>
                  </a:lnTo>
                  <a:lnTo>
                    <a:pt x="952" y="896"/>
                  </a:lnTo>
                  <a:lnTo>
                    <a:pt x="983" y="888"/>
                  </a:lnTo>
                  <a:lnTo>
                    <a:pt x="1015" y="882"/>
                  </a:lnTo>
                  <a:lnTo>
                    <a:pt x="1046" y="882"/>
                  </a:lnTo>
                  <a:lnTo>
                    <a:pt x="1075" y="886"/>
                  </a:lnTo>
                  <a:lnTo>
                    <a:pt x="1306" y="941"/>
                  </a:lnTo>
                  <a:lnTo>
                    <a:pt x="1326" y="944"/>
                  </a:lnTo>
                  <a:lnTo>
                    <a:pt x="1344" y="943"/>
                  </a:lnTo>
                  <a:lnTo>
                    <a:pt x="1359" y="938"/>
                  </a:lnTo>
                  <a:lnTo>
                    <a:pt x="1373" y="933"/>
                  </a:lnTo>
                  <a:lnTo>
                    <a:pt x="1384" y="927"/>
                  </a:lnTo>
                  <a:lnTo>
                    <a:pt x="1393" y="919"/>
                  </a:lnTo>
                  <a:lnTo>
                    <a:pt x="1400" y="913"/>
                  </a:lnTo>
                  <a:lnTo>
                    <a:pt x="1470" y="850"/>
                  </a:lnTo>
                  <a:lnTo>
                    <a:pt x="1541" y="788"/>
                  </a:lnTo>
                  <a:lnTo>
                    <a:pt x="1614" y="728"/>
                  </a:lnTo>
                  <a:lnTo>
                    <a:pt x="1686" y="669"/>
                  </a:lnTo>
                  <a:lnTo>
                    <a:pt x="1760" y="613"/>
                  </a:lnTo>
                  <a:lnTo>
                    <a:pt x="1833" y="558"/>
                  </a:lnTo>
                  <a:lnTo>
                    <a:pt x="1908" y="506"/>
                  </a:lnTo>
                  <a:lnTo>
                    <a:pt x="1983" y="454"/>
                  </a:lnTo>
                  <a:lnTo>
                    <a:pt x="2057" y="406"/>
                  </a:lnTo>
                  <a:lnTo>
                    <a:pt x="2132" y="359"/>
                  </a:lnTo>
                  <a:lnTo>
                    <a:pt x="2206" y="315"/>
                  </a:lnTo>
                  <a:lnTo>
                    <a:pt x="2279" y="273"/>
                  </a:lnTo>
                  <a:lnTo>
                    <a:pt x="2353" y="234"/>
                  </a:lnTo>
                  <a:lnTo>
                    <a:pt x="2425" y="198"/>
                  </a:lnTo>
                  <a:lnTo>
                    <a:pt x="2496" y="164"/>
                  </a:lnTo>
                  <a:lnTo>
                    <a:pt x="2566" y="133"/>
                  </a:lnTo>
                  <a:lnTo>
                    <a:pt x="2635" y="105"/>
                  </a:lnTo>
                  <a:lnTo>
                    <a:pt x="2703" y="80"/>
                  </a:lnTo>
                  <a:lnTo>
                    <a:pt x="2770" y="59"/>
                  </a:lnTo>
                  <a:lnTo>
                    <a:pt x="2833" y="41"/>
                  </a:lnTo>
                  <a:lnTo>
                    <a:pt x="2896" y="25"/>
                  </a:lnTo>
                  <a:lnTo>
                    <a:pt x="2957" y="14"/>
                  </a:lnTo>
                  <a:lnTo>
                    <a:pt x="3015" y="5"/>
                  </a:lnTo>
                  <a:lnTo>
                    <a:pt x="3071" y="0"/>
                  </a:lnTo>
                  <a:lnTo>
                    <a:pt x="3125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" name="Google Shape;130;p11"/>
          <p:cNvGrpSpPr/>
          <p:nvPr/>
        </p:nvGrpSpPr>
        <p:grpSpPr>
          <a:xfrm>
            <a:off x="4792709" y="2626422"/>
            <a:ext cx="346355" cy="333944"/>
            <a:chOff x="5854700" y="4052888"/>
            <a:chExt cx="441329" cy="427039"/>
          </a:xfrm>
        </p:grpSpPr>
        <p:sp>
          <p:nvSpPr>
            <p:cNvPr id="131" name="Google Shape;131;p11"/>
            <p:cNvSpPr/>
            <p:nvPr/>
          </p:nvSpPr>
          <p:spPr>
            <a:xfrm>
              <a:off x="6057900" y="4344988"/>
              <a:ext cx="34925" cy="34925"/>
            </a:xfrm>
            <a:custGeom>
              <a:rect b="b" l="l" r="r" t="t"/>
              <a:pathLst>
                <a:path extrusionOk="0" h="269" w="269">
                  <a:moveTo>
                    <a:pt x="134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10" y="24"/>
                  </a:lnTo>
                  <a:lnTo>
                    <a:pt x="230" y="40"/>
                  </a:lnTo>
                  <a:lnTo>
                    <a:pt x="246" y="60"/>
                  </a:lnTo>
                  <a:lnTo>
                    <a:pt x="259" y="82"/>
                  </a:lnTo>
                  <a:lnTo>
                    <a:pt x="266" y="107"/>
                  </a:lnTo>
                  <a:lnTo>
                    <a:pt x="269" y="134"/>
                  </a:lnTo>
                  <a:lnTo>
                    <a:pt x="266" y="162"/>
                  </a:lnTo>
                  <a:lnTo>
                    <a:pt x="259" y="187"/>
                  </a:lnTo>
                  <a:lnTo>
                    <a:pt x="246" y="210"/>
                  </a:lnTo>
                  <a:lnTo>
                    <a:pt x="230" y="230"/>
                  </a:lnTo>
                  <a:lnTo>
                    <a:pt x="210" y="246"/>
                  </a:lnTo>
                  <a:lnTo>
                    <a:pt x="188" y="258"/>
                  </a:lnTo>
                  <a:lnTo>
                    <a:pt x="161" y="266"/>
                  </a:lnTo>
                  <a:lnTo>
                    <a:pt x="134" y="269"/>
                  </a:lnTo>
                  <a:lnTo>
                    <a:pt x="108" y="266"/>
                  </a:lnTo>
                  <a:lnTo>
                    <a:pt x="82" y="258"/>
                  </a:lnTo>
                  <a:lnTo>
                    <a:pt x="59" y="246"/>
                  </a:lnTo>
                  <a:lnTo>
                    <a:pt x="39" y="230"/>
                  </a:lnTo>
                  <a:lnTo>
                    <a:pt x="23" y="210"/>
                  </a:lnTo>
                  <a:lnTo>
                    <a:pt x="11" y="187"/>
                  </a:lnTo>
                  <a:lnTo>
                    <a:pt x="3" y="162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1" y="82"/>
                  </a:lnTo>
                  <a:lnTo>
                    <a:pt x="23" y="60"/>
                  </a:lnTo>
                  <a:lnTo>
                    <a:pt x="39" y="40"/>
                  </a:lnTo>
                  <a:lnTo>
                    <a:pt x="59" y="24"/>
                  </a:lnTo>
                  <a:lnTo>
                    <a:pt x="82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6048375" y="4144963"/>
              <a:ext cx="149226" cy="146051"/>
            </a:xfrm>
            <a:custGeom>
              <a:rect b="b" l="l" r="r" t="t"/>
              <a:pathLst>
                <a:path extrusionOk="0" h="1114" w="1129">
                  <a:moveTo>
                    <a:pt x="565" y="0"/>
                  </a:moveTo>
                  <a:lnTo>
                    <a:pt x="623" y="3"/>
                  </a:lnTo>
                  <a:lnTo>
                    <a:pt x="678" y="11"/>
                  </a:lnTo>
                  <a:lnTo>
                    <a:pt x="733" y="25"/>
                  </a:lnTo>
                  <a:lnTo>
                    <a:pt x="784" y="45"/>
                  </a:lnTo>
                  <a:lnTo>
                    <a:pt x="834" y="68"/>
                  </a:lnTo>
                  <a:lnTo>
                    <a:pt x="880" y="96"/>
                  </a:lnTo>
                  <a:lnTo>
                    <a:pt x="924" y="128"/>
                  </a:lnTo>
                  <a:lnTo>
                    <a:pt x="964" y="163"/>
                  </a:lnTo>
                  <a:lnTo>
                    <a:pt x="1001" y="203"/>
                  </a:lnTo>
                  <a:lnTo>
                    <a:pt x="1033" y="246"/>
                  </a:lnTo>
                  <a:lnTo>
                    <a:pt x="1061" y="292"/>
                  </a:lnTo>
                  <a:lnTo>
                    <a:pt x="1086" y="341"/>
                  </a:lnTo>
                  <a:lnTo>
                    <a:pt x="1104" y="392"/>
                  </a:lnTo>
                  <a:lnTo>
                    <a:pt x="1118" y="445"/>
                  </a:lnTo>
                  <a:lnTo>
                    <a:pt x="1127" y="501"/>
                  </a:lnTo>
                  <a:lnTo>
                    <a:pt x="1129" y="557"/>
                  </a:lnTo>
                  <a:lnTo>
                    <a:pt x="1127" y="615"/>
                  </a:lnTo>
                  <a:lnTo>
                    <a:pt x="1118" y="670"/>
                  </a:lnTo>
                  <a:lnTo>
                    <a:pt x="1104" y="724"/>
                  </a:lnTo>
                  <a:lnTo>
                    <a:pt x="1086" y="774"/>
                  </a:lnTo>
                  <a:lnTo>
                    <a:pt x="1061" y="823"/>
                  </a:lnTo>
                  <a:lnTo>
                    <a:pt x="1033" y="869"/>
                  </a:lnTo>
                  <a:lnTo>
                    <a:pt x="1001" y="912"/>
                  </a:lnTo>
                  <a:lnTo>
                    <a:pt x="964" y="951"/>
                  </a:lnTo>
                  <a:lnTo>
                    <a:pt x="924" y="987"/>
                  </a:lnTo>
                  <a:lnTo>
                    <a:pt x="880" y="1020"/>
                  </a:lnTo>
                  <a:lnTo>
                    <a:pt x="834" y="1047"/>
                  </a:lnTo>
                  <a:lnTo>
                    <a:pt x="784" y="1071"/>
                  </a:lnTo>
                  <a:lnTo>
                    <a:pt x="733" y="1089"/>
                  </a:lnTo>
                  <a:lnTo>
                    <a:pt x="678" y="1103"/>
                  </a:lnTo>
                  <a:lnTo>
                    <a:pt x="623" y="1111"/>
                  </a:lnTo>
                  <a:lnTo>
                    <a:pt x="565" y="1114"/>
                  </a:lnTo>
                  <a:lnTo>
                    <a:pt x="507" y="1111"/>
                  </a:lnTo>
                  <a:lnTo>
                    <a:pt x="451" y="1103"/>
                  </a:lnTo>
                  <a:lnTo>
                    <a:pt x="397" y="1089"/>
                  </a:lnTo>
                  <a:lnTo>
                    <a:pt x="345" y="1071"/>
                  </a:lnTo>
                  <a:lnTo>
                    <a:pt x="295" y="1047"/>
                  </a:lnTo>
                  <a:lnTo>
                    <a:pt x="249" y="1020"/>
                  </a:lnTo>
                  <a:lnTo>
                    <a:pt x="205" y="987"/>
                  </a:lnTo>
                  <a:lnTo>
                    <a:pt x="166" y="951"/>
                  </a:lnTo>
                  <a:lnTo>
                    <a:pt x="129" y="912"/>
                  </a:lnTo>
                  <a:lnTo>
                    <a:pt x="96" y="869"/>
                  </a:lnTo>
                  <a:lnTo>
                    <a:pt x="69" y="823"/>
                  </a:lnTo>
                  <a:lnTo>
                    <a:pt x="44" y="774"/>
                  </a:lnTo>
                  <a:lnTo>
                    <a:pt x="25" y="724"/>
                  </a:lnTo>
                  <a:lnTo>
                    <a:pt x="11" y="670"/>
                  </a:lnTo>
                  <a:lnTo>
                    <a:pt x="3" y="615"/>
                  </a:lnTo>
                  <a:lnTo>
                    <a:pt x="0" y="557"/>
                  </a:lnTo>
                  <a:lnTo>
                    <a:pt x="3" y="501"/>
                  </a:lnTo>
                  <a:lnTo>
                    <a:pt x="11" y="445"/>
                  </a:lnTo>
                  <a:lnTo>
                    <a:pt x="25" y="392"/>
                  </a:lnTo>
                  <a:lnTo>
                    <a:pt x="44" y="341"/>
                  </a:lnTo>
                  <a:lnTo>
                    <a:pt x="69" y="292"/>
                  </a:lnTo>
                  <a:lnTo>
                    <a:pt x="96" y="246"/>
                  </a:lnTo>
                  <a:lnTo>
                    <a:pt x="129" y="203"/>
                  </a:lnTo>
                  <a:lnTo>
                    <a:pt x="166" y="163"/>
                  </a:lnTo>
                  <a:lnTo>
                    <a:pt x="205" y="128"/>
                  </a:lnTo>
                  <a:lnTo>
                    <a:pt x="249" y="96"/>
                  </a:lnTo>
                  <a:lnTo>
                    <a:pt x="295" y="68"/>
                  </a:lnTo>
                  <a:lnTo>
                    <a:pt x="345" y="45"/>
                  </a:lnTo>
                  <a:lnTo>
                    <a:pt x="397" y="25"/>
                  </a:lnTo>
                  <a:lnTo>
                    <a:pt x="451" y="11"/>
                  </a:lnTo>
                  <a:lnTo>
                    <a:pt x="507" y="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5980113" y="4316413"/>
              <a:ext cx="287338" cy="163514"/>
            </a:xfrm>
            <a:custGeom>
              <a:rect b="b" l="l" r="r" t="t"/>
              <a:pathLst>
                <a:path extrusionOk="0" h="1239" w="2174">
                  <a:moveTo>
                    <a:pt x="1552" y="0"/>
                  </a:moveTo>
                  <a:lnTo>
                    <a:pt x="1583" y="2"/>
                  </a:lnTo>
                  <a:lnTo>
                    <a:pt x="1613" y="9"/>
                  </a:lnTo>
                  <a:lnTo>
                    <a:pt x="1639" y="20"/>
                  </a:lnTo>
                  <a:lnTo>
                    <a:pt x="1664" y="33"/>
                  </a:lnTo>
                  <a:lnTo>
                    <a:pt x="1686" y="49"/>
                  </a:lnTo>
                  <a:lnTo>
                    <a:pt x="1708" y="67"/>
                  </a:lnTo>
                  <a:lnTo>
                    <a:pt x="1726" y="85"/>
                  </a:lnTo>
                  <a:lnTo>
                    <a:pt x="1742" y="105"/>
                  </a:lnTo>
                  <a:lnTo>
                    <a:pt x="1756" y="124"/>
                  </a:lnTo>
                  <a:lnTo>
                    <a:pt x="1767" y="142"/>
                  </a:lnTo>
                  <a:lnTo>
                    <a:pt x="1777" y="158"/>
                  </a:lnTo>
                  <a:lnTo>
                    <a:pt x="1784" y="172"/>
                  </a:lnTo>
                  <a:lnTo>
                    <a:pt x="1791" y="183"/>
                  </a:lnTo>
                  <a:lnTo>
                    <a:pt x="1794" y="191"/>
                  </a:lnTo>
                  <a:lnTo>
                    <a:pt x="2170" y="1182"/>
                  </a:lnTo>
                  <a:lnTo>
                    <a:pt x="2173" y="1193"/>
                  </a:lnTo>
                  <a:lnTo>
                    <a:pt x="2174" y="1203"/>
                  </a:lnTo>
                  <a:lnTo>
                    <a:pt x="2172" y="1212"/>
                  </a:lnTo>
                  <a:lnTo>
                    <a:pt x="2168" y="1221"/>
                  </a:lnTo>
                  <a:lnTo>
                    <a:pt x="2161" y="1228"/>
                  </a:lnTo>
                  <a:lnTo>
                    <a:pt x="2150" y="1234"/>
                  </a:lnTo>
                  <a:lnTo>
                    <a:pt x="2136" y="1238"/>
                  </a:lnTo>
                  <a:lnTo>
                    <a:pt x="2118" y="1239"/>
                  </a:lnTo>
                  <a:lnTo>
                    <a:pt x="1888" y="1239"/>
                  </a:lnTo>
                  <a:lnTo>
                    <a:pt x="1869" y="1238"/>
                  </a:lnTo>
                  <a:lnTo>
                    <a:pt x="1854" y="1233"/>
                  </a:lnTo>
                  <a:lnTo>
                    <a:pt x="1841" y="1226"/>
                  </a:lnTo>
                  <a:lnTo>
                    <a:pt x="1832" y="1218"/>
                  </a:lnTo>
                  <a:lnTo>
                    <a:pt x="1824" y="1209"/>
                  </a:lnTo>
                  <a:lnTo>
                    <a:pt x="1819" y="1201"/>
                  </a:lnTo>
                  <a:lnTo>
                    <a:pt x="1815" y="1195"/>
                  </a:lnTo>
                  <a:lnTo>
                    <a:pt x="1813" y="1190"/>
                  </a:lnTo>
                  <a:lnTo>
                    <a:pt x="1812" y="1188"/>
                  </a:lnTo>
                  <a:lnTo>
                    <a:pt x="1643" y="702"/>
                  </a:lnTo>
                  <a:lnTo>
                    <a:pt x="1643" y="702"/>
                  </a:lnTo>
                  <a:lnTo>
                    <a:pt x="1643" y="701"/>
                  </a:lnTo>
                  <a:lnTo>
                    <a:pt x="1642" y="700"/>
                  </a:lnTo>
                  <a:lnTo>
                    <a:pt x="1641" y="699"/>
                  </a:lnTo>
                  <a:lnTo>
                    <a:pt x="1640" y="697"/>
                  </a:lnTo>
                  <a:lnTo>
                    <a:pt x="1639" y="696"/>
                  </a:lnTo>
                  <a:lnTo>
                    <a:pt x="1638" y="694"/>
                  </a:lnTo>
                  <a:lnTo>
                    <a:pt x="1636" y="693"/>
                  </a:lnTo>
                  <a:lnTo>
                    <a:pt x="1635" y="692"/>
                  </a:lnTo>
                  <a:lnTo>
                    <a:pt x="1633" y="692"/>
                  </a:lnTo>
                  <a:lnTo>
                    <a:pt x="1632" y="693"/>
                  </a:lnTo>
                  <a:lnTo>
                    <a:pt x="1631" y="694"/>
                  </a:lnTo>
                  <a:lnTo>
                    <a:pt x="1630" y="696"/>
                  </a:lnTo>
                  <a:lnTo>
                    <a:pt x="1629" y="699"/>
                  </a:lnTo>
                  <a:lnTo>
                    <a:pt x="1628" y="704"/>
                  </a:lnTo>
                  <a:lnTo>
                    <a:pt x="1628" y="709"/>
                  </a:lnTo>
                  <a:lnTo>
                    <a:pt x="1628" y="717"/>
                  </a:lnTo>
                  <a:lnTo>
                    <a:pt x="1628" y="743"/>
                  </a:lnTo>
                  <a:lnTo>
                    <a:pt x="1628" y="776"/>
                  </a:lnTo>
                  <a:lnTo>
                    <a:pt x="1628" y="814"/>
                  </a:lnTo>
                  <a:lnTo>
                    <a:pt x="1628" y="855"/>
                  </a:lnTo>
                  <a:lnTo>
                    <a:pt x="1628" y="899"/>
                  </a:lnTo>
                  <a:lnTo>
                    <a:pt x="1628" y="945"/>
                  </a:lnTo>
                  <a:lnTo>
                    <a:pt x="1628" y="990"/>
                  </a:lnTo>
                  <a:lnTo>
                    <a:pt x="1628" y="1035"/>
                  </a:lnTo>
                  <a:lnTo>
                    <a:pt x="1628" y="1078"/>
                  </a:lnTo>
                  <a:lnTo>
                    <a:pt x="1628" y="1118"/>
                  </a:lnTo>
                  <a:lnTo>
                    <a:pt x="1629" y="1154"/>
                  </a:lnTo>
                  <a:lnTo>
                    <a:pt x="1629" y="1170"/>
                  </a:lnTo>
                  <a:lnTo>
                    <a:pt x="1629" y="1186"/>
                  </a:lnTo>
                  <a:lnTo>
                    <a:pt x="1628" y="1200"/>
                  </a:lnTo>
                  <a:lnTo>
                    <a:pt x="1626" y="1211"/>
                  </a:lnTo>
                  <a:lnTo>
                    <a:pt x="1622" y="1221"/>
                  </a:lnTo>
                  <a:lnTo>
                    <a:pt x="1615" y="1229"/>
                  </a:lnTo>
                  <a:lnTo>
                    <a:pt x="1605" y="1235"/>
                  </a:lnTo>
                  <a:lnTo>
                    <a:pt x="1590" y="1238"/>
                  </a:lnTo>
                  <a:lnTo>
                    <a:pt x="1571" y="1239"/>
                  </a:lnTo>
                  <a:lnTo>
                    <a:pt x="654" y="1239"/>
                  </a:lnTo>
                  <a:lnTo>
                    <a:pt x="639" y="1238"/>
                  </a:lnTo>
                  <a:lnTo>
                    <a:pt x="626" y="1235"/>
                  </a:lnTo>
                  <a:lnTo>
                    <a:pt x="617" y="1229"/>
                  </a:lnTo>
                  <a:lnTo>
                    <a:pt x="610" y="1222"/>
                  </a:lnTo>
                  <a:lnTo>
                    <a:pt x="606" y="1213"/>
                  </a:lnTo>
                  <a:lnTo>
                    <a:pt x="603" y="1202"/>
                  </a:lnTo>
                  <a:lnTo>
                    <a:pt x="602" y="1189"/>
                  </a:lnTo>
                  <a:lnTo>
                    <a:pt x="601" y="1174"/>
                  </a:lnTo>
                  <a:lnTo>
                    <a:pt x="601" y="1139"/>
                  </a:lnTo>
                  <a:lnTo>
                    <a:pt x="601" y="1099"/>
                  </a:lnTo>
                  <a:lnTo>
                    <a:pt x="601" y="1056"/>
                  </a:lnTo>
                  <a:lnTo>
                    <a:pt x="600" y="1009"/>
                  </a:lnTo>
                  <a:lnTo>
                    <a:pt x="600" y="962"/>
                  </a:lnTo>
                  <a:lnTo>
                    <a:pt x="600" y="914"/>
                  </a:lnTo>
                  <a:lnTo>
                    <a:pt x="600" y="867"/>
                  </a:lnTo>
                  <a:lnTo>
                    <a:pt x="600" y="824"/>
                  </a:lnTo>
                  <a:lnTo>
                    <a:pt x="600" y="784"/>
                  </a:lnTo>
                  <a:lnTo>
                    <a:pt x="600" y="748"/>
                  </a:lnTo>
                  <a:lnTo>
                    <a:pt x="599" y="720"/>
                  </a:lnTo>
                  <a:lnTo>
                    <a:pt x="599" y="705"/>
                  </a:lnTo>
                  <a:lnTo>
                    <a:pt x="598" y="696"/>
                  </a:lnTo>
                  <a:lnTo>
                    <a:pt x="595" y="691"/>
                  </a:lnTo>
                  <a:lnTo>
                    <a:pt x="593" y="689"/>
                  </a:lnTo>
                  <a:lnTo>
                    <a:pt x="590" y="691"/>
                  </a:lnTo>
                  <a:lnTo>
                    <a:pt x="587" y="695"/>
                  </a:lnTo>
                  <a:lnTo>
                    <a:pt x="584" y="700"/>
                  </a:lnTo>
                  <a:lnTo>
                    <a:pt x="580" y="705"/>
                  </a:lnTo>
                  <a:lnTo>
                    <a:pt x="578" y="710"/>
                  </a:lnTo>
                  <a:lnTo>
                    <a:pt x="577" y="714"/>
                  </a:lnTo>
                  <a:lnTo>
                    <a:pt x="576" y="715"/>
                  </a:lnTo>
                  <a:lnTo>
                    <a:pt x="397" y="1196"/>
                  </a:lnTo>
                  <a:lnTo>
                    <a:pt x="396" y="1197"/>
                  </a:lnTo>
                  <a:lnTo>
                    <a:pt x="393" y="1202"/>
                  </a:lnTo>
                  <a:lnTo>
                    <a:pt x="389" y="1209"/>
                  </a:lnTo>
                  <a:lnTo>
                    <a:pt x="383" y="1217"/>
                  </a:lnTo>
                  <a:lnTo>
                    <a:pt x="374" y="1225"/>
                  </a:lnTo>
                  <a:lnTo>
                    <a:pt x="362" y="1232"/>
                  </a:lnTo>
                  <a:lnTo>
                    <a:pt x="348" y="1237"/>
                  </a:lnTo>
                  <a:lnTo>
                    <a:pt x="331" y="1239"/>
                  </a:lnTo>
                  <a:lnTo>
                    <a:pt x="53" y="1239"/>
                  </a:lnTo>
                  <a:lnTo>
                    <a:pt x="35" y="1238"/>
                  </a:lnTo>
                  <a:lnTo>
                    <a:pt x="21" y="1234"/>
                  </a:lnTo>
                  <a:lnTo>
                    <a:pt x="11" y="1228"/>
                  </a:lnTo>
                  <a:lnTo>
                    <a:pt x="5" y="1221"/>
                  </a:lnTo>
                  <a:lnTo>
                    <a:pt x="1" y="1212"/>
                  </a:lnTo>
                  <a:lnTo>
                    <a:pt x="0" y="1203"/>
                  </a:lnTo>
                  <a:lnTo>
                    <a:pt x="1" y="1193"/>
                  </a:lnTo>
                  <a:lnTo>
                    <a:pt x="4" y="1182"/>
                  </a:lnTo>
                  <a:lnTo>
                    <a:pt x="380" y="191"/>
                  </a:lnTo>
                  <a:lnTo>
                    <a:pt x="383" y="184"/>
                  </a:lnTo>
                  <a:lnTo>
                    <a:pt x="387" y="174"/>
                  </a:lnTo>
                  <a:lnTo>
                    <a:pt x="392" y="161"/>
                  </a:lnTo>
                  <a:lnTo>
                    <a:pt x="401" y="147"/>
                  </a:lnTo>
                  <a:lnTo>
                    <a:pt x="410" y="131"/>
                  </a:lnTo>
                  <a:lnTo>
                    <a:pt x="421" y="113"/>
                  </a:lnTo>
                  <a:lnTo>
                    <a:pt x="434" y="95"/>
                  </a:lnTo>
                  <a:lnTo>
                    <a:pt x="449" y="77"/>
                  </a:lnTo>
                  <a:lnTo>
                    <a:pt x="466" y="60"/>
                  </a:lnTo>
                  <a:lnTo>
                    <a:pt x="486" y="44"/>
                  </a:lnTo>
                  <a:lnTo>
                    <a:pt x="508" y="30"/>
                  </a:lnTo>
                  <a:lnTo>
                    <a:pt x="533" y="18"/>
                  </a:lnTo>
                  <a:lnTo>
                    <a:pt x="559" y="9"/>
                  </a:lnTo>
                  <a:lnTo>
                    <a:pt x="589" y="3"/>
                  </a:lnTo>
                  <a:lnTo>
                    <a:pt x="621" y="1"/>
                  </a:lnTo>
                  <a:lnTo>
                    <a:pt x="652" y="1"/>
                  </a:lnTo>
                  <a:lnTo>
                    <a:pt x="659" y="1"/>
                  </a:lnTo>
                  <a:lnTo>
                    <a:pt x="673" y="1"/>
                  </a:lnTo>
                  <a:lnTo>
                    <a:pt x="694" y="1"/>
                  </a:lnTo>
                  <a:lnTo>
                    <a:pt x="720" y="1"/>
                  </a:lnTo>
                  <a:lnTo>
                    <a:pt x="752" y="1"/>
                  </a:lnTo>
                  <a:lnTo>
                    <a:pt x="788" y="1"/>
                  </a:lnTo>
                  <a:lnTo>
                    <a:pt x="828" y="1"/>
                  </a:lnTo>
                  <a:lnTo>
                    <a:pt x="872" y="1"/>
                  </a:lnTo>
                  <a:lnTo>
                    <a:pt x="918" y="1"/>
                  </a:lnTo>
                  <a:lnTo>
                    <a:pt x="968" y="1"/>
                  </a:lnTo>
                  <a:lnTo>
                    <a:pt x="1017" y="0"/>
                  </a:lnTo>
                  <a:lnTo>
                    <a:pt x="1069" y="0"/>
                  </a:lnTo>
                  <a:lnTo>
                    <a:pt x="1120" y="0"/>
                  </a:lnTo>
                  <a:lnTo>
                    <a:pt x="1172" y="0"/>
                  </a:lnTo>
                  <a:lnTo>
                    <a:pt x="1222" y="0"/>
                  </a:lnTo>
                  <a:lnTo>
                    <a:pt x="1272" y="0"/>
                  </a:lnTo>
                  <a:lnTo>
                    <a:pt x="1319" y="0"/>
                  </a:lnTo>
                  <a:lnTo>
                    <a:pt x="1364" y="0"/>
                  </a:lnTo>
                  <a:lnTo>
                    <a:pt x="1405" y="0"/>
                  </a:lnTo>
                  <a:lnTo>
                    <a:pt x="1443" y="0"/>
                  </a:lnTo>
                  <a:lnTo>
                    <a:pt x="1476" y="0"/>
                  </a:lnTo>
                  <a:lnTo>
                    <a:pt x="1504" y="0"/>
                  </a:lnTo>
                  <a:lnTo>
                    <a:pt x="1527" y="0"/>
                  </a:lnTo>
                  <a:lnTo>
                    <a:pt x="1543" y="0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>
              <a:off x="5889625" y="4419600"/>
              <a:ext cx="74613" cy="60325"/>
            </a:xfrm>
            <a:custGeom>
              <a:rect b="b" l="l" r="r" t="t"/>
              <a:pathLst>
                <a:path extrusionOk="0" h="450" w="570">
                  <a:moveTo>
                    <a:pt x="71" y="0"/>
                  </a:moveTo>
                  <a:lnTo>
                    <a:pt x="521" y="0"/>
                  </a:lnTo>
                  <a:lnTo>
                    <a:pt x="538" y="1"/>
                  </a:lnTo>
                  <a:lnTo>
                    <a:pt x="550" y="5"/>
                  </a:lnTo>
                  <a:lnTo>
                    <a:pt x="559" y="11"/>
                  </a:lnTo>
                  <a:lnTo>
                    <a:pt x="565" y="18"/>
                  </a:lnTo>
                  <a:lnTo>
                    <a:pt x="569" y="26"/>
                  </a:lnTo>
                  <a:lnTo>
                    <a:pt x="570" y="34"/>
                  </a:lnTo>
                  <a:lnTo>
                    <a:pt x="570" y="41"/>
                  </a:lnTo>
                  <a:lnTo>
                    <a:pt x="570" y="47"/>
                  </a:lnTo>
                  <a:lnTo>
                    <a:pt x="569" y="51"/>
                  </a:lnTo>
                  <a:lnTo>
                    <a:pt x="569" y="53"/>
                  </a:lnTo>
                  <a:lnTo>
                    <a:pt x="451" y="376"/>
                  </a:lnTo>
                  <a:lnTo>
                    <a:pt x="450" y="378"/>
                  </a:lnTo>
                  <a:lnTo>
                    <a:pt x="448" y="384"/>
                  </a:lnTo>
                  <a:lnTo>
                    <a:pt x="444" y="392"/>
                  </a:lnTo>
                  <a:lnTo>
                    <a:pt x="439" y="403"/>
                  </a:lnTo>
                  <a:lnTo>
                    <a:pt x="431" y="414"/>
                  </a:lnTo>
                  <a:lnTo>
                    <a:pt x="423" y="425"/>
                  </a:lnTo>
                  <a:lnTo>
                    <a:pt x="412" y="435"/>
                  </a:lnTo>
                  <a:lnTo>
                    <a:pt x="400" y="443"/>
                  </a:lnTo>
                  <a:lnTo>
                    <a:pt x="385" y="448"/>
                  </a:lnTo>
                  <a:lnTo>
                    <a:pt x="369" y="450"/>
                  </a:lnTo>
                  <a:lnTo>
                    <a:pt x="71" y="450"/>
                  </a:lnTo>
                  <a:lnTo>
                    <a:pt x="51" y="448"/>
                  </a:lnTo>
                  <a:lnTo>
                    <a:pt x="35" y="441"/>
                  </a:lnTo>
                  <a:lnTo>
                    <a:pt x="20" y="430"/>
                  </a:lnTo>
                  <a:lnTo>
                    <a:pt x="9" y="415"/>
                  </a:lnTo>
                  <a:lnTo>
                    <a:pt x="2" y="399"/>
                  </a:lnTo>
                  <a:lnTo>
                    <a:pt x="0" y="379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5854700" y="4052888"/>
              <a:ext cx="441329" cy="347660"/>
            </a:xfrm>
            <a:custGeom>
              <a:rect b="b" l="l" r="r" t="t"/>
              <a:pathLst>
                <a:path extrusionOk="0" h="2624" w="3335">
                  <a:moveTo>
                    <a:pt x="770" y="0"/>
                  </a:moveTo>
                  <a:lnTo>
                    <a:pt x="3199" y="0"/>
                  </a:lnTo>
                  <a:lnTo>
                    <a:pt x="3226" y="3"/>
                  </a:lnTo>
                  <a:lnTo>
                    <a:pt x="3251" y="11"/>
                  </a:lnTo>
                  <a:lnTo>
                    <a:pt x="3274" y="23"/>
                  </a:lnTo>
                  <a:lnTo>
                    <a:pt x="3295" y="40"/>
                  </a:lnTo>
                  <a:lnTo>
                    <a:pt x="3312" y="61"/>
                  </a:lnTo>
                  <a:lnTo>
                    <a:pt x="3324" y="84"/>
                  </a:lnTo>
                  <a:lnTo>
                    <a:pt x="3332" y="110"/>
                  </a:lnTo>
                  <a:lnTo>
                    <a:pt x="3335" y="137"/>
                  </a:lnTo>
                  <a:lnTo>
                    <a:pt x="3335" y="2487"/>
                  </a:lnTo>
                  <a:lnTo>
                    <a:pt x="3333" y="2512"/>
                  </a:lnTo>
                  <a:lnTo>
                    <a:pt x="3327" y="2535"/>
                  </a:lnTo>
                  <a:lnTo>
                    <a:pt x="3317" y="2557"/>
                  </a:lnTo>
                  <a:lnTo>
                    <a:pt x="3304" y="2576"/>
                  </a:lnTo>
                  <a:lnTo>
                    <a:pt x="3287" y="2592"/>
                  </a:lnTo>
                  <a:lnTo>
                    <a:pt x="3269" y="2606"/>
                  </a:lnTo>
                  <a:lnTo>
                    <a:pt x="3248" y="2615"/>
                  </a:lnTo>
                  <a:lnTo>
                    <a:pt x="3226" y="2621"/>
                  </a:lnTo>
                  <a:lnTo>
                    <a:pt x="3210" y="2621"/>
                  </a:lnTo>
                  <a:lnTo>
                    <a:pt x="3196" y="2618"/>
                  </a:lnTo>
                  <a:lnTo>
                    <a:pt x="3185" y="2613"/>
                  </a:lnTo>
                  <a:lnTo>
                    <a:pt x="3177" y="2606"/>
                  </a:lnTo>
                  <a:lnTo>
                    <a:pt x="3171" y="2599"/>
                  </a:lnTo>
                  <a:lnTo>
                    <a:pt x="3167" y="2592"/>
                  </a:lnTo>
                  <a:lnTo>
                    <a:pt x="3165" y="2588"/>
                  </a:lnTo>
                  <a:lnTo>
                    <a:pt x="3165" y="2586"/>
                  </a:lnTo>
                  <a:lnTo>
                    <a:pt x="2995" y="2141"/>
                  </a:lnTo>
                  <a:lnTo>
                    <a:pt x="2995" y="2140"/>
                  </a:lnTo>
                  <a:lnTo>
                    <a:pt x="2994" y="2136"/>
                  </a:lnTo>
                  <a:lnTo>
                    <a:pt x="2994" y="2131"/>
                  </a:lnTo>
                  <a:lnTo>
                    <a:pt x="2994" y="2124"/>
                  </a:lnTo>
                  <a:lnTo>
                    <a:pt x="2996" y="2116"/>
                  </a:lnTo>
                  <a:lnTo>
                    <a:pt x="3001" y="2108"/>
                  </a:lnTo>
                  <a:lnTo>
                    <a:pt x="3008" y="2100"/>
                  </a:lnTo>
                  <a:lnTo>
                    <a:pt x="3021" y="2092"/>
                  </a:lnTo>
                  <a:lnTo>
                    <a:pt x="3037" y="2084"/>
                  </a:lnTo>
                  <a:lnTo>
                    <a:pt x="3060" y="2074"/>
                  </a:lnTo>
                  <a:lnTo>
                    <a:pt x="3080" y="2061"/>
                  </a:lnTo>
                  <a:lnTo>
                    <a:pt x="3098" y="2045"/>
                  </a:lnTo>
                  <a:lnTo>
                    <a:pt x="3113" y="2025"/>
                  </a:lnTo>
                  <a:lnTo>
                    <a:pt x="3124" y="2004"/>
                  </a:lnTo>
                  <a:lnTo>
                    <a:pt x="3131" y="1980"/>
                  </a:lnTo>
                  <a:lnTo>
                    <a:pt x="3134" y="1954"/>
                  </a:lnTo>
                  <a:lnTo>
                    <a:pt x="3134" y="363"/>
                  </a:lnTo>
                  <a:lnTo>
                    <a:pt x="3131" y="336"/>
                  </a:lnTo>
                  <a:lnTo>
                    <a:pt x="3123" y="309"/>
                  </a:lnTo>
                  <a:lnTo>
                    <a:pt x="3110" y="286"/>
                  </a:lnTo>
                  <a:lnTo>
                    <a:pt x="3093" y="266"/>
                  </a:lnTo>
                  <a:lnTo>
                    <a:pt x="3073" y="250"/>
                  </a:lnTo>
                  <a:lnTo>
                    <a:pt x="3050" y="237"/>
                  </a:lnTo>
                  <a:lnTo>
                    <a:pt x="3024" y="229"/>
                  </a:lnTo>
                  <a:lnTo>
                    <a:pt x="2996" y="226"/>
                  </a:lnTo>
                  <a:lnTo>
                    <a:pt x="339" y="226"/>
                  </a:lnTo>
                  <a:lnTo>
                    <a:pt x="311" y="229"/>
                  </a:lnTo>
                  <a:lnTo>
                    <a:pt x="286" y="237"/>
                  </a:lnTo>
                  <a:lnTo>
                    <a:pt x="263" y="250"/>
                  </a:lnTo>
                  <a:lnTo>
                    <a:pt x="242" y="266"/>
                  </a:lnTo>
                  <a:lnTo>
                    <a:pt x="225" y="286"/>
                  </a:lnTo>
                  <a:lnTo>
                    <a:pt x="212" y="309"/>
                  </a:lnTo>
                  <a:lnTo>
                    <a:pt x="204" y="336"/>
                  </a:lnTo>
                  <a:lnTo>
                    <a:pt x="202" y="363"/>
                  </a:lnTo>
                  <a:lnTo>
                    <a:pt x="202" y="1954"/>
                  </a:lnTo>
                  <a:lnTo>
                    <a:pt x="204" y="1982"/>
                  </a:lnTo>
                  <a:lnTo>
                    <a:pt x="212" y="2007"/>
                  </a:lnTo>
                  <a:lnTo>
                    <a:pt x="225" y="2030"/>
                  </a:lnTo>
                  <a:lnTo>
                    <a:pt x="242" y="2050"/>
                  </a:lnTo>
                  <a:lnTo>
                    <a:pt x="263" y="2067"/>
                  </a:lnTo>
                  <a:lnTo>
                    <a:pt x="286" y="2080"/>
                  </a:lnTo>
                  <a:lnTo>
                    <a:pt x="311" y="2088"/>
                  </a:lnTo>
                  <a:lnTo>
                    <a:pt x="339" y="2091"/>
                  </a:lnTo>
                  <a:lnTo>
                    <a:pt x="1033" y="2091"/>
                  </a:lnTo>
                  <a:lnTo>
                    <a:pt x="1047" y="2093"/>
                  </a:lnTo>
                  <a:lnTo>
                    <a:pt x="1058" y="2096"/>
                  </a:lnTo>
                  <a:lnTo>
                    <a:pt x="1067" y="2101"/>
                  </a:lnTo>
                  <a:lnTo>
                    <a:pt x="1071" y="2107"/>
                  </a:lnTo>
                  <a:lnTo>
                    <a:pt x="1074" y="2114"/>
                  </a:lnTo>
                  <a:lnTo>
                    <a:pt x="1075" y="2121"/>
                  </a:lnTo>
                  <a:lnTo>
                    <a:pt x="1074" y="2127"/>
                  </a:lnTo>
                  <a:lnTo>
                    <a:pt x="1073" y="2132"/>
                  </a:lnTo>
                  <a:lnTo>
                    <a:pt x="1072" y="2135"/>
                  </a:lnTo>
                  <a:lnTo>
                    <a:pt x="1072" y="2137"/>
                  </a:lnTo>
                  <a:lnTo>
                    <a:pt x="906" y="2574"/>
                  </a:lnTo>
                  <a:lnTo>
                    <a:pt x="905" y="2576"/>
                  </a:lnTo>
                  <a:lnTo>
                    <a:pt x="902" y="2580"/>
                  </a:lnTo>
                  <a:lnTo>
                    <a:pt x="898" y="2587"/>
                  </a:lnTo>
                  <a:lnTo>
                    <a:pt x="892" y="2595"/>
                  </a:lnTo>
                  <a:lnTo>
                    <a:pt x="883" y="2603"/>
                  </a:lnTo>
                  <a:lnTo>
                    <a:pt x="871" y="2611"/>
                  </a:lnTo>
                  <a:lnTo>
                    <a:pt x="858" y="2617"/>
                  </a:lnTo>
                  <a:lnTo>
                    <a:pt x="841" y="2622"/>
                  </a:lnTo>
                  <a:lnTo>
                    <a:pt x="821" y="2624"/>
                  </a:lnTo>
                  <a:lnTo>
                    <a:pt x="137" y="2624"/>
                  </a:lnTo>
                  <a:lnTo>
                    <a:pt x="109" y="2621"/>
                  </a:lnTo>
                  <a:lnTo>
                    <a:pt x="84" y="2613"/>
                  </a:lnTo>
                  <a:lnTo>
                    <a:pt x="61" y="2600"/>
                  </a:lnTo>
                  <a:lnTo>
                    <a:pt x="40" y="2584"/>
                  </a:lnTo>
                  <a:lnTo>
                    <a:pt x="23" y="2564"/>
                  </a:lnTo>
                  <a:lnTo>
                    <a:pt x="11" y="2541"/>
                  </a:lnTo>
                  <a:lnTo>
                    <a:pt x="3" y="2515"/>
                  </a:lnTo>
                  <a:lnTo>
                    <a:pt x="0" y="2487"/>
                  </a:lnTo>
                  <a:lnTo>
                    <a:pt x="0" y="137"/>
                  </a:lnTo>
                  <a:lnTo>
                    <a:pt x="3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40" y="40"/>
                  </a:lnTo>
                  <a:lnTo>
                    <a:pt x="61" y="23"/>
                  </a:lnTo>
                  <a:lnTo>
                    <a:pt x="84" y="11"/>
                  </a:lnTo>
                  <a:lnTo>
                    <a:pt x="109" y="3"/>
                  </a:lnTo>
                  <a:lnTo>
                    <a:pt x="137" y="0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1"/>
          <p:cNvGrpSpPr/>
          <p:nvPr/>
        </p:nvGrpSpPr>
        <p:grpSpPr>
          <a:xfrm>
            <a:off x="4011122" y="3773724"/>
            <a:ext cx="288823" cy="409465"/>
            <a:chOff x="5068888" y="4557713"/>
            <a:chExt cx="342898" cy="433388"/>
          </a:xfrm>
        </p:grpSpPr>
        <p:sp>
          <p:nvSpPr>
            <p:cNvPr id="137" name="Google Shape;137;p11"/>
            <p:cNvSpPr/>
            <p:nvPr/>
          </p:nvSpPr>
          <p:spPr>
            <a:xfrm>
              <a:off x="5068888" y="4613276"/>
              <a:ext cx="342898" cy="377825"/>
            </a:xfrm>
            <a:custGeom>
              <a:rect b="b" l="l" r="r" t="t"/>
              <a:pathLst>
                <a:path extrusionOk="0" h="3093" w="2803">
                  <a:moveTo>
                    <a:pt x="98" y="0"/>
                  </a:moveTo>
                  <a:lnTo>
                    <a:pt x="591" y="0"/>
                  </a:lnTo>
                  <a:lnTo>
                    <a:pt x="599" y="2"/>
                  </a:lnTo>
                  <a:lnTo>
                    <a:pt x="604" y="6"/>
                  </a:lnTo>
                  <a:lnTo>
                    <a:pt x="607" y="11"/>
                  </a:lnTo>
                  <a:lnTo>
                    <a:pt x="608" y="16"/>
                  </a:lnTo>
                  <a:lnTo>
                    <a:pt x="609" y="18"/>
                  </a:lnTo>
                  <a:lnTo>
                    <a:pt x="632" y="178"/>
                  </a:lnTo>
                  <a:lnTo>
                    <a:pt x="632" y="179"/>
                  </a:lnTo>
                  <a:lnTo>
                    <a:pt x="632" y="183"/>
                  </a:lnTo>
                  <a:lnTo>
                    <a:pt x="632" y="186"/>
                  </a:lnTo>
                  <a:lnTo>
                    <a:pt x="630" y="191"/>
                  </a:lnTo>
                  <a:lnTo>
                    <a:pt x="626" y="195"/>
                  </a:lnTo>
                  <a:lnTo>
                    <a:pt x="619" y="196"/>
                  </a:lnTo>
                  <a:lnTo>
                    <a:pt x="293" y="196"/>
                  </a:lnTo>
                  <a:lnTo>
                    <a:pt x="270" y="198"/>
                  </a:lnTo>
                  <a:lnTo>
                    <a:pt x="250" y="206"/>
                  </a:lnTo>
                  <a:lnTo>
                    <a:pt x="231" y="218"/>
                  </a:lnTo>
                  <a:lnTo>
                    <a:pt x="216" y="233"/>
                  </a:lnTo>
                  <a:lnTo>
                    <a:pt x="206" y="251"/>
                  </a:lnTo>
                  <a:lnTo>
                    <a:pt x="198" y="272"/>
                  </a:lnTo>
                  <a:lnTo>
                    <a:pt x="195" y="293"/>
                  </a:lnTo>
                  <a:lnTo>
                    <a:pt x="195" y="2799"/>
                  </a:lnTo>
                  <a:lnTo>
                    <a:pt x="198" y="2821"/>
                  </a:lnTo>
                  <a:lnTo>
                    <a:pt x="206" y="2842"/>
                  </a:lnTo>
                  <a:lnTo>
                    <a:pt x="216" y="2860"/>
                  </a:lnTo>
                  <a:lnTo>
                    <a:pt x="231" y="2875"/>
                  </a:lnTo>
                  <a:lnTo>
                    <a:pt x="250" y="2887"/>
                  </a:lnTo>
                  <a:lnTo>
                    <a:pt x="270" y="2894"/>
                  </a:lnTo>
                  <a:lnTo>
                    <a:pt x="293" y="2897"/>
                  </a:lnTo>
                  <a:lnTo>
                    <a:pt x="2510" y="2897"/>
                  </a:lnTo>
                  <a:lnTo>
                    <a:pt x="2532" y="2894"/>
                  </a:lnTo>
                  <a:lnTo>
                    <a:pt x="2553" y="2887"/>
                  </a:lnTo>
                  <a:lnTo>
                    <a:pt x="2571" y="2875"/>
                  </a:lnTo>
                  <a:lnTo>
                    <a:pt x="2586" y="2860"/>
                  </a:lnTo>
                  <a:lnTo>
                    <a:pt x="2598" y="2842"/>
                  </a:lnTo>
                  <a:lnTo>
                    <a:pt x="2606" y="2821"/>
                  </a:lnTo>
                  <a:lnTo>
                    <a:pt x="2608" y="2799"/>
                  </a:lnTo>
                  <a:lnTo>
                    <a:pt x="2608" y="293"/>
                  </a:lnTo>
                  <a:lnTo>
                    <a:pt x="2606" y="272"/>
                  </a:lnTo>
                  <a:lnTo>
                    <a:pt x="2598" y="251"/>
                  </a:lnTo>
                  <a:lnTo>
                    <a:pt x="2586" y="233"/>
                  </a:lnTo>
                  <a:lnTo>
                    <a:pt x="2571" y="218"/>
                  </a:lnTo>
                  <a:lnTo>
                    <a:pt x="2553" y="206"/>
                  </a:lnTo>
                  <a:lnTo>
                    <a:pt x="2532" y="198"/>
                  </a:lnTo>
                  <a:lnTo>
                    <a:pt x="2510" y="196"/>
                  </a:lnTo>
                  <a:lnTo>
                    <a:pt x="2190" y="196"/>
                  </a:lnTo>
                  <a:lnTo>
                    <a:pt x="2180" y="194"/>
                  </a:lnTo>
                  <a:lnTo>
                    <a:pt x="2175" y="191"/>
                  </a:lnTo>
                  <a:lnTo>
                    <a:pt x="2172" y="185"/>
                  </a:lnTo>
                  <a:lnTo>
                    <a:pt x="2172" y="180"/>
                  </a:lnTo>
                  <a:lnTo>
                    <a:pt x="2172" y="177"/>
                  </a:lnTo>
                  <a:lnTo>
                    <a:pt x="2172" y="174"/>
                  </a:lnTo>
                  <a:lnTo>
                    <a:pt x="2194" y="19"/>
                  </a:lnTo>
                  <a:lnTo>
                    <a:pt x="2194" y="17"/>
                  </a:lnTo>
                  <a:lnTo>
                    <a:pt x="2195" y="12"/>
                  </a:lnTo>
                  <a:lnTo>
                    <a:pt x="2200" y="7"/>
                  </a:lnTo>
                  <a:lnTo>
                    <a:pt x="2205" y="2"/>
                  </a:lnTo>
                  <a:lnTo>
                    <a:pt x="2214" y="0"/>
                  </a:lnTo>
                  <a:lnTo>
                    <a:pt x="2706" y="0"/>
                  </a:lnTo>
                  <a:lnTo>
                    <a:pt x="2727" y="3"/>
                  </a:lnTo>
                  <a:lnTo>
                    <a:pt x="2749" y="10"/>
                  </a:lnTo>
                  <a:lnTo>
                    <a:pt x="2766" y="21"/>
                  </a:lnTo>
                  <a:lnTo>
                    <a:pt x="2781" y="36"/>
                  </a:lnTo>
                  <a:lnTo>
                    <a:pt x="2793" y="55"/>
                  </a:lnTo>
                  <a:lnTo>
                    <a:pt x="2800" y="75"/>
                  </a:lnTo>
                  <a:lnTo>
                    <a:pt x="2803" y="98"/>
                  </a:lnTo>
                  <a:lnTo>
                    <a:pt x="2803" y="2995"/>
                  </a:lnTo>
                  <a:lnTo>
                    <a:pt x="2800" y="3017"/>
                  </a:lnTo>
                  <a:lnTo>
                    <a:pt x="2793" y="3038"/>
                  </a:lnTo>
                  <a:lnTo>
                    <a:pt x="2781" y="3056"/>
                  </a:lnTo>
                  <a:lnTo>
                    <a:pt x="2766" y="3071"/>
                  </a:lnTo>
                  <a:lnTo>
                    <a:pt x="2749" y="3082"/>
                  </a:lnTo>
                  <a:lnTo>
                    <a:pt x="2727" y="3090"/>
                  </a:lnTo>
                  <a:lnTo>
                    <a:pt x="2706" y="3093"/>
                  </a:lnTo>
                  <a:lnTo>
                    <a:pt x="98" y="3093"/>
                  </a:lnTo>
                  <a:lnTo>
                    <a:pt x="75" y="3090"/>
                  </a:lnTo>
                  <a:lnTo>
                    <a:pt x="55" y="3082"/>
                  </a:lnTo>
                  <a:lnTo>
                    <a:pt x="37" y="3071"/>
                  </a:lnTo>
                  <a:lnTo>
                    <a:pt x="22" y="3056"/>
                  </a:lnTo>
                  <a:lnTo>
                    <a:pt x="10" y="3038"/>
                  </a:lnTo>
                  <a:lnTo>
                    <a:pt x="2" y="3017"/>
                  </a:lnTo>
                  <a:lnTo>
                    <a:pt x="0" y="2995"/>
                  </a:lnTo>
                  <a:lnTo>
                    <a:pt x="0" y="98"/>
                  </a:lnTo>
                  <a:lnTo>
                    <a:pt x="2" y="75"/>
                  </a:lnTo>
                  <a:lnTo>
                    <a:pt x="10" y="55"/>
                  </a:lnTo>
                  <a:lnTo>
                    <a:pt x="22" y="36"/>
                  </a:lnTo>
                  <a:lnTo>
                    <a:pt x="37" y="21"/>
                  </a:lnTo>
                  <a:lnTo>
                    <a:pt x="55" y="10"/>
                  </a:lnTo>
                  <a:lnTo>
                    <a:pt x="75" y="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5167313" y="4557713"/>
              <a:ext cx="144464" cy="95250"/>
            </a:xfrm>
            <a:custGeom>
              <a:rect b="b" l="l" r="r" t="t"/>
              <a:pathLst>
                <a:path extrusionOk="0" h="776" w="1186">
                  <a:moveTo>
                    <a:pt x="593" y="176"/>
                  </a:moveTo>
                  <a:lnTo>
                    <a:pt x="569" y="178"/>
                  </a:lnTo>
                  <a:lnTo>
                    <a:pt x="549" y="186"/>
                  </a:lnTo>
                  <a:lnTo>
                    <a:pt x="530" y="198"/>
                  </a:lnTo>
                  <a:lnTo>
                    <a:pt x="514" y="214"/>
                  </a:lnTo>
                  <a:lnTo>
                    <a:pt x="502" y="232"/>
                  </a:lnTo>
                  <a:lnTo>
                    <a:pt x="495" y="254"/>
                  </a:lnTo>
                  <a:lnTo>
                    <a:pt x="493" y="277"/>
                  </a:lnTo>
                  <a:lnTo>
                    <a:pt x="495" y="299"/>
                  </a:lnTo>
                  <a:lnTo>
                    <a:pt x="502" y="321"/>
                  </a:lnTo>
                  <a:lnTo>
                    <a:pt x="514" y="339"/>
                  </a:lnTo>
                  <a:lnTo>
                    <a:pt x="530" y="354"/>
                  </a:lnTo>
                  <a:lnTo>
                    <a:pt x="549" y="366"/>
                  </a:lnTo>
                  <a:lnTo>
                    <a:pt x="569" y="374"/>
                  </a:lnTo>
                  <a:lnTo>
                    <a:pt x="593" y="377"/>
                  </a:lnTo>
                  <a:lnTo>
                    <a:pt x="615" y="374"/>
                  </a:lnTo>
                  <a:lnTo>
                    <a:pt x="637" y="366"/>
                  </a:lnTo>
                  <a:lnTo>
                    <a:pt x="655" y="354"/>
                  </a:lnTo>
                  <a:lnTo>
                    <a:pt x="670" y="339"/>
                  </a:lnTo>
                  <a:lnTo>
                    <a:pt x="682" y="321"/>
                  </a:lnTo>
                  <a:lnTo>
                    <a:pt x="690" y="299"/>
                  </a:lnTo>
                  <a:lnTo>
                    <a:pt x="693" y="277"/>
                  </a:lnTo>
                  <a:lnTo>
                    <a:pt x="690" y="254"/>
                  </a:lnTo>
                  <a:lnTo>
                    <a:pt x="682" y="232"/>
                  </a:lnTo>
                  <a:lnTo>
                    <a:pt x="670" y="214"/>
                  </a:lnTo>
                  <a:lnTo>
                    <a:pt x="655" y="198"/>
                  </a:lnTo>
                  <a:lnTo>
                    <a:pt x="637" y="186"/>
                  </a:lnTo>
                  <a:lnTo>
                    <a:pt x="615" y="178"/>
                  </a:lnTo>
                  <a:lnTo>
                    <a:pt x="593" y="176"/>
                  </a:lnTo>
                  <a:close/>
                  <a:moveTo>
                    <a:pt x="593" y="0"/>
                  </a:moveTo>
                  <a:lnTo>
                    <a:pt x="640" y="4"/>
                  </a:lnTo>
                  <a:lnTo>
                    <a:pt x="685" y="13"/>
                  </a:lnTo>
                  <a:lnTo>
                    <a:pt x="729" y="28"/>
                  </a:lnTo>
                  <a:lnTo>
                    <a:pt x="768" y="50"/>
                  </a:lnTo>
                  <a:lnTo>
                    <a:pt x="804" y="76"/>
                  </a:lnTo>
                  <a:lnTo>
                    <a:pt x="836" y="107"/>
                  </a:lnTo>
                  <a:lnTo>
                    <a:pt x="865" y="142"/>
                  </a:lnTo>
                  <a:lnTo>
                    <a:pt x="888" y="181"/>
                  </a:lnTo>
                  <a:lnTo>
                    <a:pt x="906" y="223"/>
                  </a:lnTo>
                  <a:lnTo>
                    <a:pt x="918" y="267"/>
                  </a:lnTo>
                  <a:lnTo>
                    <a:pt x="919" y="273"/>
                  </a:lnTo>
                  <a:lnTo>
                    <a:pt x="921" y="280"/>
                  </a:lnTo>
                  <a:lnTo>
                    <a:pt x="923" y="286"/>
                  </a:lnTo>
                  <a:lnTo>
                    <a:pt x="928" y="292"/>
                  </a:lnTo>
                  <a:lnTo>
                    <a:pt x="934" y="294"/>
                  </a:lnTo>
                  <a:lnTo>
                    <a:pt x="1135" y="294"/>
                  </a:lnTo>
                  <a:lnTo>
                    <a:pt x="1154" y="296"/>
                  </a:lnTo>
                  <a:lnTo>
                    <a:pt x="1169" y="305"/>
                  </a:lnTo>
                  <a:lnTo>
                    <a:pt x="1180" y="318"/>
                  </a:lnTo>
                  <a:lnTo>
                    <a:pt x="1185" y="334"/>
                  </a:lnTo>
                  <a:lnTo>
                    <a:pt x="1186" y="352"/>
                  </a:lnTo>
                  <a:lnTo>
                    <a:pt x="1133" y="718"/>
                  </a:lnTo>
                  <a:lnTo>
                    <a:pt x="1128" y="736"/>
                  </a:lnTo>
                  <a:lnTo>
                    <a:pt x="1117" y="753"/>
                  </a:lnTo>
                  <a:lnTo>
                    <a:pt x="1103" y="766"/>
                  </a:lnTo>
                  <a:lnTo>
                    <a:pt x="1086" y="773"/>
                  </a:lnTo>
                  <a:lnTo>
                    <a:pt x="1067" y="776"/>
                  </a:lnTo>
                  <a:lnTo>
                    <a:pt x="118" y="776"/>
                  </a:lnTo>
                  <a:lnTo>
                    <a:pt x="99" y="773"/>
                  </a:lnTo>
                  <a:lnTo>
                    <a:pt x="81" y="766"/>
                  </a:lnTo>
                  <a:lnTo>
                    <a:pt x="67" y="753"/>
                  </a:lnTo>
                  <a:lnTo>
                    <a:pt x="57" y="736"/>
                  </a:lnTo>
                  <a:lnTo>
                    <a:pt x="51" y="718"/>
                  </a:lnTo>
                  <a:lnTo>
                    <a:pt x="0" y="352"/>
                  </a:lnTo>
                  <a:lnTo>
                    <a:pt x="0" y="334"/>
                  </a:lnTo>
                  <a:lnTo>
                    <a:pt x="6" y="318"/>
                  </a:lnTo>
                  <a:lnTo>
                    <a:pt x="17" y="305"/>
                  </a:lnTo>
                  <a:lnTo>
                    <a:pt x="32" y="296"/>
                  </a:lnTo>
                  <a:lnTo>
                    <a:pt x="49" y="294"/>
                  </a:lnTo>
                  <a:lnTo>
                    <a:pt x="250" y="294"/>
                  </a:lnTo>
                  <a:lnTo>
                    <a:pt x="257" y="292"/>
                  </a:lnTo>
                  <a:lnTo>
                    <a:pt x="261" y="287"/>
                  </a:lnTo>
                  <a:lnTo>
                    <a:pt x="264" y="282"/>
                  </a:lnTo>
                  <a:lnTo>
                    <a:pt x="266" y="276"/>
                  </a:lnTo>
                  <a:lnTo>
                    <a:pt x="267" y="269"/>
                  </a:lnTo>
                  <a:lnTo>
                    <a:pt x="268" y="263"/>
                  </a:lnTo>
                  <a:lnTo>
                    <a:pt x="281" y="219"/>
                  </a:lnTo>
                  <a:lnTo>
                    <a:pt x="299" y="177"/>
                  </a:lnTo>
                  <a:lnTo>
                    <a:pt x="322" y="140"/>
                  </a:lnTo>
                  <a:lnTo>
                    <a:pt x="350" y="105"/>
                  </a:lnTo>
                  <a:lnTo>
                    <a:pt x="382" y="75"/>
                  </a:lnTo>
                  <a:lnTo>
                    <a:pt x="418" y="49"/>
                  </a:lnTo>
                  <a:lnTo>
                    <a:pt x="458" y="28"/>
                  </a:lnTo>
                  <a:lnTo>
                    <a:pt x="500" y="13"/>
                  </a:lnTo>
                  <a:lnTo>
                    <a:pt x="545" y="4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5127626" y="4705351"/>
              <a:ext cx="139701" cy="20638"/>
            </a:xfrm>
            <a:custGeom>
              <a:rect b="b" l="l" r="r" t="t"/>
              <a:pathLst>
                <a:path extrusionOk="0" h="158" w="1139">
                  <a:moveTo>
                    <a:pt x="38" y="0"/>
                  </a:moveTo>
                  <a:lnTo>
                    <a:pt x="1100" y="0"/>
                  </a:lnTo>
                  <a:lnTo>
                    <a:pt x="1115" y="4"/>
                  </a:lnTo>
                  <a:lnTo>
                    <a:pt x="1127" y="12"/>
                  </a:lnTo>
                  <a:lnTo>
                    <a:pt x="1135" y="24"/>
                  </a:lnTo>
                  <a:lnTo>
                    <a:pt x="1139" y="39"/>
                  </a:lnTo>
                  <a:lnTo>
                    <a:pt x="1139" y="119"/>
                  </a:lnTo>
                  <a:lnTo>
                    <a:pt x="1135" y="134"/>
                  </a:lnTo>
                  <a:lnTo>
                    <a:pt x="1127" y="146"/>
                  </a:lnTo>
                  <a:lnTo>
                    <a:pt x="1115" y="155"/>
                  </a:lnTo>
                  <a:lnTo>
                    <a:pt x="1100" y="158"/>
                  </a:lnTo>
                  <a:lnTo>
                    <a:pt x="38" y="158"/>
                  </a:lnTo>
                  <a:lnTo>
                    <a:pt x="23" y="155"/>
                  </a:lnTo>
                  <a:lnTo>
                    <a:pt x="11" y="146"/>
                  </a:lnTo>
                  <a:lnTo>
                    <a:pt x="3" y="134"/>
                  </a:lnTo>
                  <a:lnTo>
                    <a:pt x="0" y="119"/>
                  </a:lnTo>
                  <a:lnTo>
                    <a:pt x="0" y="39"/>
                  </a:lnTo>
                  <a:lnTo>
                    <a:pt x="3" y="24"/>
                  </a:lnTo>
                  <a:lnTo>
                    <a:pt x="11" y="12"/>
                  </a:lnTo>
                  <a:lnTo>
                    <a:pt x="23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5302251" y="4694238"/>
              <a:ext cx="57150" cy="42863"/>
            </a:xfrm>
            <a:custGeom>
              <a:rect b="b" l="l" r="r" t="t"/>
              <a:pathLst>
                <a:path extrusionOk="0" h="352" w="464">
                  <a:moveTo>
                    <a:pt x="390" y="0"/>
                  </a:moveTo>
                  <a:lnTo>
                    <a:pt x="403" y="4"/>
                  </a:lnTo>
                  <a:lnTo>
                    <a:pt x="414" y="12"/>
                  </a:lnTo>
                  <a:lnTo>
                    <a:pt x="452" y="51"/>
                  </a:lnTo>
                  <a:lnTo>
                    <a:pt x="461" y="63"/>
                  </a:lnTo>
                  <a:lnTo>
                    <a:pt x="464" y="75"/>
                  </a:lnTo>
                  <a:lnTo>
                    <a:pt x="464" y="88"/>
                  </a:lnTo>
                  <a:lnTo>
                    <a:pt x="461" y="101"/>
                  </a:lnTo>
                  <a:lnTo>
                    <a:pt x="452" y="111"/>
                  </a:lnTo>
                  <a:lnTo>
                    <a:pt x="225" y="340"/>
                  </a:lnTo>
                  <a:lnTo>
                    <a:pt x="215" y="348"/>
                  </a:lnTo>
                  <a:lnTo>
                    <a:pt x="202" y="352"/>
                  </a:lnTo>
                  <a:lnTo>
                    <a:pt x="189" y="352"/>
                  </a:lnTo>
                  <a:lnTo>
                    <a:pt x="176" y="348"/>
                  </a:lnTo>
                  <a:lnTo>
                    <a:pt x="165" y="340"/>
                  </a:lnTo>
                  <a:lnTo>
                    <a:pt x="12" y="187"/>
                  </a:lnTo>
                  <a:lnTo>
                    <a:pt x="5" y="176"/>
                  </a:lnTo>
                  <a:lnTo>
                    <a:pt x="0" y="163"/>
                  </a:lnTo>
                  <a:lnTo>
                    <a:pt x="0" y="150"/>
                  </a:lnTo>
                  <a:lnTo>
                    <a:pt x="5" y="138"/>
                  </a:lnTo>
                  <a:lnTo>
                    <a:pt x="12" y="126"/>
                  </a:lnTo>
                  <a:lnTo>
                    <a:pt x="52" y="88"/>
                  </a:lnTo>
                  <a:lnTo>
                    <a:pt x="63" y="80"/>
                  </a:lnTo>
                  <a:lnTo>
                    <a:pt x="76" y="76"/>
                  </a:lnTo>
                  <a:lnTo>
                    <a:pt x="89" y="76"/>
                  </a:lnTo>
                  <a:lnTo>
                    <a:pt x="100" y="80"/>
                  </a:lnTo>
                  <a:lnTo>
                    <a:pt x="112" y="88"/>
                  </a:lnTo>
                  <a:lnTo>
                    <a:pt x="165" y="140"/>
                  </a:lnTo>
                  <a:lnTo>
                    <a:pt x="176" y="149"/>
                  </a:lnTo>
                  <a:lnTo>
                    <a:pt x="189" y="152"/>
                  </a:lnTo>
                  <a:lnTo>
                    <a:pt x="202" y="152"/>
                  </a:lnTo>
                  <a:lnTo>
                    <a:pt x="215" y="149"/>
                  </a:lnTo>
                  <a:lnTo>
                    <a:pt x="225" y="140"/>
                  </a:lnTo>
                  <a:lnTo>
                    <a:pt x="353" y="12"/>
                  </a:lnTo>
                  <a:lnTo>
                    <a:pt x="364" y="4"/>
                  </a:lnTo>
                  <a:lnTo>
                    <a:pt x="377" y="0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5127626" y="4773613"/>
              <a:ext cx="139701" cy="19050"/>
            </a:xfrm>
            <a:custGeom>
              <a:rect b="b" l="l" r="r" t="t"/>
              <a:pathLst>
                <a:path extrusionOk="0" h="157" w="1139">
                  <a:moveTo>
                    <a:pt x="38" y="0"/>
                  </a:moveTo>
                  <a:lnTo>
                    <a:pt x="1100" y="0"/>
                  </a:lnTo>
                  <a:lnTo>
                    <a:pt x="1115" y="3"/>
                  </a:lnTo>
                  <a:lnTo>
                    <a:pt x="1127" y="10"/>
                  </a:lnTo>
                  <a:lnTo>
                    <a:pt x="1135" y="23"/>
                  </a:lnTo>
                  <a:lnTo>
                    <a:pt x="1139" y="39"/>
                  </a:lnTo>
                  <a:lnTo>
                    <a:pt x="1139" y="118"/>
                  </a:lnTo>
                  <a:lnTo>
                    <a:pt x="1135" y="133"/>
                  </a:lnTo>
                  <a:lnTo>
                    <a:pt x="1127" y="145"/>
                  </a:lnTo>
                  <a:lnTo>
                    <a:pt x="1115" y="154"/>
                  </a:lnTo>
                  <a:lnTo>
                    <a:pt x="1100" y="157"/>
                  </a:lnTo>
                  <a:lnTo>
                    <a:pt x="38" y="157"/>
                  </a:lnTo>
                  <a:lnTo>
                    <a:pt x="23" y="154"/>
                  </a:lnTo>
                  <a:lnTo>
                    <a:pt x="11" y="145"/>
                  </a:lnTo>
                  <a:lnTo>
                    <a:pt x="3" y="133"/>
                  </a:lnTo>
                  <a:lnTo>
                    <a:pt x="0" y="118"/>
                  </a:lnTo>
                  <a:lnTo>
                    <a:pt x="0" y="39"/>
                  </a:lnTo>
                  <a:lnTo>
                    <a:pt x="3" y="23"/>
                  </a:lnTo>
                  <a:lnTo>
                    <a:pt x="11" y="10"/>
                  </a:lnTo>
                  <a:lnTo>
                    <a:pt x="23" y="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1"/>
            <p:cNvSpPr/>
            <p:nvPr/>
          </p:nvSpPr>
          <p:spPr>
            <a:xfrm>
              <a:off x="5302251" y="4760913"/>
              <a:ext cx="57150" cy="42863"/>
            </a:xfrm>
            <a:custGeom>
              <a:rect b="b" l="l" r="r" t="t"/>
              <a:pathLst>
                <a:path extrusionOk="0" h="351" w="464">
                  <a:moveTo>
                    <a:pt x="377" y="0"/>
                  </a:moveTo>
                  <a:lnTo>
                    <a:pt x="390" y="0"/>
                  </a:lnTo>
                  <a:lnTo>
                    <a:pt x="403" y="3"/>
                  </a:lnTo>
                  <a:lnTo>
                    <a:pt x="414" y="11"/>
                  </a:lnTo>
                  <a:lnTo>
                    <a:pt x="452" y="50"/>
                  </a:lnTo>
                  <a:lnTo>
                    <a:pt x="461" y="61"/>
                  </a:lnTo>
                  <a:lnTo>
                    <a:pt x="464" y="74"/>
                  </a:lnTo>
                  <a:lnTo>
                    <a:pt x="464" y="87"/>
                  </a:lnTo>
                  <a:lnTo>
                    <a:pt x="461" y="100"/>
                  </a:lnTo>
                  <a:lnTo>
                    <a:pt x="452" y="111"/>
                  </a:lnTo>
                  <a:lnTo>
                    <a:pt x="225" y="340"/>
                  </a:lnTo>
                  <a:lnTo>
                    <a:pt x="215" y="347"/>
                  </a:lnTo>
                  <a:lnTo>
                    <a:pt x="202" y="351"/>
                  </a:lnTo>
                  <a:lnTo>
                    <a:pt x="189" y="351"/>
                  </a:lnTo>
                  <a:lnTo>
                    <a:pt x="176" y="347"/>
                  </a:lnTo>
                  <a:lnTo>
                    <a:pt x="165" y="340"/>
                  </a:lnTo>
                  <a:lnTo>
                    <a:pt x="12" y="186"/>
                  </a:lnTo>
                  <a:lnTo>
                    <a:pt x="5" y="175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5" y="137"/>
                  </a:lnTo>
                  <a:lnTo>
                    <a:pt x="12" y="126"/>
                  </a:lnTo>
                  <a:lnTo>
                    <a:pt x="52" y="87"/>
                  </a:lnTo>
                  <a:lnTo>
                    <a:pt x="63" y="78"/>
                  </a:lnTo>
                  <a:lnTo>
                    <a:pt x="76" y="75"/>
                  </a:lnTo>
                  <a:lnTo>
                    <a:pt x="89" y="75"/>
                  </a:lnTo>
                  <a:lnTo>
                    <a:pt x="100" y="78"/>
                  </a:lnTo>
                  <a:lnTo>
                    <a:pt x="112" y="87"/>
                  </a:lnTo>
                  <a:lnTo>
                    <a:pt x="165" y="140"/>
                  </a:lnTo>
                  <a:lnTo>
                    <a:pt x="176" y="147"/>
                  </a:lnTo>
                  <a:lnTo>
                    <a:pt x="189" y="152"/>
                  </a:lnTo>
                  <a:lnTo>
                    <a:pt x="202" y="152"/>
                  </a:lnTo>
                  <a:lnTo>
                    <a:pt x="215" y="147"/>
                  </a:lnTo>
                  <a:lnTo>
                    <a:pt x="225" y="140"/>
                  </a:lnTo>
                  <a:lnTo>
                    <a:pt x="353" y="11"/>
                  </a:lnTo>
                  <a:lnTo>
                    <a:pt x="364" y="3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127626" y="4840288"/>
              <a:ext cx="100013" cy="19050"/>
            </a:xfrm>
            <a:custGeom>
              <a:rect b="b" l="l" r="r" t="t"/>
              <a:pathLst>
                <a:path extrusionOk="0" h="157" w="816">
                  <a:moveTo>
                    <a:pt x="38" y="0"/>
                  </a:moveTo>
                  <a:lnTo>
                    <a:pt x="777" y="0"/>
                  </a:lnTo>
                  <a:lnTo>
                    <a:pt x="792" y="3"/>
                  </a:lnTo>
                  <a:lnTo>
                    <a:pt x="804" y="12"/>
                  </a:lnTo>
                  <a:lnTo>
                    <a:pt x="812" y="24"/>
                  </a:lnTo>
                  <a:lnTo>
                    <a:pt x="816" y="39"/>
                  </a:lnTo>
                  <a:lnTo>
                    <a:pt x="816" y="119"/>
                  </a:lnTo>
                  <a:lnTo>
                    <a:pt x="812" y="134"/>
                  </a:lnTo>
                  <a:lnTo>
                    <a:pt x="804" y="147"/>
                  </a:lnTo>
                  <a:lnTo>
                    <a:pt x="792" y="155"/>
                  </a:lnTo>
                  <a:lnTo>
                    <a:pt x="777" y="157"/>
                  </a:lnTo>
                  <a:lnTo>
                    <a:pt x="38" y="157"/>
                  </a:lnTo>
                  <a:lnTo>
                    <a:pt x="23" y="155"/>
                  </a:lnTo>
                  <a:lnTo>
                    <a:pt x="11" y="147"/>
                  </a:lnTo>
                  <a:lnTo>
                    <a:pt x="3" y="134"/>
                  </a:lnTo>
                  <a:lnTo>
                    <a:pt x="0" y="119"/>
                  </a:lnTo>
                  <a:lnTo>
                    <a:pt x="0" y="39"/>
                  </a:lnTo>
                  <a:lnTo>
                    <a:pt x="3" y="24"/>
                  </a:lnTo>
                  <a:lnTo>
                    <a:pt x="11" y="12"/>
                  </a:lnTo>
                  <a:lnTo>
                    <a:pt x="23" y="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5302251" y="4827588"/>
              <a:ext cx="57150" cy="42863"/>
            </a:xfrm>
            <a:custGeom>
              <a:rect b="b" l="l" r="r" t="t"/>
              <a:pathLst>
                <a:path extrusionOk="0" h="352" w="464">
                  <a:moveTo>
                    <a:pt x="390" y="0"/>
                  </a:moveTo>
                  <a:lnTo>
                    <a:pt x="403" y="4"/>
                  </a:lnTo>
                  <a:lnTo>
                    <a:pt x="414" y="13"/>
                  </a:lnTo>
                  <a:lnTo>
                    <a:pt x="452" y="52"/>
                  </a:lnTo>
                  <a:lnTo>
                    <a:pt x="461" y="62"/>
                  </a:lnTo>
                  <a:lnTo>
                    <a:pt x="464" y="75"/>
                  </a:lnTo>
                  <a:lnTo>
                    <a:pt x="464" y="88"/>
                  </a:lnTo>
                  <a:lnTo>
                    <a:pt x="461" y="101"/>
                  </a:lnTo>
                  <a:lnTo>
                    <a:pt x="452" y="112"/>
                  </a:lnTo>
                  <a:lnTo>
                    <a:pt x="225" y="340"/>
                  </a:lnTo>
                  <a:lnTo>
                    <a:pt x="215" y="348"/>
                  </a:lnTo>
                  <a:lnTo>
                    <a:pt x="202" y="352"/>
                  </a:lnTo>
                  <a:lnTo>
                    <a:pt x="189" y="352"/>
                  </a:lnTo>
                  <a:lnTo>
                    <a:pt x="176" y="348"/>
                  </a:lnTo>
                  <a:lnTo>
                    <a:pt x="165" y="340"/>
                  </a:lnTo>
                  <a:lnTo>
                    <a:pt x="12" y="188"/>
                  </a:lnTo>
                  <a:lnTo>
                    <a:pt x="5" y="177"/>
                  </a:lnTo>
                  <a:lnTo>
                    <a:pt x="0" y="164"/>
                  </a:lnTo>
                  <a:lnTo>
                    <a:pt x="0" y="151"/>
                  </a:lnTo>
                  <a:lnTo>
                    <a:pt x="5" y="138"/>
                  </a:lnTo>
                  <a:lnTo>
                    <a:pt x="12" y="127"/>
                  </a:lnTo>
                  <a:lnTo>
                    <a:pt x="52" y="88"/>
                  </a:lnTo>
                  <a:lnTo>
                    <a:pt x="63" y="80"/>
                  </a:lnTo>
                  <a:lnTo>
                    <a:pt x="76" y="76"/>
                  </a:lnTo>
                  <a:lnTo>
                    <a:pt x="89" y="76"/>
                  </a:lnTo>
                  <a:lnTo>
                    <a:pt x="100" y="80"/>
                  </a:lnTo>
                  <a:lnTo>
                    <a:pt x="112" y="88"/>
                  </a:lnTo>
                  <a:lnTo>
                    <a:pt x="165" y="141"/>
                  </a:lnTo>
                  <a:lnTo>
                    <a:pt x="176" y="149"/>
                  </a:lnTo>
                  <a:lnTo>
                    <a:pt x="189" y="153"/>
                  </a:lnTo>
                  <a:lnTo>
                    <a:pt x="202" y="153"/>
                  </a:lnTo>
                  <a:lnTo>
                    <a:pt x="215" y="149"/>
                  </a:lnTo>
                  <a:lnTo>
                    <a:pt x="225" y="141"/>
                  </a:lnTo>
                  <a:lnTo>
                    <a:pt x="353" y="13"/>
                  </a:lnTo>
                  <a:lnTo>
                    <a:pt x="364" y="4"/>
                  </a:lnTo>
                  <a:lnTo>
                    <a:pt x="377" y="0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149" name="Google Shape;149;p10"/>
          <p:cNvPicPr preferRelativeResize="0"/>
          <p:nvPr/>
        </p:nvPicPr>
        <p:blipFill rotWithShape="1">
          <a:blip r:embed="rId3">
            <a:alphaModFix amt="20000"/>
          </a:blip>
          <a:srcRect b="3080" l="0" r="0" t="3081"/>
          <a:stretch/>
        </p:blipFill>
        <p:spPr>
          <a:xfrm>
            <a:off x="1" y="2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0"/>
          <p:cNvSpPr txBox="1"/>
          <p:nvPr>
            <p:ph type="title"/>
          </p:nvPr>
        </p:nvSpPr>
        <p:spPr>
          <a:xfrm>
            <a:off x="381000" y="282611"/>
            <a:ext cx="8368363" cy="409459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</a:pPr>
            <a:r>
              <a:rPr lang="en-US" sz="3000">
                <a:solidFill>
                  <a:schemeClr val="dk2"/>
                </a:solidFill>
              </a:rPr>
              <a:t>Limitations &amp; Challenges of ChatGPT in Security Audits</a:t>
            </a:r>
            <a:endParaRPr/>
          </a:p>
        </p:txBody>
      </p:sp>
      <p:sp>
        <p:nvSpPr>
          <p:cNvPr id="151" name="Google Shape;151;p10"/>
          <p:cNvSpPr/>
          <p:nvPr/>
        </p:nvSpPr>
        <p:spPr>
          <a:xfrm>
            <a:off x="381000" y="1136650"/>
            <a:ext cx="4013200" cy="104549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0"/>
          <p:cNvSpPr/>
          <p:nvPr/>
        </p:nvSpPr>
        <p:spPr>
          <a:xfrm>
            <a:off x="444380" y="1187503"/>
            <a:ext cx="945000" cy="943784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0"/>
          <p:cNvSpPr/>
          <p:nvPr/>
        </p:nvSpPr>
        <p:spPr>
          <a:xfrm>
            <a:off x="1535691" y="1175061"/>
            <a:ext cx="2580816" cy="96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Potential AI Bias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 models may inherit biases from training data, affecting audit accuracy</a:t>
            </a:r>
            <a:endParaRPr/>
          </a:p>
        </p:txBody>
      </p:sp>
      <p:sp>
        <p:nvSpPr>
          <p:cNvPr id="154" name="Google Shape;154;p10"/>
          <p:cNvSpPr/>
          <p:nvPr/>
        </p:nvSpPr>
        <p:spPr>
          <a:xfrm>
            <a:off x="4736163" y="1136650"/>
            <a:ext cx="4013200" cy="104549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10"/>
          <p:cNvSpPr/>
          <p:nvPr/>
        </p:nvSpPr>
        <p:spPr>
          <a:xfrm>
            <a:off x="4799543" y="1187503"/>
            <a:ext cx="945000" cy="943784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0"/>
          <p:cNvSpPr/>
          <p:nvPr/>
        </p:nvSpPr>
        <p:spPr>
          <a:xfrm>
            <a:off x="5884123" y="1174647"/>
            <a:ext cx="2580816" cy="96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Regulatory Concerns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Compliance frameworks may require human validation of AI-generated reports</a:t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381000" y="2294890"/>
            <a:ext cx="4013200" cy="104549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10"/>
          <p:cNvSpPr/>
          <p:nvPr/>
        </p:nvSpPr>
        <p:spPr>
          <a:xfrm>
            <a:off x="444380" y="2345743"/>
            <a:ext cx="945000" cy="943784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10"/>
          <p:cNvSpPr/>
          <p:nvPr/>
        </p:nvSpPr>
        <p:spPr>
          <a:xfrm>
            <a:off x="1528960" y="2332887"/>
            <a:ext cx="2580816" cy="96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Lack of Context Awareness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ChatGPT does not fully understand an organization’s unique security environment</a:t>
            </a:r>
            <a:endParaRPr/>
          </a:p>
        </p:txBody>
      </p:sp>
      <p:sp>
        <p:nvSpPr>
          <p:cNvPr id="160" name="Google Shape;160;p10"/>
          <p:cNvSpPr/>
          <p:nvPr/>
        </p:nvSpPr>
        <p:spPr>
          <a:xfrm>
            <a:off x="4736163" y="2294890"/>
            <a:ext cx="4013200" cy="104549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0"/>
          <p:cNvSpPr/>
          <p:nvPr/>
        </p:nvSpPr>
        <p:spPr>
          <a:xfrm>
            <a:off x="4799543" y="2345743"/>
            <a:ext cx="945000" cy="943784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5884123" y="2332887"/>
            <a:ext cx="2580816" cy="96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Limited Real-Time Threat Detection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ChatGPT cannot directly monitor live security events like a SIEM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381000" y="3453130"/>
            <a:ext cx="4013200" cy="1045490"/>
          </a:xfrm>
          <a:prstGeom prst="roundRect">
            <a:avLst>
              <a:gd fmla="val 50000" name="adj"/>
            </a:avLst>
          </a:prstGeom>
          <a:noFill/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444380" y="3503983"/>
            <a:ext cx="945000" cy="943784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0"/>
          <p:cNvSpPr/>
          <p:nvPr/>
        </p:nvSpPr>
        <p:spPr>
          <a:xfrm>
            <a:off x="1528960" y="3491127"/>
            <a:ext cx="2580816" cy="96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Hallucinations &amp; Inaccuracies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AI can generate misleading or incorrect information</a:t>
            </a:r>
            <a:endParaRPr/>
          </a:p>
        </p:txBody>
      </p:sp>
      <p:grpSp>
        <p:nvGrpSpPr>
          <p:cNvPr id="166" name="Google Shape;166;p10"/>
          <p:cNvGrpSpPr/>
          <p:nvPr/>
        </p:nvGrpSpPr>
        <p:grpSpPr>
          <a:xfrm>
            <a:off x="5065569" y="2612883"/>
            <a:ext cx="412936" cy="346442"/>
            <a:chOff x="5595938" y="2992438"/>
            <a:chExt cx="996948" cy="862010"/>
          </a:xfrm>
        </p:grpSpPr>
        <p:sp>
          <p:nvSpPr>
            <p:cNvPr id="167" name="Google Shape;167;p10"/>
            <p:cNvSpPr/>
            <p:nvPr/>
          </p:nvSpPr>
          <p:spPr>
            <a:xfrm>
              <a:off x="5730876" y="2992438"/>
              <a:ext cx="862010" cy="862010"/>
            </a:xfrm>
            <a:custGeom>
              <a:rect b="b" l="l" r="r" t="t"/>
              <a:pathLst>
                <a:path extrusionOk="0" h="3256" w="3258">
                  <a:moveTo>
                    <a:pt x="1949" y="2814"/>
                  </a:moveTo>
                  <a:lnTo>
                    <a:pt x="1927" y="2843"/>
                  </a:lnTo>
                  <a:lnTo>
                    <a:pt x="1927" y="2929"/>
                  </a:lnTo>
                  <a:lnTo>
                    <a:pt x="1927" y="2933"/>
                  </a:lnTo>
                  <a:lnTo>
                    <a:pt x="1929" y="2935"/>
                  </a:lnTo>
                  <a:lnTo>
                    <a:pt x="1932" y="2937"/>
                  </a:lnTo>
                  <a:lnTo>
                    <a:pt x="1935" y="2940"/>
                  </a:lnTo>
                  <a:lnTo>
                    <a:pt x="1939" y="2940"/>
                  </a:lnTo>
                  <a:lnTo>
                    <a:pt x="1990" y="2940"/>
                  </a:lnTo>
                  <a:lnTo>
                    <a:pt x="1994" y="2940"/>
                  </a:lnTo>
                  <a:lnTo>
                    <a:pt x="1996" y="2937"/>
                  </a:lnTo>
                  <a:lnTo>
                    <a:pt x="1998" y="2935"/>
                  </a:lnTo>
                  <a:lnTo>
                    <a:pt x="2000" y="2933"/>
                  </a:lnTo>
                  <a:lnTo>
                    <a:pt x="2000" y="2929"/>
                  </a:lnTo>
                  <a:lnTo>
                    <a:pt x="2000" y="2826"/>
                  </a:lnTo>
                  <a:lnTo>
                    <a:pt x="2000" y="2821"/>
                  </a:lnTo>
                  <a:lnTo>
                    <a:pt x="1998" y="2819"/>
                  </a:lnTo>
                  <a:lnTo>
                    <a:pt x="1996" y="2817"/>
                  </a:lnTo>
                  <a:lnTo>
                    <a:pt x="1994" y="2814"/>
                  </a:lnTo>
                  <a:lnTo>
                    <a:pt x="1990" y="2814"/>
                  </a:lnTo>
                  <a:lnTo>
                    <a:pt x="1949" y="2814"/>
                  </a:lnTo>
                  <a:close/>
                  <a:moveTo>
                    <a:pt x="2089" y="2590"/>
                  </a:moveTo>
                  <a:lnTo>
                    <a:pt x="2085" y="2590"/>
                  </a:lnTo>
                  <a:lnTo>
                    <a:pt x="2082" y="2591"/>
                  </a:lnTo>
                  <a:lnTo>
                    <a:pt x="2079" y="2595"/>
                  </a:lnTo>
                  <a:lnTo>
                    <a:pt x="2078" y="2597"/>
                  </a:lnTo>
                  <a:lnTo>
                    <a:pt x="2077" y="2601"/>
                  </a:lnTo>
                  <a:lnTo>
                    <a:pt x="2077" y="2704"/>
                  </a:lnTo>
                  <a:lnTo>
                    <a:pt x="2078" y="2708"/>
                  </a:lnTo>
                  <a:lnTo>
                    <a:pt x="2079" y="2711"/>
                  </a:lnTo>
                  <a:lnTo>
                    <a:pt x="2082" y="2713"/>
                  </a:lnTo>
                  <a:lnTo>
                    <a:pt x="2085" y="2714"/>
                  </a:lnTo>
                  <a:lnTo>
                    <a:pt x="2089" y="2716"/>
                  </a:lnTo>
                  <a:lnTo>
                    <a:pt x="2140" y="2716"/>
                  </a:lnTo>
                  <a:lnTo>
                    <a:pt x="2144" y="2714"/>
                  </a:lnTo>
                  <a:lnTo>
                    <a:pt x="2147" y="2713"/>
                  </a:lnTo>
                  <a:lnTo>
                    <a:pt x="2149" y="2711"/>
                  </a:lnTo>
                  <a:lnTo>
                    <a:pt x="2150" y="2708"/>
                  </a:lnTo>
                  <a:lnTo>
                    <a:pt x="2152" y="2704"/>
                  </a:lnTo>
                  <a:lnTo>
                    <a:pt x="2152" y="2601"/>
                  </a:lnTo>
                  <a:lnTo>
                    <a:pt x="2150" y="2596"/>
                  </a:lnTo>
                  <a:lnTo>
                    <a:pt x="2148" y="2593"/>
                  </a:lnTo>
                  <a:lnTo>
                    <a:pt x="2145" y="2590"/>
                  </a:lnTo>
                  <a:lnTo>
                    <a:pt x="2140" y="2590"/>
                  </a:lnTo>
                  <a:lnTo>
                    <a:pt x="2089" y="2590"/>
                  </a:lnTo>
                  <a:close/>
                  <a:moveTo>
                    <a:pt x="446" y="2509"/>
                  </a:moveTo>
                  <a:lnTo>
                    <a:pt x="436" y="2512"/>
                  </a:lnTo>
                  <a:lnTo>
                    <a:pt x="428" y="2519"/>
                  </a:lnTo>
                  <a:lnTo>
                    <a:pt x="425" y="2531"/>
                  </a:lnTo>
                  <a:lnTo>
                    <a:pt x="425" y="2571"/>
                  </a:lnTo>
                  <a:lnTo>
                    <a:pt x="460" y="2625"/>
                  </a:lnTo>
                  <a:lnTo>
                    <a:pt x="499" y="2677"/>
                  </a:lnTo>
                  <a:lnTo>
                    <a:pt x="542" y="2725"/>
                  </a:lnTo>
                  <a:lnTo>
                    <a:pt x="548" y="2731"/>
                  </a:lnTo>
                  <a:lnTo>
                    <a:pt x="554" y="2735"/>
                  </a:lnTo>
                  <a:lnTo>
                    <a:pt x="561" y="2741"/>
                  </a:lnTo>
                  <a:lnTo>
                    <a:pt x="563" y="2736"/>
                  </a:lnTo>
                  <a:lnTo>
                    <a:pt x="565" y="2732"/>
                  </a:lnTo>
                  <a:lnTo>
                    <a:pt x="565" y="2727"/>
                  </a:lnTo>
                  <a:lnTo>
                    <a:pt x="565" y="2531"/>
                  </a:lnTo>
                  <a:lnTo>
                    <a:pt x="563" y="2519"/>
                  </a:lnTo>
                  <a:lnTo>
                    <a:pt x="555" y="2512"/>
                  </a:lnTo>
                  <a:lnTo>
                    <a:pt x="545" y="2509"/>
                  </a:lnTo>
                  <a:lnTo>
                    <a:pt x="446" y="2509"/>
                  </a:lnTo>
                  <a:close/>
                  <a:moveTo>
                    <a:pt x="1699" y="2093"/>
                  </a:moveTo>
                  <a:lnTo>
                    <a:pt x="1689" y="2095"/>
                  </a:lnTo>
                  <a:lnTo>
                    <a:pt x="1681" y="2103"/>
                  </a:lnTo>
                  <a:lnTo>
                    <a:pt x="1679" y="2113"/>
                  </a:lnTo>
                  <a:lnTo>
                    <a:pt x="1679" y="2310"/>
                  </a:lnTo>
                  <a:lnTo>
                    <a:pt x="1681" y="2321"/>
                  </a:lnTo>
                  <a:lnTo>
                    <a:pt x="1689" y="2328"/>
                  </a:lnTo>
                  <a:lnTo>
                    <a:pt x="1699" y="2332"/>
                  </a:lnTo>
                  <a:lnTo>
                    <a:pt x="1798" y="2332"/>
                  </a:lnTo>
                  <a:lnTo>
                    <a:pt x="1808" y="2328"/>
                  </a:lnTo>
                  <a:lnTo>
                    <a:pt x="1816" y="2321"/>
                  </a:lnTo>
                  <a:lnTo>
                    <a:pt x="1818" y="2310"/>
                  </a:lnTo>
                  <a:lnTo>
                    <a:pt x="1818" y="2113"/>
                  </a:lnTo>
                  <a:lnTo>
                    <a:pt x="1816" y="2103"/>
                  </a:lnTo>
                  <a:lnTo>
                    <a:pt x="1808" y="2095"/>
                  </a:lnTo>
                  <a:lnTo>
                    <a:pt x="1798" y="2093"/>
                  </a:lnTo>
                  <a:lnTo>
                    <a:pt x="1699" y="2093"/>
                  </a:lnTo>
                  <a:close/>
                  <a:moveTo>
                    <a:pt x="2114" y="1885"/>
                  </a:moveTo>
                  <a:lnTo>
                    <a:pt x="2129" y="1947"/>
                  </a:lnTo>
                  <a:lnTo>
                    <a:pt x="2140" y="2010"/>
                  </a:lnTo>
                  <a:lnTo>
                    <a:pt x="2149" y="2010"/>
                  </a:lnTo>
                  <a:lnTo>
                    <a:pt x="2154" y="2010"/>
                  </a:lnTo>
                  <a:lnTo>
                    <a:pt x="2156" y="2009"/>
                  </a:lnTo>
                  <a:lnTo>
                    <a:pt x="2158" y="2005"/>
                  </a:lnTo>
                  <a:lnTo>
                    <a:pt x="2161" y="2003"/>
                  </a:lnTo>
                  <a:lnTo>
                    <a:pt x="2161" y="2000"/>
                  </a:lnTo>
                  <a:lnTo>
                    <a:pt x="2161" y="1896"/>
                  </a:lnTo>
                  <a:lnTo>
                    <a:pt x="2161" y="1893"/>
                  </a:lnTo>
                  <a:lnTo>
                    <a:pt x="2158" y="1889"/>
                  </a:lnTo>
                  <a:lnTo>
                    <a:pt x="2156" y="1887"/>
                  </a:lnTo>
                  <a:lnTo>
                    <a:pt x="2154" y="1886"/>
                  </a:lnTo>
                  <a:lnTo>
                    <a:pt x="2149" y="1885"/>
                  </a:lnTo>
                  <a:lnTo>
                    <a:pt x="2114" y="1885"/>
                  </a:lnTo>
                  <a:close/>
                  <a:moveTo>
                    <a:pt x="76" y="1658"/>
                  </a:moveTo>
                  <a:lnTo>
                    <a:pt x="73" y="1659"/>
                  </a:lnTo>
                  <a:lnTo>
                    <a:pt x="69" y="1661"/>
                  </a:lnTo>
                  <a:lnTo>
                    <a:pt x="67" y="1663"/>
                  </a:lnTo>
                  <a:lnTo>
                    <a:pt x="66" y="1666"/>
                  </a:lnTo>
                  <a:lnTo>
                    <a:pt x="65" y="1670"/>
                  </a:lnTo>
                  <a:lnTo>
                    <a:pt x="65" y="1773"/>
                  </a:lnTo>
                  <a:lnTo>
                    <a:pt x="66" y="1777"/>
                  </a:lnTo>
                  <a:lnTo>
                    <a:pt x="67" y="1779"/>
                  </a:lnTo>
                  <a:lnTo>
                    <a:pt x="69" y="1782"/>
                  </a:lnTo>
                  <a:lnTo>
                    <a:pt x="73" y="1784"/>
                  </a:lnTo>
                  <a:lnTo>
                    <a:pt x="76" y="1784"/>
                  </a:lnTo>
                  <a:lnTo>
                    <a:pt x="89" y="1784"/>
                  </a:lnTo>
                  <a:lnTo>
                    <a:pt x="112" y="1728"/>
                  </a:lnTo>
                  <a:lnTo>
                    <a:pt x="139" y="1674"/>
                  </a:lnTo>
                  <a:lnTo>
                    <a:pt x="139" y="1670"/>
                  </a:lnTo>
                  <a:lnTo>
                    <a:pt x="138" y="1666"/>
                  </a:lnTo>
                  <a:lnTo>
                    <a:pt x="137" y="1663"/>
                  </a:lnTo>
                  <a:lnTo>
                    <a:pt x="134" y="1661"/>
                  </a:lnTo>
                  <a:lnTo>
                    <a:pt x="131" y="1659"/>
                  </a:lnTo>
                  <a:lnTo>
                    <a:pt x="128" y="1658"/>
                  </a:lnTo>
                  <a:lnTo>
                    <a:pt x="76" y="1658"/>
                  </a:lnTo>
                  <a:close/>
                  <a:moveTo>
                    <a:pt x="2016" y="1653"/>
                  </a:moveTo>
                  <a:lnTo>
                    <a:pt x="2030" y="1677"/>
                  </a:lnTo>
                  <a:lnTo>
                    <a:pt x="2043" y="1702"/>
                  </a:lnTo>
                  <a:lnTo>
                    <a:pt x="2043" y="1664"/>
                  </a:lnTo>
                  <a:lnTo>
                    <a:pt x="2043" y="1661"/>
                  </a:lnTo>
                  <a:lnTo>
                    <a:pt x="2040" y="1657"/>
                  </a:lnTo>
                  <a:lnTo>
                    <a:pt x="2038" y="1655"/>
                  </a:lnTo>
                  <a:lnTo>
                    <a:pt x="2035" y="1654"/>
                  </a:lnTo>
                  <a:lnTo>
                    <a:pt x="2031" y="1653"/>
                  </a:lnTo>
                  <a:lnTo>
                    <a:pt x="2016" y="1653"/>
                  </a:lnTo>
                  <a:close/>
                  <a:moveTo>
                    <a:pt x="1475" y="1650"/>
                  </a:moveTo>
                  <a:lnTo>
                    <a:pt x="1463" y="1654"/>
                  </a:lnTo>
                  <a:lnTo>
                    <a:pt x="1456" y="1661"/>
                  </a:lnTo>
                  <a:lnTo>
                    <a:pt x="1453" y="1672"/>
                  </a:lnTo>
                  <a:lnTo>
                    <a:pt x="1453" y="1869"/>
                  </a:lnTo>
                  <a:lnTo>
                    <a:pt x="1456" y="1879"/>
                  </a:lnTo>
                  <a:lnTo>
                    <a:pt x="1463" y="1887"/>
                  </a:lnTo>
                  <a:lnTo>
                    <a:pt x="1475" y="1889"/>
                  </a:lnTo>
                  <a:lnTo>
                    <a:pt x="1572" y="1889"/>
                  </a:lnTo>
                  <a:lnTo>
                    <a:pt x="1583" y="1887"/>
                  </a:lnTo>
                  <a:lnTo>
                    <a:pt x="1590" y="1879"/>
                  </a:lnTo>
                  <a:lnTo>
                    <a:pt x="1594" y="1869"/>
                  </a:lnTo>
                  <a:lnTo>
                    <a:pt x="1594" y="1672"/>
                  </a:lnTo>
                  <a:lnTo>
                    <a:pt x="1590" y="1661"/>
                  </a:lnTo>
                  <a:lnTo>
                    <a:pt x="1583" y="1654"/>
                  </a:lnTo>
                  <a:lnTo>
                    <a:pt x="1572" y="1650"/>
                  </a:lnTo>
                  <a:lnTo>
                    <a:pt x="1475" y="1650"/>
                  </a:lnTo>
                  <a:close/>
                  <a:moveTo>
                    <a:pt x="541" y="1640"/>
                  </a:moveTo>
                  <a:lnTo>
                    <a:pt x="512" y="1671"/>
                  </a:lnTo>
                  <a:lnTo>
                    <a:pt x="486" y="1702"/>
                  </a:lnTo>
                  <a:lnTo>
                    <a:pt x="486" y="1858"/>
                  </a:lnTo>
                  <a:lnTo>
                    <a:pt x="490" y="1869"/>
                  </a:lnTo>
                  <a:lnTo>
                    <a:pt x="496" y="1877"/>
                  </a:lnTo>
                  <a:lnTo>
                    <a:pt x="508" y="1879"/>
                  </a:lnTo>
                  <a:lnTo>
                    <a:pt x="605" y="1879"/>
                  </a:lnTo>
                  <a:lnTo>
                    <a:pt x="616" y="1877"/>
                  </a:lnTo>
                  <a:lnTo>
                    <a:pt x="624" y="1869"/>
                  </a:lnTo>
                  <a:lnTo>
                    <a:pt x="626" y="1858"/>
                  </a:lnTo>
                  <a:lnTo>
                    <a:pt x="626" y="1662"/>
                  </a:lnTo>
                  <a:lnTo>
                    <a:pt x="624" y="1650"/>
                  </a:lnTo>
                  <a:lnTo>
                    <a:pt x="616" y="1643"/>
                  </a:lnTo>
                  <a:lnTo>
                    <a:pt x="605" y="1640"/>
                  </a:lnTo>
                  <a:lnTo>
                    <a:pt x="541" y="1640"/>
                  </a:lnTo>
                  <a:close/>
                  <a:moveTo>
                    <a:pt x="1063" y="1415"/>
                  </a:moveTo>
                  <a:lnTo>
                    <a:pt x="1000" y="1419"/>
                  </a:lnTo>
                  <a:lnTo>
                    <a:pt x="936" y="1429"/>
                  </a:lnTo>
                  <a:lnTo>
                    <a:pt x="874" y="1443"/>
                  </a:lnTo>
                  <a:lnTo>
                    <a:pt x="813" y="1464"/>
                  </a:lnTo>
                  <a:lnTo>
                    <a:pt x="753" y="1489"/>
                  </a:lnTo>
                  <a:lnTo>
                    <a:pt x="696" y="1520"/>
                  </a:lnTo>
                  <a:lnTo>
                    <a:pt x="640" y="1556"/>
                  </a:lnTo>
                  <a:lnTo>
                    <a:pt x="587" y="1597"/>
                  </a:lnTo>
                  <a:lnTo>
                    <a:pt x="605" y="1597"/>
                  </a:lnTo>
                  <a:lnTo>
                    <a:pt x="625" y="1601"/>
                  </a:lnTo>
                  <a:lnTo>
                    <a:pt x="643" y="1610"/>
                  </a:lnTo>
                  <a:lnTo>
                    <a:pt x="657" y="1624"/>
                  </a:lnTo>
                  <a:lnTo>
                    <a:pt x="665" y="1641"/>
                  </a:lnTo>
                  <a:lnTo>
                    <a:pt x="668" y="1662"/>
                  </a:lnTo>
                  <a:lnTo>
                    <a:pt x="668" y="1858"/>
                  </a:lnTo>
                  <a:lnTo>
                    <a:pt x="665" y="1878"/>
                  </a:lnTo>
                  <a:lnTo>
                    <a:pt x="657" y="1895"/>
                  </a:lnTo>
                  <a:lnTo>
                    <a:pt x="643" y="1909"/>
                  </a:lnTo>
                  <a:lnTo>
                    <a:pt x="625" y="1918"/>
                  </a:lnTo>
                  <a:lnTo>
                    <a:pt x="605" y="1922"/>
                  </a:lnTo>
                  <a:lnTo>
                    <a:pt x="507" y="1922"/>
                  </a:lnTo>
                  <a:lnTo>
                    <a:pt x="487" y="1918"/>
                  </a:lnTo>
                  <a:lnTo>
                    <a:pt x="470" y="1909"/>
                  </a:lnTo>
                  <a:lnTo>
                    <a:pt x="456" y="1895"/>
                  </a:lnTo>
                  <a:lnTo>
                    <a:pt x="447" y="1878"/>
                  </a:lnTo>
                  <a:lnTo>
                    <a:pt x="444" y="1858"/>
                  </a:lnTo>
                  <a:lnTo>
                    <a:pt x="444" y="1759"/>
                  </a:lnTo>
                  <a:lnTo>
                    <a:pt x="411" y="1817"/>
                  </a:lnTo>
                  <a:lnTo>
                    <a:pt x="382" y="1876"/>
                  </a:lnTo>
                  <a:lnTo>
                    <a:pt x="359" y="1936"/>
                  </a:lnTo>
                  <a:lnTo>
                    <a:pt x="341" y="1999"/>
                  </a:lnTo>
                  <a:lnTo>
                    <a:pt x="328" y="2062"/>
                  </a:lnTo>
                  <a:lnTo>
                    <a:pt x="321" y="2125"/>
                  </a:lnTo>
                  <a:lnTo>
                    <a:pt x="319" y="2189"/>
                  </a:lnTo>
                  <a:lnTo>
                    <a:pt x="322" y="2254"/>
                  </a:lnTo>
                  <a:lnTo>
                    <a:pt x="331" y="2318"/>
                  </a:lnTo>
                  <a:lnTo>
                    <a:pt x="345" y="2380"/>
                  </a:lnTo>
                  <a:lnTo>
                    <a:pt x="365" y="2442"/>
                  </a:lnTo>
                  <a:lnTo>
                    <a:pt x="390" y="2503"/>
                  </a:lnTo>
                  <a:lnTo>
                    <a:pt x="399" y="2488"/>
                  </a:lnTo>
                  <a:lnTo>
                    <a:pt x="413" y="2477"/>
                  </a:lnTo>
                  <a:lnTo>
                    <a:pt x="428" y="2470"/>
                  </a:lnTo>
                  <a:lnTo>
                    <a:pt x="446" y="2467"/>
                  </a:lnTo>
                  <a:lnTo>
                    <a:pt x="545" y="2467"/>
                  </a:lnTo>
                  <a:lnTo>
                    <a:pt x="564" y="2470"/>
                  </a:lnTo>
                  <a:lnTo>
                    <a:pt x="581" y="2479"/>
                  </a:lnTo>
                  <a:lnTo>
                    <a:pt x="595" y="2493"/>
                  </a:lnTo>
                  <a:lnTo>
                    <a:pt x="604" y="2510"/>
                  </a:lnTo>
                  <a:lnTo>
                    <a:pt x="608" y="2531"/>
                  </a:lnTo>
                  <a:lnTo>
                    <a:pt x="608" y="2727"/>
                  </a:lnTo>
                  <a:lnTo>
                    <a:pt x="605" y="2742"/>
                  </a:lnTo>
                  <a:lnTo>
                    <a:pt x="600" y="2757"/>
                  </a:lnTo>
                  <a:lnTo>
                    <a:pt x="591" y="2768"/>
                  </a:lnTo>
                  <a:lnTo>
                    <a:pt x="645" y="2811"/>
                  </a:lnTo>
                  <a:lnTo>
                    <a:pt x="703" y="2848"/>
                  </a:lnTo>
                  <a:lnTo>
                    <a:pt x="762" y="2878"/>
                  </a:lnTo>
                  <a:lnTo>
                    <a:pt x="824" y="2903"/>
                  </a:lnTo>
                  <a:lnTo>
                    <a:pt x="887" y="2924"/>
                  </a:lnTo>
                  <a:lnTo>
                    <a:pt x="951" y="2937"/>
                  </a:lnTo>
                  <a:lnTo>
                    <a:pt x="1016" y="2945"/>
                  </a:lnTo>
                  <a:lnTo>
                    <a:pt x="1082" y="2949"/>
                  </a:lnTo>
                  <a:lnTo>
                    <a:pt x="1147" y="2947"/>
                  </a:lnTo>
                  <a:lnTo>
                    <a:pt x="1212" y="2939"/>
                  </a:lnTo>
                  <a:lnTo>
                    <a:pt x="1276" y="2925"/>
                  </a:lnTo>
                  <a:lnTo>
                    <a:pt x="1341" y="2905"/>
                  </a:lnTo>
                  <a:lnTo>
                    <a:pt x="1401" y="2880"/>
                  </a:lnTo>
                  <a:lnTo>
                    <a:pt x="1462" y="2850"/>
                  </a:lnTo>
                  <a:lnTo>
                    <a:pt x="1519" y="2813"/>
                  </a:lnTo>
                  <a:lnTo>
                    <a:pt x="1573" y="2772"/>
                  </a:lnTo>
                  <a:lnTo>
                    <a:pt x="1625" y="2725"/>
                  </a:lnTo>
                  <a:lnTo>
                    <a:pt x="1667" y="2679"/>
                  </a:lnTo>
                  <a:lnTo>
                    <a:pt x="1705" y="2631"/>
                  </a:lnTo>
                  <a:lnTo>
                    <a:pt x="1738" y="2580"/>
                  </a:lnTo>
                  <a:lnTo>
                    <a:pt x="1767" y="2528"/>
                  </a:lnTo>
                  <a:lnTo>
                    <a:pt x="1698" y="2575"/>
                  </a:lnTo>
                  <a:lnTo>
                    <a:pt x="1688" y="2579"/>
                  </a:lnTo>
                  <a:lnTo>
                    <a:pt x="1677" y="2578"/>
                  </a:lnTo>
                  <a:lnTo>
                    <a:pt x="1669" y="2570"/>
                  </a:lnTo>
                  <a:lnTo>
                    <a:pt x="1666" y="2559"/>
                  </a:lnTo>
                  <a:lnTo>
                    <a:pt x="1667" y="2549"/>
                  </a:lnTo>
                  <a:lnTo>
                    <a:pt x="1674" y="2541"/>
                  </a:lnTo>
                  <a:lnTo>
                    <a:pt x="1790" y="2459"/>
                  </a:lnTo>
                  <a:lnTo>
                    <a:pt x="1794" y="2458"/>
                  </a:lnTo>
                  <a:lnTo>
                    <a:pt x="1798" y="2457"/>
                  </a:lnTo>
                  <a:lnTo>
                    <a:pt x="1814" y="2412"/>
                  </a:lnTo>
                  <a:lnTo>
                    <a:pt x="1826" y="2366"/>
                  </a:lnTo>
                  <a:lnTo>
                    <a:pt x="1813" y="2372"/>
                  </a:lnTo>
                  <a:lnTo>
                    <a:pt x="1798" y="2373"/>
                  </a:lnTo>
                  <a:lnTo>
                    <a:pt x="1699" y="2373"/>
                  </a:lnTo>
                  <a:lnTo>
                    <a:pt x="1680" y="2370"/>
                  </a:lnTo>
                  <a:lnTo>
                    <a:pt x="1661" y="2362"/>
                  </a:lnTo>
                  <a:lnTo>
                    <a:pt x="1649" y="2348"/>
                  </a:lnTo>
                  <a:lnTo>
                    <a:pt x="1640" y="2331"/>
                  </a:lnTo>
                  <a:lnTo>
                    <a:pt x="1636" y="2310"/>
                  </a:lnTo>
                  <a:lnTo>
                    <a:pt x="1636" y="2113"/>
                  </a:lnTo>
                  <a:lnTo>
                    <a:pt x="1640" y="2094"/>
                  </a:lnTo>
                  <a:lnTo>
                    <a:pt x="1649" y="2076"/>
                  </a:lnTo>
                  <a:lnTo>
                    <a:pt x="1661" y="2062"/>
                  </a:lnTo>
                  <a:lnTo>
                    <a:pt x="1680" y="2054"/>
                  </a:lnTo>
                  <a:lnTo>
                    <a:pt x="1699" y="2050"/>
                  </a:lnTo>
                  <a:lnTo>
                    <a:pt x="1798" y="2050"/>
                  </a:lnTo>
                  <a:lnTo>
                    <a:pt x="1813" y="2053"/>
                  </a:lnTo>
                  <a:lnTo>
                    <a:pt x="1827" y="2058"/>
                  </a:lnTo>
                  <a:lnTo>
                    <a:pt x="1840" y="2066"/>
                  </a:lnTo>
                  <a:lnTo>
                    <a:pt x="1829" y="2009"/>
                  </a:lnTo>
                  <a:lnTo>
                    <a:pt x="1814" y="1951"/>
                  </a:lnTo>
                  <a:lnTo>
                    <a:pt x="1793" y="1895"/>
                  </a:lnTo>
                  <a:lnTo>
                    <a:pt x="1769" y="1840"/>
                  </a:lnTo>
                  <a:lnTo>
                    <a:pt x="1740" y="1786"/>
                  </a:lnTo>
                  <a:lnTo>
                    <a:pt x="1707" y="1735"/>
                  </a:lnTo>
                  <a:lnTo>
                    <a:pt x="1669" y="1686"/>
                  </a:lnTo>
                  <a:lnTo>
                    <a:pt x="1626" y="1640"/>
                  </a:lnTo>
                  <a:lnTo>
                    <a:pt x="1633" y="1655"/>
                  </a:lnTo>
                  <a:lnTo>
                    <a:pt x="1635" y="1672"/>
                  </a:lnTo>
                  <a:lnTo>
                    <a:pt x="1635" y="1869"/>
                  </a:lnTo>
                  <a:lnTo>
                    <a:pt x="1632" y="1888"/>
                  </a:lnTo>
                  <a:lnTo>
                    <a:pt x="1624" y="1907"/>
                  </a:lnTo>
                  <a:lnTo>
                    <a:pt x="1610" y="1919"/>
                  </a:lnTo>
                  <a:lnTo>
                    <a:pt x="1593" y="1928"/>
                  </a:lnTo>
                  <a:lnTo>
                    <a:pt x="1572" y="1932"/>
                  </a:lnTo>
                  <a:lnTo>
                    <a:pt x="1475" y="1932"/>
                  </a:lnTo>
                  <a:lnTo>
                    <a:pt x="1454" y="1928"/>
                  </a:lnTo>
                  <a:lnTo>
                    <a:pt x="1437" y="1919"/>
                  </a:lnTo>
                  <a:lnTo>
                    <a:pt x="1423" y="1907"/>
                  </a:lnTo>
                  <a:lnTo>
                    <a:pt x="1414" y="1888"/>
                  </a:lnTo>
                  <a:lnTo>
                    <a:pt x="1410" y="1869"/>
                  </a:lnTo>
                  <a:lnTo>
                    <a:pt x="1410" y="1672"/>
                  </a:lnTo>
                  <a:lnTo>
                    <a:pt x="1414" y="1651"/>
                  </a:lnTo>
                  <a:lnTo>
                    <a:pt x="1423" y="1634"/>
                  </a:lnTo>
                  <a:lnTo>
                    <a:pt x="1437" y="1620"/>
                  </a:lnTo>
                  <a:lnTo>
                    <a:pt x="1454" y="1611"/>
                  </a:lnTo>
                  <a:lnTo>
                    <a:pt x="1475" y="1609"/>
                  </a:lnTo>
                  <a:lnTo>
                    <a:pt x="1572" y="1609"/>
                  </a:lnTo>
                  <a:lnTo>
                    <a:pt x="1586" y="1610"/>
                  </a:lnTo>
                  <a:lnTo>
                    <a:pt x="1599" y="1615"/>
                  </a:lnTo>
                  <a:lnTo>
                    <a:pt x="1547" y="1571"/>
                  </a:lnTo>
                  <a:lnTo>
                    <a:pt x="1493" y="1533"/>
                  </a:lnTo>
                  <a:lnTo>
                    <a:pt x="1436" y="1500"/>
                  </a:lnTo>
                  <a:lnTo>
                    <a:pt x="1376" y="1472"/>
                  </a:lnTo>
                  <a:lnTo>
                    <a:pt x="1315" y="1450"/>
                  </a:lnTo>
                  <a:lnTo>
                    <a:pt x="1254" y="1433"/>
                  </a:lnTo>
                  <a:lnTo>
                    <a:pt x="1191" y="1422"/>
                  </a:lnTo>
                  <a:lnTo>
                    <a:pt x="1128" y="1416"/>
                  </a:lnTo>
                  <a:lnTo>
                    <a:pt x="1063" y="1415"/>
                  </a:lnTo>
                  <a:close/>
                  <a:moveTo>
                    <a:pt x="2963" y="0"/>
                  </a:moveTo>
                  <a:lnTo>
                    <a:pt x="3002" y="0"/>
                  </a:lnTo>
                  <a:lnTo>
                    <a:pt x="3039" y="5"/>
                  </a:lnTo>
                  <a:lnTo>
                    <a:pt x="3077" y="16"/>
                  </a:lnTo>
                  <a:lnTo>
                    <a:pt x="3113" y="32"/>
                  </a:lnTo>
                  <a:lnTo>
                    <a:pt x="3147" y="54"/>
                  </a:lnTo>
                  <a:lnTo>
                    <a:pt x="3178" y="80"/>
                  </a:lnTo>
                  <a:lnTo>
                    <a:pt x="3205" y="112"/>
                  </a:lnTo>
                  <a:lnTo>
                    <a:pt x="3226" y="146"/>
                  </a:lnTo>
                  <a:lnTo>
                    <a:pt x="3242" y="182"/>
                  </a:lnTo>
                  <a:lnTo>
                    <a:pt x="3254" y="220"/>
                  </a:lnTo>
                  <a:lnTo>
                    <a:pt x="3258" y="257"/>
                  </a:lnTo>
                  <a:lnTo>
                    <a:pt x="3258" y="297"/>
                  </a:lnTo>
                  <a:lnTo>
                    <a:pt x="3254" y="336"/>
                  </a:lnTo>
                  <a:lnTo>
                    <a:pt x="3242" y="374"/>
                  </a:lnTo>
                  <a:lnTo>
                    <a:pt x="3226" y="409"/>
                  </a:lnTo>
                  <a:lnTo>
                    <a:pt x="3205" y="442"/>
                  </a:lnTo>
                  <a:lnTo>
                    <a:pt x="3178" y="475"/>
                  </a:lnTo>
                  <a:lnTo>
                    <a:pt x="2380" y="1276"/>
                  </a:lnTo>
                  <a:lnTo>
                    <a:pt x="2349" y="1302"/>
                  </a:lnTo>
                  <a:lnTo>
                    <a:pt x="2315" y="1324"/>
                  </a:lnTo>
                  <a:lnTo>
                    <a:pt x="2280" y="1340"/>
                  </a:lnTo>
                  <a:lnTo>
                    <a:pt x="2242" y="1350"/>
                  </a:lnTo>
                  <a:lnTo>
                    <a:pt x="2204" y="1356"/>
                  </a:lnTo>
                  <a:lnTo>
                    <a:pt x="2166" y="1356"/>
                  </a:lnTo>
                  <a:lnTo>
                    <a:pt x="2128" y="1352"/>
                  </a:lnTo>
                  <a:lnTo>
                    <a:pt x="1942" y="1538"/>
                  </a:lnTo>
                  <a:lnTo>
                    <a:pt x="1974" y="1584"/>
                  </a:lnTo>
                  <a:lnTo>
                    <a:pt x="2004" y="1631"/>
                  </a:lnTo>
                  <a:lnTo>
                    <a:pt x="2031" y="1631"/>
                  </a:lnTo>
                  <a:lnTo>
                    <a:pt x="2045" y="1633"/>
                  </a:lnTo>
                  <a:lnTo>
                    <a:pt x="2055" y="1640"/>
                  </a:lnTo>
                  <a:lnTo>
                    <a:pt x="2062" y="1651"/>
                  </a:lnTo>
                  <a:lnTo>
                    <a:pt x="2065" y="1664"/>
                  </a:lnTo>
                  <a:lnTo>
                    <a:pt x="2065" y="1751"/>
                  </a:lnTo>
                  <a:lnTo>
                    <a:pt x="2087" y="1807"/>
                  </a:lnTo>
                  <a:lnTo>
                    <a:pt x="2107" y="1863"/>
                  </a:lnTo>
                  <a:lnTo>
                    <a:pt x="2150" y="1863"/>
                  </a:lnTo>
                  <a:lnTo>
                    <a:pt x="2163" y="1865"/>
                  </a:lnTo>
                  <a:lnTo>
                    <a:pt x="2173" y="1872"/>
                  </a:lnTo>
                  <a:lnTo>
                    <a:pt x="2180" y="1884"/>
                  </a:lnTo>
                  <a:lnTo>
                    <a:pt x="2184" y="1896"/>
                  </a:lnTo>
                  <a:lnTo>
                    <a:pt x="2184" y="2000"/>
                  </a:lnTo>
                  <a:lnTo>
                    <a:pt x="2180" y="2012"/>
                  </a:lnTo>
                  <a:lnTo>
                    <a:pt x="2173" y="2023"/>
                  </a:lnTo>
                  <a:lnTo>
                    <a:pt x="2163" y="2030"/>
                  </a:lnTo>
                  <a:lnTo>
                    <a:pt x="2150" y="2033"/>
                  </a:lnTo>
                  <a:lnTo>
                    <a:pt x="2144" y="2033"/>
                  </a:lnTo>
                  <a:lnTo>
                    <a:pt x="2149" y="2077"/>
                  </a:lnTo>
                  <a:lnTo>
                    <a:pt x="2153" y="2077"/>
                  </a:lnTo>
                  <a:lnTo>
                    <a:pt x="2155" y="2077"/>
                  </a:lnTo>
                  <a:lnTo>
                    <a:pt x="2157" y="2078"/>
                  </a:lnTo>
                  <a:lnTo>
                    <a:pt x="2161" y="2080"/>
                  </a:lnTo>
                  <a:lnTo>
                    <a:pt x="2163" y="2084"/>
                  </a:lnTo>
                  <a:lnTo>
                    <a:pt x="2163" y="2087"/>
                  </a:lnTo>
                  <a:lnTo>
                    <a:pt x="2163" y="2246"/>
                  </a:lnTo>
                  <a:lnTo>
                    <a:pt x="2163" y="2250"/>
                  </a:lnTo>
                  <a:lnTo>
                    <a:pt x="2161" y="2254"/>
                  </a:lnTo>
                  <a:lnTo>
                    <a:pt x="2157" y="2256"/>
                  </a:lnTo>
                  <a:lnTo>
                    <a:pt x="2153" y="2257"/>
                  </a:lnTo>
                  <a:lnTo>
                    <a:pt x="2153" y="2257"/>
                  </a:lnTo>
                  <a:lnTo>
                    <a:pt x="2148" y="2301"/>
                  </a:lnTo>
                  <a:lnTo>
                    <a:pt x="2142" y="2344"/>
                  </a:lnTo>
                  <a:lnTo>
                    <a:pt x="2169" y="2326"/>
                  </a:lnTo>
                  <a:lnTo>
                    <a:pt x="2172" y="2325"/>
                  </a:lnTo>
                  <a:lnTo>
                    <a:pt x="2176" y="2325"/>
                  </a:lnTo>
                  <a:lnTo>
                    <a:pt x="2180" y="2326"/>
                  </a:lnTo>
                  <a:lnTo>
                    <a:pt x="2183" y="2328"/>
                  </a:lnTo>
                  <a:lnTo>
                    <a:pt x="2185" y="2332"/>
                  </a:lnTo>
                  <a:lnTo>
                    <a:pt x="2186" y="2335"/>
                  </a:lnTo>
                  <a:lnTo>
                    <a:pt x="2186" y="2495"/>
                  </a:lnTo>
                  <a:lnTo>
                    <a:pt x="2185" y="2498"/>
                  </a:lnTo>
                  <a:lnTo>
                    <a:pt x="2184" y="2501"/>
                  </a:lnTo>
                  <a:lnTo>
                    <a:pt x="2181" y="2503"/>
                  </a:lnTo>
                  <a:lnTo>
                    <a:pt x="2178" y="2505"/>
                  </a:lnTo>
                  <a:lnTo>
                    <a:pt x="2175" y="2505"/>
                  </a:lnTo>
                  <a:lnTo>
                    <a:pt x="2171" y="2505"/>
                  </a:lnTo>
                  <a:lnTo>
                    <a:pt x="2169" y="2503"/>
                  </a:lnTo>
                  <a:lnTo>
                    <a:pt x="2165" y="2501"/>
                  </a:lnTo>
                  <a:lnTo>
                    <a:pt x="2164" y="2498"/>
                  </a:lnTo>
                  <a:lnTo>
                    <a:pt x="2164" y="2495"/>
                  </a:lnTo>
                  <a:lnTo>
                    <a:pt x="2164" y="2357"/>
                  </a:lnTo>
                  <a:lnTo>
                    <a:pt x="2139" y="2374"/>
                  </a:lnTo>
                  <a:lnTo>
                    <a:pt x="2139" y="2393"/>
                  </a:lnTo>
                  <a:lnTo>
                    <a:pt x="2138" y="2397"/>
                  </a:lnTo>
                  <a:lnTo>
                    <a:pt x="2137" y="2402"/>
                  </a:lnTo>
                  <a:lnTo>
                    <a:pt x="2133" y="2406"/>
                  </a:lnTo>
                  <a:lnTo>
                    <a:pt x="2130" y="2410"/>
                  </a:lnTo>
                  <a:lnTo>
                    <a:pt x="2109" y="2490"/>
                  </a:lnTo>
                  <a:lnTo>
                    <a:pt x="2083" y="2569"/>
                  </a:lnTo>
                  <a:lnTo>
                    <a:pt x="2085" y="2569"/>
                  </a:lnTo>
                  <a:lnTo>
                    <a:pt x="2089" y="2567"/>
                  </a:lnTo>
                  <a:lnTo>
                    <a:pt x="2140" y="2567"/>
                  </a:lnTo>
                  <a:lnTo>
                    <a:pt x="2153" y="2571"/>
                  </a:lnTo>
                  <a:lnTo>
                    <a:pt x="2164" y="2578"/>
                  </a:lnTo>
                  <a:lnTo>
                    <a:pt x="2171" y="2588"/>
                  </a:lnTo>
                  <a:lnTo>
                    <a:pt x="2173" y="2601"/>
                  </a:lnTo>
                  <a:lnTo>
                    <a:pt x="2173" y="2704"/>
                  </a:lnTo>
                  <a:lnTo>
                    <a:pt x="2171" y="2718"/>
                  </a:lnTo>
                  <a:lnTo>
                    <a:pt x="2164" y="2728"/>
                  </a:lnTo>
                  <a:lnTo>
                    <a:pt x="2153" y="2735"/>
                  </a:lnTo>
                  <a:lnTo>
                    <a:pt x="2140" y="2737"/>
                  </a:lnTo>
                  <a:lnTo>
                    <a:pt x="2089" y="2737"/>
                  </a:lnTo>
                  <a:lnTo>
                    <a:pt x="2076" y="2735"/>
                  </a:lnTo>
                  <a:lnTo>
                    <a:pt x="2066" y="2728"/>
                  </a:lnTo>
                  <a:lnTo>
                    <a:pt x="2058" y="2718"/>
                  </a:lnTo>
                  <a:lnTo>
                    <a:pt x="2055" y="2704"/>
                  </a:lnTo>
                  <a:lnTo>
                    <a:pt x="2055" y="2634"/>
                  </a:lnTo>
                  <a:lnTo>
                    <a:pt x="2029" y="2688"/>
                  </a:lnTo>
                  <a:lnTo>
                    <a:pt x="1999" y="2741"/>
                  </a:lnTo>
                  <a:lnTo>
                    <a:pt x="1966" y="2793"/>
                  </a:lnTo>
                  <a:lnTo>
                    <a:pt x="1990" y="2793"/>
                  </a:lnTo>
                  <a:lnTo>
                    <a:pt x="2003" y="2795"/>
                  </a:lnTo>
                  <a:lnTo>
                    <a:pt x="2013" y="2802"/>
                  </a:lnTo>
                  <a:lnTo>
                    <a:pt x="2020" y="2812"/>
                  </a:lnTo>
                  <a:lnTo>
                    <a:pt x="2023" y="2826"/>
                  </a:lnTo>
                  <a:lnTo>
                    <a:pt x="2023" y="2929"/>
                  </a:lnTo>
                  <a:lnTo>
                    <a:pt x="2020" y="2942"/>
                  </a:lnTo>
                  <a:lnTo>
                    <a:pt x="2013" y="2952"/>
                  </a:lnTo>
                  <a:lnTo>
                    <a:pt x="2003" y="2959"/>
                  </a:lnTo>
                  <a:lnTo>
                    <a:pt x="1990" y="2962"/>
                  </a:lnTo>
                  <a:lnTo>
                    <a:pt x="1939" y="2962"/>
                  </a:lnTo>
                  <a:lnTo>
                    <a:pt x="1926" y="2959"/>
                  </a:lnTo>
                  <a:lnTo>
                    <a:pt x="1914" y="2952"/>
                  </a:lnTo>
                  <a:lnTo>
                    <a:pt x="1908" y="2942"/>
                  </a:lnTo>
                  <a:lnTo>
                    <a:pt x="1905" y="2929"/>
                  </a:lnTo>
                  <a:lnTo>
                    <a:pt x="1905" y="2872"/>
                  </a:lnTo>
                  <a:lnTo>
                    <a:pt x="1874" y="2908"/>
                  </a:lnTo>
                  <a:lnTo>
                    <a:pt x="1842" y="2942"/>
                  </a:lnTo>
                  <a:lnTo>
                    <a:pt x="1783" y="2996"/>
                  </a:lnTo>
                  <a:lnTo>
                    <a:pt x="1722" y="3045"/>
                  </a:lnTo>
                  <a:lnTo>
                    <a:pt x="1658" y="3090"/>
                  </a:lnTo>
                  <a:lnTo>
                    <a:pt x="1591" y="3128"/>
                  </a:lnTo>
                  <a:lnTo>
                    <a:pt x="1523" y="3163"/>
                  </a:lnTo>
                  <a:lnTo>
                    <a:pt x="1452" y="3191"/>
                  </a:lnTo>
                  <a:lnTo>
                    <a:pt x="1381" y="3214"/>
                  </a:lnTo>
                  <a:lnTo>
                    <a:pt x="1307" y="3233"/>
                  </a:lnTo>
                  <a:lnTo>
                    <a:pt x="1233" y="3245"/>
                  </a:lnTo>
                  <a:lnTo>
                    <a:pt x="1158" y="3253"/>
                  </a:lnTo>
                  <a:lnTo>
                    <a:pt x="1084" y="3256"/>
                  </a:lnTo>
                  <a:lnTo>
                    <a:pt x="1010" y="3253"/>
                  </a:lnTo>
                  <a:lnTo>
                    <a:pt x="935" y="3245"/>
                  </a:lnTo>
                  <a:lnTo>
                    <a:pt x="861" y="3233"/>
                  </a:lnTo>
                  <a:lnTo>
                    <a:pt x="787" y="3214"/>
                  </a:lnTo>
                  <a:lnTo>
                    <a:pt x="716" y="3191"/>
                  </a:lnTo>
                  <a:lnTo>
                    <a:pt x="645" y="3163"/>
                  </a:lnTo>
                  <a:lnTo>
                    <a:pt x="577" y="3128"/>
                  </a:lnTo>
                  <a:lnTo>
                    <a:pt x="510" y="3090"/>
                  </a:lnTo>
                  <a:lnTo>
                    <a:pt x="446" y="3045"/>
                  </a:lnTo>
                  <a:lnTo>
                    <a:pt x="384" y="2996"/>
                  </a:lnTo>
                  <a:lnTo>
                    <a:pt x="326" y="2942"/>
                  </a:lnTo>
                  <a:lnTo>
                    <a:pt x="287" y="2899"/>
                  </a:lnTo>
                  <a:lnTo>
                    <a:pt x="250" y="2856"/>
                  </a:lnTo>
                  <a:lnTo>
                    <a:pt x="250" y="2957"/>
                  </a:lnTo>
                  <a:lnTo>
                    <a:pt x="249" y="2960"/>
                  </a:lnTo>
                  <a:lnTo>
                    <a:pt x="248" y="2963"/>
                  </a:lnTo>
                  <a:lnTo>
                    <a:pt x="246" y="2965"/>
                  </a:lnTo>
                  <a:lnTo>
                    <a:pt x="242" y="2967"/>
                  </a:lnTo>
                  <a:lnTo>
                    <a:pt x="239" y="2967"/>
                  </a:lnTo>
                  <a:lnTo>
                    <a:pt x="235" y="2967"/>
                  </a:lnTo>
                  <a:lnTo>
                    <a:pt x="232" y="2965"/>
                  </a:lnTo>
                  <a:lnTo>
                    <a:pt x="230" y="2963"/>
                  </a:lnTo>
                  <a:lnTo>
                    <a:pt x="228" y="2960"/>
                  </a:lnTo>
                  <a:lnTo>
                    <a:pt x="227" y="2957"/>
                  </a:lnTo>
                  <a:lnTo>
                    <a:pt x="227" y="2827"/>
                  </a:lnTo>
                  <a:lnTo>
                    <a:pt x="223" y="2822"/>
                  </a:lnTo>
                  <a:lnTo>
                    <a:pt x="184" y="2849"/>
                  </a:lnTo>
                  <a:lnTo>
                    <a:pt x="181" y="2851"/>
                  </a:lnTo>
                  <a:lnTo>
                    <a:pt x="178" y="2851"/>
                  </a:lnTo>
                  <a:lnTo>
                    <a:pt x="175" y="2850"/>
                  </a:lnTo>
                  <a:lnTo>
                    <a:pt x="171" y="2849"/>
                  </a:lnTo>
                  <a:lnTo>
                    <a:pt x="169" y="2847"/>
                  </a:lnTo>
                  <a:lnTo>
                    <a:pt x="168" y="2843"/>
                  </a:lnTo>
                  <a:lnTo>
                    <a:pt x="167" y="2840"/>
                  </a:lnTo>
                  <a:lnTo>
                    <a:pt x="168" y="2836"/>
                  </a:lnTo>
                  <a:lnTo>
                    <a:pt x="169" y="2834"/>
                  </a:lnTo>
                  <a:lnTo>
                    <a:pt x="171" y="2831"/>
                  </a:lnTo>
                  <a:lnTo>
                    <a:pt x="210" y="2804"/>
                  </a:lnTo>
                  <a:lnTo>
                    <a:pt x="187" y="2771"/>
                  </a:lnTo>
                  <a:lnTo>
                    <a:pt x="167" y="2737"/>
                  </a:lnTo>
                  <a:lnTo>
                    <a:pt x="159" y="2731"/>
                  </a:lnTo>
                  <a:lnTo>
                    <a:pt x="154" y="2721"/>
                  </a:lnTo>
                  <a:lnTo>
                    <a:pt x="152" y="2711"/>
                  </a:lnTo>
                  <a:lnTo>
                    <a:pt x="117" y="2647"/>
                  </a:lnTo>
                  <a:lnTo>
                    <a:pt x="89" y="2579"/>
                  </a:lnTo>
                  <a:lnTo>
                    <a:pt x="65" y="2511"/>
                  </a:lnTo>
                  <a:lnTo>
                    <a:pt x="52" y="2508"/>
                  </a:lnTo>
                  <a:lnTo>
                    <a:pt x="42" y="2501"/>
                  </a:lnTo>
                  <a:lnTo>
                    <a:pt x="36" y="2490"/>
                  </a:lnTo>
                  <a:lnTo>
                    <a:pt x="34" y="2478"/>
                  </a:lnTo>
                  <a:lnTo>
                    <a:pt x="34" y="2390"/>
                  </a:lnTo>
                  <a:lnTo>
                    <a:pt x="21" y="2318"/>
                  </a:lnTo>
                  <a:lnTo>
                    <a:pt x="14" y="2244"/>
                  </a:lnTo>
                  <a:lnTo>
                    <a:pt x="13" y="2240"/>
                  </a:lnTo>
                  <a:lnTo>
                    <a:pt x="12" y="2234"/>
                  </a:lnTo>
                  <a:lnTo>
                    <a:pt x="11" y="2229"/>
                  </a:lnTo>
                  <a:lnTo>
                    <a:pt x="11" y="2126"/>
                  </a:lnTo>
                  <a:lnTo>
                    <a:pt x="12" y="2120"/>
                  </a:lnTo>
                  <a:lnTo>
                    <a:pt x="13" y="2116"/>
                  </a:lnTo>
                  <a:lnTo>
                    <a:pt x="15" y="2110"/>
                  </a:lnTo>
                  <a:lnTo>
                    <a:pt x="22" y="2039"/>
                  </a:lnTo>
                  <a:lnTo>
                    <a:pt x="34" y="1967"/>
                  </a:lnTo>
                  <a:lnTo>
                    <a:pt x="51" y="1897"/>
                  </a:lnTo>
                  <a:lnTo>
                    <a:pt x="19" y="1920"/>
                  </a:lnTo>
                  <a:lnTo>
                    <a:pt x="15" y="1922"/>
                  </a:lnTo>
                  <a:lnTo>
                    <a:pt x="12" y="1922"/>
                  </a:lnTo>
                  <a:lnTo>
                    <a:pt x="8" y="1922"/>
                  </a:lnTo>
                  <a:lnTo>
                    <a:pt x="5" y="1919"/>
                  </a:lnTo>
                  <a:lnTo>
                    <a:pt x="3" y="1917"/>
                  </a:lnTo>
                  <a:lnTo>
                    <a:pt x="2" y="1913"/>
                  </a:lnTo>
                  <a:lnTo>
                    <a:pt x="0" y="1910"/>
                  </a:lnTo>
                  <a:lnTo>
                    <a:pt x="2" y="1907"/>
                  </a:lnTo>
                  <a:lnTo>
                    <a:pt x="3" y="1904"/>
                  </a:lnTo>
                  <a:lnTo>
                    <a:pt x="6" y="1902"/>
                  </a:lnTo>
                  <a:lnTo>
                    <a:pt x="60" y="1863"/>
                  </a:lnTo>
                  <a:lnTo>
                    <a:pt x="79" y="1807"/>
                  </a:lnTo>
                  <a:lnTo>
                    <a:pt x="76" y="1807"/>
                  </a:lnTo>
                  <a:lnTo>
                    <a:pt x="63" y="1803"/>
                  </a:lnTo>
                  <a:lnTo>
                    <a:pt x="53" y="1796"/>
                  </a:lnTo>
                  <a:lnTo>
                    <a:pt x="45" y="1786"/>
                  </a:lnTo>
                  <a:lnTo>
                    <a:pt x="43" y="1773"/>
                  </a:lnTo>
                  <a:lnTo>
                    <a:pt x="43" y="1670"/>
                  </a:lnTo>
                  <a:lnTo>
                    <a:pt x="45" y="1656"/>
                  </a:lnTo>
                  <a:lnTo>
                    <a:pt x="53" y="1646"/>
                  </a:lnTo>
                  <a:lnTo>
                    <a:pt x="63" y="1639"/>
                  </a:lnTo>
                  <a:lnTo>
                    <a:pt x="76" y="1637"/>
                  </a:lnTo>
                  <a:lnTo>
                    <a:pt x="128" y="1637"/>
                  </a:lnTo>
                  <a:lnTo>
                    <a:pt x="138" y="1638"/>
                  </a:lnTo>
                  <a:lnTo>
                    <a:pt x="146" y="1642"/>
                  </a:lnTo>
                  <a:lnTo>
                    <a:pt x="153" y="1649"/>
                  </a:lnTo>
                  <a:lnTo>
                    <a:pt x="189" y="1588"/>
                  </a:lnTo>
                  <a:lnTo>
                    <a:pt x="231" y="1531"/>
                  </a:lnTo>
                  <a:lnTo>
                    <a:pt x="276" y="1474"/>
                  </a:lnTo>
                  <a:lnTo>
                    <a:pt x="326" y="1422"/>
                  </a:lnTo>
                  <a:lnTo>
                    <a:pt x="385" y="1366"/>
                  </a:lnTo>
                  <a:lnTo>
                    <a:pt x="446" y="1317"/>
                  </a:lnTo>
                  <a:lnTo>
                    <a:pt x="511" y="1272"/>
                  </a:lnTo>
                  <a:lnTo>
                    <a:pt x="578" y="1233"/>
                  </a:lnTo>
                  <a:lnTo>
                    <a:pt x="646" y="1200"/>
                  </a:lnTo>
                  <a:lnTo>
                    <a:pt x="717" y="1171"/>
                  </a:lnTo>
                  <a:lnTo>
                    <a:pt x="790" y="1148"/>
                  </a:lnTo>
                  <a:lnTo>
                    <a:pt x="863" y="1130"/>
                  </a:lnTo>
                  <a:lnTo>
                    <a:pt x="936" y="1117"/>
                  </a:lnTo>
                  <a:lnTo>
                    <a:pt x="1012" y="1109"/>
                  </a:lnTo>
                  <a:lnTo>
                    <a:pt x="1086" y="1107"/>
                  </a:lnTo>
                  <a:lnTo>
                    <a:pt x="1162" y="1109"/>
                  </a:lnTo>
                  <a:lnTo>
                    <a:pt x="1236" y="1117"/>
                  </a:lnTo>
                  <a:lnTo>
                    <a:pt x="1311" y="1131"/>
                  </a:lnTo>
                  <a:lnTo>
                    <a:pt x="1384" y="1149"/>
                  </a:lnTo>
                  <a:lnTo>
                    <a:pt x="1455" y="1173"/>
                  </a:lnTo>
                  <a:lnTo>
                    <a:pt x="1526" y="1202"/>
                  </a:lnTo>
                  <a:lnTo>
                    <a:pt x="1595" y="1237"/>
                  </a:lnTo>
                  <a:lnTo>
                    <a:pt x="1661" y="1276"/>
                  </a:lnTo>
                  <a:lnTo>
                    <a:pt x="1725" y="1320"/>
                  </a:lnTo>
                  <a:lnTo>
                    <a:pt x="1911" y="1134"/>
                  </a:lnTo>
                  <a:lnTo>
                    <a:pt x="1906" y="1095"/>
                  </a:lnTo>
                  <a:lnTo>
                    <a:pt x="1906" y="1057"/>
                  </a:lnTo>
                  <a:lnTo>
                    <a:pt x="1912" y="1019"/>
                  </a:lnTo>
                  <a:lnTo>
                    <a:pt x="1923" y="981"/>
                  </a:lnTo>
                  <a:lnTo>
                    <a:pt x="1939" y="946"/>
                  </a:lnTo>
                  <a:lnTo>
                    <a:pt x="1960" y="913"/>
                  </a:lnTo>
                  <a:lnTo>
                    <a:pt x="1987" y="881"/>
                  </a:lnTo>
                  <a:lnTo>
                    <a:pt x="2785" y="80"/>
                  </a:lnTo>
                  <a:lnTo>
                    <a:pt x="2817" y="54"/>
                  </a:lnTo>
                  <a:lnTo>
                    <a:pt x="2850" y="32"/>
                  </a:lnTo>
                  <a:lnTo>
                    <a:pt x="2887" y="16"/>
                  </a:lnTo>
                  <a:lnTo>
                    <a:pt x="2924" y="5"/>
                  </a:lnTo>
                  <a:lnTo>
                    <a:pt x="296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6011863" y="3416300"/>
              <a:ext cx="58738" cy="85725"/>
            </a:xfrm>
            <a:custGeom>
              <a:rect b="b" l="l" r="r" t="t"/>
              <a:pathLst>
                <a:path extrusionOk="0" h="325" w="224">
                  <a:moveTo>
                    <a:pt x="63" y="43"/>
                  </a:moveTo>
                  <a:lnTo>
                    <a:pt x="52" y="46"/>
                  </a:lnTo>
                  <a:lnTo>
                    <a:pt x="44" y="53"/>
                  </a:lnTo>
                  <a:lnTo>
                    <a:pt x="42" y="65"/>
                  </a:lnTo>
                  <a:lnTo>
                    <a:pt x="42" y="261"/>
                  </a:lnTo>
                  <a:lnTo>
                    <a:pt x="44" y="272"/>
                  </a:lnTo>
                  <a:lnTo>
                    <a:pt x="52" y="280"/>
                  </a:lnTo>
                  <a:lnTo>
                    <a:pt x="63" y="282"/>
                  </a:lnTo>
                  <a:lnTo>
                    <a:pt x="161" y="282"/>
                  </a:lnTo>
                  <a:lnTo>
                    <a:pt x="171" y="280"/>
                  </a:lnTo>
                  <a:lnTo>
                    <a:pt x="179" y="272"/>
                  </a:lnTo>
                  <a:lnTo>
                    <a:pt x="182" y="261"/>
                  </a:lnTo>
                  <a:lnTo>
                    <a:pt x="182" y="65"/>
                  </a:lnTo>
                  <a:lnTo>
                    <a:pt x="179" y="53"/>
                  </a:lnTo>
                  <a:lnTo>
                    <a:pt x="171" y="46"/>
                  </a:lnTo>
                  <a:lnTo>
                    <a:pt x="161" y="43"/>
                  </a:lnTo>
                  <a:lnTo>
                    <a:pt x="63" y="43"/>
                  </a:lnTo>
                  <a:close/>
                  <a:moveTo>
                    <a:pt x="63" y="0"/>
                  </a:moveTo>
                  <a:lnTo>
                    <a:pt x="161" y="0"/>
                  </a:lnTo>
                  <a:lnTo>
                    <a:pt x="181" y="4"/>
                  </a:lnTo>
                  <a:lnTo>
                    <a:pt x="198" y="13"/>
                  </a:lnTo>
                  <a:lnTo>
                    <a:pt x="211" y="27"/>
                  </a:lnTo>
                  <a:lnTo>
                    <a:pt x="221" y="44"/>
                  </a:lnTo>
                  <a:lnTo>
                    <a:pt x="224" y="65"/>
                  </a:lnTo>
                  <a:lnTo>
                    <a:pt x="224" y="261"/>
                  </a:lnTo>
                  <a:lnTo>
                    <a:pt x="221" y="281"/>
                  </a:lnTo>
                  <a:lnTo>
                    <a:pt x="211" y="298"/>
                  </a:lnTo>
                  <a:lnTo>
                    <a:pt x="198" y="312"/>
                  </a:lnTo>
                  <a:lnTo>
                    <a:pt x="181" y="321"/>
                  </a:lnTo>
                  <a:lnTo>
                    <a:pt x="161" y="325"/>
                  </a:lnTo>
                  <a:lnTo>
                    <a:pt x="63" y="325"/>
                  </a:lnTo>
                  <a:lnTo>
                    <a:pt x="43" y="321"/>
                  </a:lnTo>
                  <a:lnTo>
                    <a:pt x="26" y="312"/>
                  </a:lnTo>
                  <a:lnTo>
                    <a:pt x="12" y="298"/>
                  </a:lnTo>
                  <a:lnTo>
                    <a:pt x="3" y="281"/>
                  </a:lnTo>
                  <a:lnTo>
                    <a:pt x="0" y="261"/>
                  </a:lnTo>
                  <a:lnTo>
                    <a:pt x="0" y="65"/>
                  </a:lnTo>
                  <a:lnTo>
                    <a:pt x="3" y="44"/>
                  </a:lnTo>
                  <a:lnTo>
                    <a:pt x="12" y="27"/>
                  </a:lnTo>
                  <a:lnTo>
                    <a:pt x="26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5930901" y="3409950"/>
              <a:ext cx="41275" cy="92075"/>
            </a:xfrm>
            <a:custGeom>
              <a:rect b="b" l="l" r="r" t="t"/>
              <a:pathLst>
                <a:path extrusionOk="0" h="345" w="158">
                  <a:moveTo>
                    <a:pt x="135" y="0"/>
                  </a:moveTo>
                  <a:lnTo>
                    <a:pt x="146" y="2"/>
                  </a:lnTo>
                  <a:lnTo>
                    <a:pt x="155" y="10"/>
                  </a:lnTo>
                  <a:lnTo>
                    <a:pt x="158" y="20"/>
                  </a:lnTo>
                  <a:lnTo>
                    <a:pt x="158" y="324"/>
                  </a:lnTo>
                  <a:lnTo>
                    <a:pt x="155" y="334"/>
                  </a:lnTo>
                  <a:lnTo>
                    <a:pt x="146" y="341"/>
                  </a:lnTo>
                  <a:lnTo>
                    <a:pt x="136" y="345"/>
                  </a:lnTo>
                  <a:lnTo>
                    <a:pt x="126" y="341"/>
                  </a:lnTo>
                  <a:lnTo>
                    <a:pt x="118" y="334"/>
                  </a:lnTo>
                  <a:lnTo>
                    <a:pt x="116" y="324"/>
                  </a:lnTo>
                  <a:lnTo>
                    <a:pt x="116" y="62"/>
                  </a:lnTo>
                  <a:lnTo>
                    <a:pt x="33" y="119"/>
                  </a:lnTo>
                  <a:lnTo>
                    <a:pt x="25" y="123"/>
                  </a:lnTo>
                  <a:lnTo>
                    <a:pt x="17" y="123"/>
                  </a:lnTo>
                  <a:lnTo>
                    <a:pt x="9" y="119"/>
                  </a:lnTo>
                  <a:lnTo>
                    <a:pt x="3" y="114"/>
                  </a:lnTo>
                  <a:lnTo>
                    <a:pt x="0" y="107"/>
                  </a:lnTo>
                  <a:lnTo>
                    <a:pt x="0" y="99"/>
                  </a:lnTo>
                  <a:lnTo>
                    <a:pt x="3" y="91"/>
                  </a:lnTo>
                  <a:lnTo>
                    <a:pt x="9" y="85"/>
                  </a:lnTo>
                  <a:lnTo>
                    <a:pt x="125" y="3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5907088" y="3532188"/>
              <a:ext cx="58738" cy="85725"/>
            </a:xfrm>
            <a:custGeom>
              <a:rect b="b" l="l" r="r" t="t"/>
              <a:pathLst>
                <a:path extrusionOk="0" h="323" w="225">
                  <a:moveTo>
                    <a:pt x="63" y="41"/>
                  </a:moveTo>
                  <a:lnTo>
                    <a:pt x="53" y="45"/>
                  </a:lnTo>
                  <a:lnTo>
                    <a:pt x="45" y="53"/>
                  </a:lnTo>
                  <a:lnTo>
                    <a:pt x="43" y="63"/>
                  </a:lnTo>
                  <a:lnTo>
                    <a:pt x="43" y="260"/>
                  </a:lnTo>
                  <a:lnTo>
                    <a:pt x="45" y="270"/>
                  </a:lnTo>
                  <a:lnTo>
                    <a:pt x="53" y="278"/>
                  </a:lnTo>
                  <a:lnTo>
                    <a:pt x="63" y="280"/>
                  </a:lnTo>
                  <a:lnTo>
                    <a:pt x="161" y="280"/>
                  </a:lnTo>
                  <a:lnTo>
                    <a:pt x="172" y="278"/>
                  </a:lnTo>
                  <a:lnTo>
                    <a:pt x="179" y="270"/>
                  </a:lnTo>
                  <a:lnTo>
                    <a:pt x="183" y="260"/>
                  </a:lnTo>
                  <a:lnTo>
                    <a:pt x="183" y="63"/>
                  </a:lnTo>
                  <a:lnTo>
                    <a:pt x="179" y="53"/>
                  </a:lnTo>
                  <a:lnTo>
                    <a:pt x="172" y="45"/>
                  </a:lnTo>
                  <a:lnTo>
                    <a:pt x="161" y="41"/>
                  </a:lnTo>
                  <a:lnTo>
                    <a:pt x="63" y="41"/>
                  </a:lnTo>
                  <a:close/>
                  <a:moveTo>
                    <a:pt x="63" y="0"/>
                  </a:moveTo>
                  <a:lnTo>
                    <a:pt x="161" y="0"/>
                  </a:lnTo>
                  <a:lnTo>
                    <a:pt x="181" y="2"/>
                  </a:lnTo>
                  <a:lnTo>
                    <a:pt x="199" y="11"/>
                  </a:lnTo>
                  <a:lnTo>
                    <a:pt x="212" y="25"/>
                  </a:lnTo>
                  <a:lnTo>
                    <a:pt x="221" y="42"/>
                  </a:lnTo>
                  <a:lnTo>
                    <a:pt x="225" y="63"/>
                  </a:lnTo>
                  <a:lnTo>
                    <a:pt x="225" y="260"/>
                  </a:lnTo>
                  <a:lnTo>
                    <a:pt x="221" y="280"/>
                  </a:lnTo>
                  <a:lnTo>
                    <a:pt x="212" y="298"/>
                  </a:lnTo>
                  <a:lnTo>
                    <a:pt x="199" y="310"/>
                  </a:lnTo>
                  <a:lnTo>
                    <a:pt x="181" y="319"/>
                  </a:lnTo>
                  <a:lnTo>
                    <a:pt x="161" y="323"/>
                  </a:lnTo>
                  <a:lnTo>
                    <a:pt x="63" y="323"/>
                  </a:lnTo>
                  <a:lnTo>
                    <a:pt x="43" y="319"/>
                  </a:lnTo>
                  <a:lnTo>
                    <a:pt x="26" y="310"/>
                  </a:lnTo>
                  <a:lnTo>
                    <a:pt x="12" y="298"/>
                  </a:lnTo>
                  <a:lnTo>
                    <a:pt x="4" y="280"/>
                  </a:lnTo>
                  <a:lnTo>
                    <a:pt x="0" y="260"/>
                  </a:lnTo>
                  <a:lnTo>
                    <a:pt x="0" y="63"/>
                  </a:lnTo>
                  <a:lnTo>
                    <a:pt x="4" y="42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5826126" y="3527425"/>
              <a:ext cx="41275" cy="90488"/>
            </a:xfrm>
            <a:custGeom>
              <a:rect b="b" l="l" r="r" t="t"/>
              <a:pathLst>
                <a:path extrusionOk="0" h="345" w="157">
                  <a:moveTo>
                    <a:pt x="135" y="0"/>
                  </a:moveTo>
                  <a:lnTo>
                    <a:pt x="145" y="2"/>
                  </a:lnTo>
                  <a:lnTo>
                    <a:pt x="154" y="10"/>
                  </a:lnTo>
                  <a:lnTo>
                    <a:pt x="157" y="22"/>
                  </a:lnTo>
                  <a:lnTo>
                    <a:pt x="157" y="324"/>
                  </a:lnTo>
                  <a:lnTo>
                    <a:pt x="154" y="334"/>
                  </a:lnTo>
                  <a:lnTo>
                    <a:pt x="146" y="343"/>
                  </a:lnTo>
                  <a:lnTo>
                    <a:pt x="136" y="345"/>
                  </a:lnTo>
                  <a:lnTo>
                    <a:pt x="126" y="343"/>
                  </a:lnTo>
                  <a:lnTo>
                    <a:pt x="118" y="334"/>
                  </a:lnTo>
                  <a:lnTo>
                    <a:pt x="115" y="324"/>
                  </a:lnTo>
                  <a:lnTo>
                    <a:pt x="115" y="62"/>
                  </a:lnTo>
                  <a:lnTo>
                    <a:pt x="32" y="120"/>
                  </a:lnTo>
                  <a:lnTo>
                    <a:pt x="21" y="123"/>
                  </a:lnTo>
                  <a:lnTo>
                    <a:pt x="11" y="122"/>
                  </a:lnTo>
                  <a:lnTo>
                    <a:pt x="3" y="115"/>
                  </a:lnTo>
                  <a:lnTo>
                    <a:pt x="0" y="107"/>
                  </a:lnTo>
                  <a:lnTo>
                    <a:pt x="0" y="99"/>
                  </a:lnTo>
                  <a:lnTo>
                    <a:pt x="2" y="91"/>
                  </a:lnTo>
                  <a:lnTo>
                    <a:pt x="8" y="85"/>
                  </a:lnTo>
                  <a:lnTo>
                    <a:pt x="123" y="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5999163" y="3535363"/>
              <a:ext cx="58738" cy="85725"/>
            </a:xfrm>
            <a:custGeom>
              <a:rect b="b" l="l" r="r" t="t"/>
              <a:pathLst>
                <a:path extrusionOk="0" h="323" w="225">
                  <a:moveTo>
                    <a:pt x="63" y="43"/>
                  </a:moveTo>
                  <a:lnTo>
                    <a:pt x="53" y="45"/>
                  </a:lnTo>
                  <a:lnTo>
                    <a:pt x="45" y="53"/>
                  </a:lnTo>
                  <a:lnTo>
                    <a:pt x="43" y="63"/>
                  </a:lnTo>
                  <a:lnTo>
                    <a:pt x="43" y="260"/>
                  </a:lnTo>
                  <a:lnTo>
                    <a:pt x="45" y="271"/>
                  </a:lnTo>
                  <a:lnTo>
                    <a:pt x="53" y="278"/>
                  </a:lnTo>
                  <a:lnTo>
                    <a:pt x="63" y="282"/>
                  </a:lnTo>
                  <a:lnTo>
                    <a:pt x="162" y="282"/>
                  </a:lnTo>
                  <a:lnTo>
                    <a:pt x="172" y="278"/>
                  </a:lnTo>
                  <a:lnTo>
                    <a:pt x="180" y="271"/>
                  </a:lnTo>
                  <a:lnTo>
                    <a:pt x="182" y="260"/>
                  </a:lnTo>
                  <a:lnTo>
                    <a:pt x="182" y="63"/>
                  </a:lnTo>
                  <a:lnTo>
                    <a:pt x="180" y="53"/>
                  </a:lnTo>
                  <a:lnTo>
                    <a:pt x="172" y="45"/>
                  </a:lnTo>
                  <a:lnTo>
                    <a:pt x="162" y="43"/>
                  </a:lnTo>
                  <a:lnTo>
                    <a:pt x="63" y="43"/>
                  </a:lnTo>
                  <a:close/>
                  <a:moveTo>
                    <a:pt x="63" y="0"/>
                  </a:moveTo>
                  <a:lnTo>
                    <a:pt x="162" y="0"/>
                  </a:lnTo>
                  <a:lnTo>
                    <a:pt x="181" y="4"/>
                  </a:lnTo>
                  <a:lnTo>
                    <a:pt x="198" y="13"/>
                  </a:lnTo>
                  <a:lnTo>
                    <a:pt x="212" y="26"/>
                  </a:lnTo>
                  <a:lnTo>
                    <a:pt x="221" y="44"/>
                  </a:lnTo>
                  <a:lnTo>
                    <a:pt x="225" y="63"/>
                  </a:lnTo>
                  <a:lnTo>
                    <a:pt x="225" y="260"/>
                  </a:lnTo>
                  <a:lnTo>
                    <a:pt x="221" y="281"/>
                  </a:lnTo>
                  <a:lnTo>
                    <a:pt x="212" y="298"/>
                  </a:lnTo>
                  <a:lnTo>
                    <a:pt x="198" y="312"/>
                  </a:lnTo>
                  <a:lnTo>
                    <a:pt x="181" y="321"/>
                  </a:lnTo>
                  <a:lnTo>
                    <a:pt x="162" y="323"/>
                  </a:lnTo>
                  <a:lnTo>
                    <a:pt x="63" y="323"/>
                  </a:lnTo>
                  <a:lnTo>
                    <a:pt x="44" y="321"/>
                  </a:lnTo>
                  <a:lnTo>
                    <a:pt x="27" y="312"/>
                  </a:lnTo>
                  <a:lnTo>
                    <a:pt x="13" y="298"/>
                  </a:lnTo>
                  <a:lnTo>
                    <a:pt x="4" y="281"/>
                  </a:lnTo>
                  <a:lnTo>
                    <a:pt x="0" y="260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3" y="26"/>
                  </a:lnTo>
                  <a:lnTo>
                    <a:pt x="27" y="13"/>
                  </a:lnTo>
                  <a:lnTo>
                    <a:pt x="44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6081713" y="3530600"/>
              <a:ext cx="42863" cy="90488"/>
            </a:xfrm>
            <a:custGeom>
              <a:rect b="b" l="l" r="r" t="t"/>
              <a:pathLst>
                <a:path extrusionOk="0" h="343" w="157">
                  <a:moveTo>
                    <a:pt x="136" y="0"/>
                  </a:moveTo>
                  <a:lnTo>
                    <a:pt x="147" y="2"/>
                  </a:lnTo>
                  <a:lnTo>
                    <a:pt x="153" y="6"/>
                  </a:lnTo>
                  <a:lnTo>
                    <a:pt x="156" y="12"/>
                  </a:lnTo>
                  <a:lnTo>
                    <a:pt x="157" y="20"/>
                  </a:lnTo>
                  <a:lnTo>
                    <a:pt x="157" y="322"/>
                  </a:lnTo>
                  <a:lnTo>
                    <a:pt x="155" y="333"/>
                  </a:lnTo>
                  <a:lnTo>
                    <a:pt x="147" y="341"/>
                  </a:lnTo>
                  <a:lnTo>
                    <a:pt x="137" y="343"/>
                  </a:lnTo>
                  <a:lnTo>
                    <a:pt x="126" y="341"/>
                  </a:lnTo>
                  <a:lnTo>
                    <a:pt x="118" y="333"/>
                  </a:lnTo>
                  <a:lnTo>
                    <a:pt x="116" y="322"/>
                  </a:lnTo>
                  <a:lnTo>
                    <a:pt x="116" y="60"/>
                  </a:lnTo>
                  <a:lnTo>
                    <a:pt x="34" y="118"/>
                  </a:lnTo>
                  <a:lnTo>
                    <a:pt x="22" y="122"/>
                  </a:lnTo>
                  <a:lnTo>
                    <a:pt x="12" y="120"/>
                  </a:lnTo>
                  <a:lnTo>
                    <a:pt x="4" y="113"/>
                  </a:lnTo>
                  <a:lnTo>
                    <a:pt x="0" y="103"/>
                  </a:lnTo>
                  <a:lnTo>
                    <a:pt x="2" y="93"/>
                  </a:lnTo>
                  <a:lnTo>
                    <a:pt x="8" y="83"/>
                  </a:lnTo>
                  <a:lnTo>
                    <a:pt x="124" y="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5995988" y="3646488"/>
              <a:ext cx="58738" cy="84138"/>
            </a:xfrm>
            <a:custGeom>
              <a:rect b="b" l="l" r="r" t="t"/>
              <a:pathLst>
                <a:path extrusionOk="0" h="323" w="223">
                  <a:moveTo>
                    <a:pt x="63" y="42"/>
                  </a:moveTo>
                  <a:lnTo>
                    <a:pt x="51" y="45"/>
                  </a:lnTo>
                  <a:lnTo>
                    <a:pt x="45" y="52"/>
                  </a:lnTo>
                  <a:lnTo>
                    <a:pt x="41" y="64"/>
                  </a:lnTo>
                  <a:lnTo>
                    <a:pt x="41" y="260"/>
                  </a:lnTo>
                  <a:lnTo>
                    <a:pt x="45" y="270"/>
                  </a:lnTo>
                  <a:lnTo>
                    <a:pt x="51" y="278"/>
                  </a:lnTo>
                  <a:lnTo>
                    <a:pt x="63" y="281"/>
                  </a:lnTo>
                  <a:lnTo>
                    <a:pt x="160" y="281"/>
                  </a:lnTo>
                  <a:lnTo>
                    <a:pt x="172" y="278"/>
                  </a:lnTo>
                  <a:lnTo>
                    <a:pt x="179" y="270"/>
                  </a:lnTo>
                  <a:lnTo>
                    <a:pt x="182" y="260"/>
                  </a:lnTo>
                  <a:lnTo>
                    <a:pt x="182" y="64"/>
                  </a:lnTo>
                  <a:lnTo>
                    <a:pt x="179" y="52"/>
                  </a:lnTo>
                  <a:lnTo>
                    <a:pt x="172" y="45"/>
                  </a:lnTo>
                  <a:lnTo>
                    <a:pt x="160" y="42"/>
                  </a:lnTo>
                  <a:lnTo>
                    <a:pt x="63" y="42"/>
                  </a:lnTo>
                  <a:close/>
                  <a:moveTo>
                    <a:pt x="63" y="0"/>
                  </a:moveTo>
                  <a:lnTo>
                    <a:pt x="160" y="0"/>
                  </a:lnTo>
                  <a:lnTo>
                    <a:pt x="181" y="3"/>
                  </a:lnTo>
                  <a:lnTo>
                    <a:pt x="198" y="12"/>
                  </a:lnTo>
                  <a:lnTo>
                    <a:pt x="212" y="26"/>
                  </a:lnTo>
                  <a:lnTo>
                    <a:pt x="221" y="43"/>
                  </a:lnTo>
                  <a:lnTo>
                    <a:pt x="223" y="64"/>
                  </a:lnTo>
                  <a:lnTo>
                    <a:pt x="223" y="260"/>
                  </a:lnTo>
                  <a:lnTo>
                    <a:pt x="221" y="280"/>
                  </a:lnTo>
                  <a:lnTo>
                    <a:pt x="212" y="297"/>
                  </a:lnTo>
                  <a:lnTo>
                    <a:pt x="198" y="311"/>
                  </a:lnTo>
                  <a:lnTo>
                    <a:pt x="181" y="320"/>
                  </a:lnTo>
                  <a:lnTo>
                    <a:pt x="160" y="323"/>
                  </a:lnTo>
                  <a:lnTo>
                    <a:pt x="63" y="323"/>
                  </a:lnTo>
                  <a:lnTo>
                    <a:pt x="42" y="320"/>
                  </a:lnTo>
                  <a:lnTo>
                    <a:pt x="25" y="311"/>
                  </a:lnTo>
                  <a:lnTo>
                    <a:pt x="11" y="297"/>
                  </a:lnTo>
                  <a:lnTo>
                    <a:pt x="3" y="280"/>
                  </a:lnTo>
                  <a:lnTo>
                    <a:pt x="0" y="260"/>
                  </a:lnTo>
                  <a:lnTo>
                    <a:pt x="0" y="64"/>
                  </a:lnTo>
                  <a:lnTo>
                    <a:pt x="3" y="43"/>
                  </a:lnTo>
                  <a:lnTo>
                    <a:pt x="11" y="26"/>
                  </a:lnTo>
                  <a:lnTo>
                    <a:pt x="25" y="12"/>
                  </a:lnTo>
                  <a:lnTo>
                    <a:pt x="42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5915026" y="3640138"/>
              <a:ext cx="41275" cy="90488"/>
            </a:xfrm>
            <a:custGeom>
              <a:rect b="b" l="l" r="r" t="t"/>
              <a:pathLst>
                <a:path extrusionOk="0" h="344" w="158">
                  <a:moveTo>
                    <a:pt x="136" y="0"/>
                  </a:moveTo>
                  <a:lnTo>
                    <a:pt x="147" y="2"/>
                  </a:lnTo>
                  <a:lnTo>
                    <a:pt x="152" y="6"/>
                  </a:lnTo>
                  <a:lnTo>
                    <a:pt x="157" y="13"/>
                  </a:lnTo>
                  <a:lnTo>
                    <a:pt x="158" y="20"/>
                  </a:lnTo>
                  <a:lnTo>
                    <a:pt x="158" y="324"/>
                  </a:lnTo>
                  <a:lnTo>
                    <a:pt x="156" y="334"/>
                  </a:lnTo>
                  <a:lnTo>
                    <a:pt x="148" y="342"/>
                  </a:lnTo>
                  <a:lnTo>
                    <a:pt x="137" y="344"/>
                  </a:lnTo>
                  <a:lnTo>
                    <a:pt x="127" y="342"/>
                  </a:lnTo>
                  <a:lnTo>
                    <a:pt x="119" y="334"/>
                  </a:lnTo>
                  <a:lnTo>
                    <a:pt x="116" y="324"/>
                  </a:lnTo>
                  <a:lnTo>
                    <a:pt x="116" y="62"/>
                  </a:lnTo>
                  <a:lnTo>
                    <a:pt x="33" y="119"/>
                  </a:lnTo>
                  <a:lnTo>
                    <a:pt x="26" y="123"/>
                  </a:lnTo>
                  <a:lnTo>
                    <a:pt x="18" y="123"/>
                  </a:lnTo>
                  <a:lnTo>
                    <a:pt x="10" y="119"/>
                  </a:lnTo>
                  <a:lnTo>
                    <a:pt x="5" y="113"/>
                  </a:lnTo>
                  <a:lnTo>
                    <a:pt x="0" y="103"/>
                  </a:lnTo>
                  <a:lnTo>
                    <a:pt x="2" y="93"/>
                  </a:lnTo>
                  <a:lnTo>
                    <a:pt x="9" y="85"/>
                  </a:lnTo>
                  <a:lnTo>
                    <a:pt x="125" y="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6086476" y="3648075"/>
              <a:ext cx="60325" cy="85725"/>
            </a:xfrm>
            <a:custGeom>
              <a:rect b="b" l="l" r="r" t="t"/>
              <a:pathLst>
                <a:path extrusionOk="0" h="323" w="224">
                  <a:moveTo>
                    <a:pt x="63" y="41"/>
                  </a:moveTo>
                  <a:lnTo>
                    <a:pt x="52" y="45"/>
                  </a:lnTo>
                  <a:lnTo>
                    <a:pt x="44" y="51"/>
                  </a:lnTo>
                  <a:lnTo>
                    <a:pt x="42" y="63"/>
                  </a:lnTo>
                  <a:lnTo>
                    <a:pt x="42" y="259"/>
                  </a:lnTo>
                  <a:lnTo>
                    <a:pt x="44" y="270"/>
                  </a:lnTo>
                  <a:lnTo>
                    <a:pt x="52" y="278"/>
                  </a:lnTo>
                  <a:lnTo>
                    <a:pt x="63" y="280"/>
                  </a:lnTo>
                  <a:lnTo>
                    <a:pt x="161" y="280"/>
                  </a:lnTo>
                  <a:lnTo>
                    <a:pt x="172" y="278"/>
                  </a:lnTo>
                  <a:lnTo>
                    <a:pt x="180" y="270"/>
                  </a:lnTo>
                  <a:lnTo>
                    <a:pt x="182" y="259"/>
                  </a:lnTo>
                  <a:lnTo>
                    <a:pt x="182" y="63"/>
                  </a:lnTo>
                  <a:lnTo>
                    <a:pt x="180" y="51"/>
                  </a:lnTo>
                  <a:lnTo>
                    <a:pt x="172" y="45"/>
                  </a:lnTo>
                  <a:lnTo>
                    <a:pt x="161" y="41"/>
                  </a:lnTo>
                  <a:lnTo>
                    <a:pt x="63" y="41"/>
                  </a:lnTo>
                  <a:close/>
                  <a:moveTo>
                    <a:pt x="63" y="0"/>
                  </a:moveTo>
                  <a:lnTo>
                    <a:pt x="161" y="0"/>
                  </a:lnTo>
                  <a:lnTo>
                    <a:pt x="181" y="2"/>
                  </a:lnTo>
                  <a:lnTo>
                    <a:pt x="198" y="11"/>
                  </a:lnTo>
                  <a:lnTo>
                    <a:pt x="212" y="25"/>
                  </a:lnTo>
                  <a:lnTo>
                    <a:pt x="221" y="42"/>
                  </a:lnTo>
                  <a:lnTo>
                    <a:pt x="224" y="63"/>
                  </a:lnTo>
                  <a:lnTo>
                    <a:pt x="224" y="259"/>
                  </a:lnTo>
                  <a:lnTo>
                    <a:pt x="221" y="280"/>
                  </a:lnTo>
                  <a:lnTo>
                    <a:pt x="212" y="297"/>
                  </a:lnTo>
                  <a:lnTo>
                    <a:pt x="198" y="311"/>
                  </a:lnTo>
                  <a:lnTo>
                    <a:pt x="181" y="319"/>
                  </a:lnTo>
                  <a:lnTo>
                    <a:pt x="161" y="323"/>
                  </a:lnTo>
                  <a:lnTo>
                    <a:pt x="63" y="323"/>
                  </a:lnTo>
                  <a:lnTo>
                    <a:pt x="43" y="319"/>
                  </a:lnTo>
                  <a:lnTo>
                    <a:pt x="26" y="311"/>
                  </a:lnTo>
                  <a:lnTo>
                    <a:pt x="12" y="297"/>
                  </a:lnTo>
                  <a:lnTo>
                    <a:pt x="3" y="280"/>
                  </a:lnTo>
                  <a:lnTo>
                    <a:pt x="0" y="259"/>
                  </a:lnTo>
                  <a:lnTo>
                    <a:pt x="0" y="63"/>
                  </a:lnTo>
                  <a:lnTo>
                    <a:pt x="3" y="42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330951" y="3424238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30" y="23"/>
                  </a:lnTo>
                  <a:lnTo>
                    <a:pt x="26" y="24"/>
                  </a:lnTo>
                  <a:lnTo>
                    <a:pt x="24" y="26"/>
                  </a:lnTo>
                  <a:lnTo>
                    <a:pt x="23" y="30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3" y="140"/>
                  </a:lnTo>
                  <a:lnTo>
                    <a:pt x="24" y="143"/>
                  </a:lnTo>
                  <a:lnTo>
                    <a:pt x="26" y="146"/>
                  </a:lnTo>
                  <a:lnTo>
                    <a:pt x="30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7"/>
                  </a:lnTo>
                  <a:lnTo>
                    <a:pt x="92" y="146"/>
                  </a:lnTo>
                  <a:lnTo>
                    <a:pt x="94" y="143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28"/>
                  </a:lnTo>
                  <a:lnTo>
                    <a:pt x="93" y="25"/>
                  </a:lnTo>
                  <a:lnTo>
                    <a:pt x="89" y="23"/>
                  </a:lnTo>
                  <a:lnTo>
                    <a:pt x="85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8" y="9"/>
                  </a:lnTo>
                  <a:lnTo>
                    <a:pt x="116" y="20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6" y="149"/>
                  </a:lnTo>
                  <a:lnTo>
                    <a:pt x="108" y="160"/>
                  </a:lnTo>
                  <a:lnTo>
                    <a:pt x="97" y="166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6"/>
                  </a:lnTo>
                  <a:lnTo>
                    <a:pt x="9" y="160"/>
                  </a:lnTo>
                  <a:lnTo>
                    <a:pt x="2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9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6289676" y="3421063"/>
              <a:ext cx="20638" cy="47625"/>
            </a:xfrm>
            <a:custGeom>
              <a:rect b="b" l="l" r="r" t="t"/>
              <a:pathLst>
                <a:path extrusionOk="0" h="182" w="82">
                  <a:moveTo>
                    <a:pt x="73" y="0"/>
                  </a:moveTo>
                  <a:lnTo>
                    <a:pt x="76" y="1"/>
                  </a:lnTo>
                  <a:lnTo>
                    <a:pt x="79" y="4"/>
                  </a:lnTo>
                  <a:lnTo>
                    <a:pt x="81" y="6"/>
                  </a:lnTo>
                  <a:lnTo>
                    <a:pt x="82" y="8"/>
                  </a:lnTo>
                  <a:lnTo>
                    <a:pt x="82" y="12"/>
                  </a:lnTo>
                  <a:lnTo>
                    <a:pt x="82" y="170"/>
                  </a:lnTo>
                  <a:lnTo>
                    <a:pt x="82" y="174"/>
                  </a:lnTo>
                  <a:lnTo>
                    <a:pt x="81" y="177"/>
                  </a:lnTo>
                  <a:lnTo>
                    <a:pt x="78" y="180"/>
                  </a:lnTo>
                  <a:lnTo>
                    <a:pt x="75" y="181"/>
                  </a:lnTo>
                  <a:lnTo>
                    <a:pt x="72" y="182"/>
                  </a:lnTo>
                  <a:lnTo>
                    <a:pt x="68" y="181"/>
                  </a:lnTo>
                  <a:lnTo>
                    <a:pt x="65" y="180"/>
                  </a:lnTo>
                  <a:lnTo>
                    <a:pt x="63" y="177"/>
                  </a:lnTo>
                  <a:lnTo>
                    <a:pt x="62" y="174"/>
                  </a:lnTo>
                  <a:lnTo>
                    <a:pt x="60" y="170"/>
                  </a:lnTo>
                  <a:lnTo>
                    <a:pt x="60" y="32"/>
                  </a:lnTo>
                  <a:lnTo>
                    <a:pt x="17" y="63"/>
                  </a:lnTo>
                  <a:lnTo>
                    <a:pt x="13" y="65"/>
                  </a:lnTo>
                  <a:lnTo>
                    <a:pt x="11" y="65"/>
                  </a:lnTo>
                  <a:lnTo>
                    <a:pt x="8" y="65"/>
                  </a:lnTo>
                  <a:lnTo>
                    <a:pt x="4" y="63"/>
                  </a:lnTo>
                  <a:lnTo>
                    <a:pt x="2" y="60"/>
                  </a:lnTo>
                  <a:lnTo>
                    <a:pt x="1" y="58"/>
                  </a:lnTo>
                  <a:lnTo>
                    <a:pt x="0" y="54"/>
                  </a:lnTo>
                  <a:lnTo>
                    <a:pt x="1" y="51"/>
                  </a:lnTo>
                  <a:lnTo>
                    <a:pt x="2" y="47"/>
                  </a:lnTo>
                  <a:lnTo>
                    <a:pt x="4" y="45"/>
                  </a:lnTo>
                  <a:lnTo>
                    <a:pt x="65" y="3"/>
                  </a:lnTo>
                  <a:lnTo>
                    <a:pt x="6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380163" y="3425825"/>
              <a:ext cx="30163" cy="44450"/>
            </a:xfrm>
            <a:custGeom>
              <a:rect b="b" l="l" r="r" t="t"/>
              <a:pathLst>
                <a:path extrusionOk="0" h="170" w="118">
                  <a:moveTo>
                    <a:pt x="33" y="21"/>
                  </a:moveTo>
                  <a:lnTo>
                    <a:pt x="30" y="22"/>
                  </a:lnTo>
                  <a:lnTo>
                    <a:pt x="26" y="24"/>
                  </a:lnTo>
                  <a:lnTo>
                    <a:pt x="24" y="26"/>
                  </a:lnTo>
                  <a:lnTo>
                    <a:pt x="23" y="29"/>
                  </a:lnTo>
                  <a:lnTo>
                    <a:pt x="22" y="33"/>
                  </a:lnTo>
                  <a:lnTo>
                    <a:pt x="22" y="136"/>
                  </a:lnTo>
                  <a:lnTo>
                    <a:pt x="23" y="140"/>
                  </a:lnTo>
                  <a:lnTo>
                    <a:pt x="25" y="144"/>
                  </a:lnTo>
                  <a:lnTo>
                    <a:pt x="29" y="147"/>
                  </a:lnTo>
                  <a:lnTo>
                    <a:pt x="33" y="147"/>
                  </a:lnTo>
                  <a:lnTo>
                    <a:pt x="85" y="147"/>
                  </a:lnTo>
                  <a:lnTo>
                    <a:pt x="88" y="147"/>
                  </a:lnTo>
                  <a:lnTo>
                    <a:pt x="92" y="145"/>
                  </a:lnTo>
                  <a:lnTo>
                    <a:pt x="94" y="142"/>
                  </a:lnTo>
                  <a:lnTo>
                    <a:pt x="95" y="140"/>
                  </a:lnTo>
                  <a:lnTo>
                    <a:pt x="95" y="136"/>
                  </a:lnTo>
                  <a:lnTo>
                    <a:pt x="95" y="33"/>
                  </a:lnTo>
                  <a:lnTo>
                    <a:pt x="95" y="29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88" y="22"/>
                  </a:lnTo>
                  <a:lnTo>
                    <a:pt x="85" y="21"/>
                  </a:lnTo>
                  <a:lnTo>
                    <a:pt x="33" y="21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19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5" y="149"/>
                  </a:lnTo>
                  <a:lnTo>
                    <a:pt x="108" y="159"/>
                  </a:lnTo>
                  <a:lnTo>
                    <a:pt x="98" y="166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6"/>
                  </a:lnTo>
                  <a:lnTo>
                    <a:pt x="9" y="159"/>
                  </a:lnTo>
                  <a:lnTo>
                    <a:pt x="2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9" y="9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423026" y="3422650"/>
              <a:ext cx="22225" cy="47625"/>
            </a:xfrm>
            <a:custGeom>
              <a:rect b="b" l="l" r="r" t="t"/>
              <a:pathLst>
                <a:path extrusionOk="0" h="182" w="83">
                  <a:moveTo>
                    <a:pt x="72" y="0"/>
                  </a:moveTo>
                  <a:lnTo>
                    <a:pt x="77" y="1"/>
                  </a:lnTo>
                  <a:lnTo>
                    <a:pt x="80" y="3"/>
                  </a:lnTo>
                  <a:lnTo>
                    <a:pt x="82" y="7"/>
                  </a:lnTo>
                  <a:lnTo>
                    <a:pt x="83" y="12"/>
                  </a:lnTo>
                  <a:lnTo>
                    <a:pt x="83" y="170"/>
                  </a:lnTo>
                  <a:lnTo>
                    <a:pt x="82" y="175"/>
                  </a:lnTo>
                  <a:lnTo>
                    <a:pt x="79" y="178"/>
                  </a:lnTo>
                  <a:lnTo>
                    <a:pt x="76" y="180"/>
                  </a:lnTo>
                  <a:lnTo>
                    <a:pt x="71" y="182"/>
                  </a:lnTo>
                  <a:lnTo>
                    <a:pt x="68" y="180"/>
                  </a:lnTo>
                  <a:lnTo>
                    <a:pt x="66" y="179"/>
                  </a:lnTo>
                  <a:lnTo>
                    <a:pt x="62" y="177"/>
                  </a:lnTo>
                  <a:lnTo>
                    <a:pt x="61" y="174"/>
                  </a:lnTo>
                  <a:lnTo>
                    <a:pt x="61" y="170"/>
                  </a:lnTo>
                  <a:lnTo>
                    <a:pt x="61" y="32"/>
                  </a:lnTo>
                  <a:lnTo>
                    <a:pt x="17" y="63"/>
                  </a:lnTo>
                  <a:lnTo>
                    <a:pt x="14" y="64"/>
                  </a:lnTo>
                  <a:lnTo>
                    <a:pt x="11" y="64"/>
                  </a:lnTo>
                  <a:lnTo>
                    <a:pt x="7" y="64"/>
                  </a:lnTo>
                  <a:lnTo>
                    <a:pt x="4" y="62"/>
                  </a:lnTo>
                  <a:lnTo>
                    <a:pt x="1" y="60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51"/>
                  </a:lnTo>
                  <a:lnTo>
                    <a:pt x="3" y="47"/>
                  </a:lnTo>
                  <a:lnTo>
                    <a:pt x="5" y="45"/>
                  </a:lnTo>
                  <a:lnTo>
                    <a:pt x="66" y="2"/>
                  </a:lnTo>
                  <a:lnTo>
                    <a:pt x="69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6324601" y="3487738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4" y="21"/>
                  </a:moveTo>
                  <a:lnTo>
                    <a:pt x="29" y="21"/>
                  </a:lnTo>
                  <a:lnTo>
                    <a:pt x="27" y="24"/>
                  </a:lnTo>
                  <a:lnTo>
                    <a:pt x="25" y="26"/>
                  </a:lnTo>
                  <a:lnTo>
                    <a:pt x="23" y="30"/>
                  </a:lnTo>
                  <a:lnTo>
                    <a:pt x="23" y="33"/>
                  </a:lnTo>
                  <a:lnTo>
                    <a:pt x="23" y="136"/>
                  </a:lnTo>
                  <a:lnTo>
                    <a:pt x="23" y="140"/>
                  </a:lnTo>
                  <a:lnTo>
                    <a:pt x="25" y="142"/>
                  </a:lnTo>
                  <a:lnTo>
                    <a:pt x="27" y="144"/>
                  </a:lnTo>
                  <a:lnTo>
                    <a:pt x="29" y="147"/>
                  </a:lnTo>
                  <a:lnTo>
                    <a:pt x="34" y="147"/>
                  </a:lnTo>
                  <a:lnTo>
                    <a:pt x="84" y="147"/>
                  </a:lnTo>
                  <a:lnTo>
                    <a:pt x="88" y="147"/>
                  </a:lnTo>
                  <a:lnTo>
                    <a:pt x="91" y="144"/>
                  </a:lnTo>
                  <a:lnTo>
                    <a:pt x="94" y="142"/>
                  </a:lnTo>
                  <a:lnTo>
                    <a:pt x="96" y="140"/>
                  </a:lnTo>
                  <a:lnTo>
                    <a:pt x="96" y="136"/>
                  </a:lnTo>
                  <a:lnTo>
                    <a:pt x="96" y="33"/>
                  </a:lnTo>
                  <a:lnTo>
                    <a:pt x="96" y="30"/>
                  </a:lnTo>
                  <a:lnTo>
                    <a:pt x="94" y="26"/>
                  </a:lnTo>
                  <a:lnTo>
                    <a:pt x="91" y="24"/>
                  </a:lnTo>
                  <a:lnTo>
                    <a:pt x="88" y="21"/>
                  </a:lnTo>
                  <a:lnTo>
                    <a:pt x="84" y="21"/>
                  </a:lnTo>
                  <a:lnTo>
                    <a:pt x="34" y="21"/>
                  </a:lnTo>
                  <a:close/>
                  <a:moveTo>
                    <a:pt x="34" y="0"/>
                  </a:moveTo>
                  <a:lnTo>
                    <a:pt x="84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19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5" y="149"/>
                  </a:lnTo>
                  <a:lnTo>
                    <a:pt x="108" y="159"/>
                  </a:lnTo>
                  <a:lnTo>
                    <a:pt x="98" y="166"/>
                  </a:lnTo>
                  <a:lnTo>
                    <a:pt x="84" y="170"/>
                  </a:lnTo>
                  <a:lnTo>
                    <a:pt x="34" y="170"/>
                  </a:lnTo>
                  <a:lnTo>
                    <a:pt x="20" y="166"/>
                  </a:lnTo>
                  <a:lnTo>
                    <a:pt x="10" y="159"/>
                  </a:lnTo>
                  <a:lnTo>
                    <a:pt x="3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6410326" y="3487738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3" y="21"/>
                  </a:moveTo>
                  <a:lnTo>
                    <a:pt x="29" y="23"/>
                  </a:lnTo>
                  <a:lnTo>
                    <a:pt x="25" y="25"/>
                  </a:lnTo>
                  <a:lnTo>
                    <a:pt x="23" y="28"/>
                  </a:lnTo>
                  <a:lnTo>
                    <a:pt x="22" y="33"/>
                  </a:lnTo>
                  <a:lnTo>
                    <a:pt x="22" y="136"/>
                  </a:lnTo>
                  <a:lnTo>
                    <a:pt x="23" y="140"/>
                  </a:lnTo>
                  <a:lnTo>
                    <a:pt x="25" y="143"/>
                  </a:lnTo>
                  <a:lnTo>
                    <a:pt x="29" y="146"/>
                  </a:lnTo>
                  <a:lnTo>
                    <a:pt x="33" y="147"/>
                  </a:lnTo>
                  <a:lnTo>
                    <a:pt x="85" y="147"/>
                  </a:lnTo>
                  <a:lnTo>
                    <a:pt x="88" y="147"/>
                  </a:lnTo>
                  <a:lnTo>
                    <a:pt x="92" y="144"/>
                  </a:lnTo>
                  <a:lnTo>
                    <a:pt x="94" y="142"/>
                  </a:lnTo>
                  <a:lnTo>
                    <a:pt x="95" y="140"/>
                  </a:lnTo>
                  <a:lnTo>
                    <a:pt x="96" y="136"/>
                  </a:lnTo>
                  <a:lnTo>
                    <a:pt x="96" y="33"/>
                  </a:lnTo>
                  <a:lnTo>
                    <a:pt x="95" y="30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88" y="21"/>
                  </a:lnTo>
                  <a:lnTo>
                    <a:pt x="85" y="21"/>
                  </a:lnTo>
                  <a:lnTo>
                    <a:pt x="33" y="21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8" y="9"/>
                  </a:lnTo>
                  <a:lnTo>
                    <a:pt x="116" y="19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6" y="149"/>
                  </a:lnTo>
                  <a:lnTo>
                    <a:pt x="108" y="159"/>
                  </a:lnTo>
                  <a:lnTo>
                    <a:pt x="97" y="166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6"/>
                  </a:lnTo>
                  <a:lnTo>
                    <a:pt x="10" y="159"/>
                  </a:lnTo>
                  <a:lnTo>
                    <a:pt x="2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10" y="9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6369051" y="3484563"/>
              <a:ext cx="22225" cy="47625"/>
            </a:xfrm>
            <a:custGeom>
              <a:rect b="b" l="l" r="r" t="t"/>
              <a:pathLst>
                <a:path extrusionOk="0" h="182" w="83">
                  <a:moveTo>
                    <a:pt x="73" y="0"/>
                  </a:moveTo>
                  <a:lnTo>
                    <a:pt x="77" y="1"/>
                  </a:lnTo>
                  <a:lnTo>
                    <a:pt x="80" y="4"/>
                  </a:lnTo>
                  <a:lnTo>
                    <a:pt x="82" y="7"/>
                  </a:lnTo>
                  <a:lnTo>
                    <a:pt x="83" y="12"/>
                  </a:lnTo>
                  <a:lnTo>
                    <a:pt x="83" y="170"/>
                  </a:lnTo>
                  <a:lnTo>
                    <a:pt x="82" y="174"/>
                  </a:lnTo>
                  <a:lnTo>
                    <a:pt x="81" y="177"/>
                  </a:lnTo>
                  <a:lnTo>
                    <a:pt x="79" y="179"/>
                  </a:lnTo>
                  <a:lnTo>
                    <a:pt x="75" y="181"/>
                  </a:lnTo>
                  <a:lnTo>
                    <a:pt x="72" y="182"/>
                  </a:lnTo>
                  <a:lnTo>
                    <a:pt x="68" y="181"/>
                  </a:lnTo>
                  <a:lnTo>
                    <a:pt x="65" y="179"/>
                  </a:lnTo>
                  <a:lnTo>
                    <a:pt x="63" y="177"/>
                  </a:lnTo>
                  <a:lnTo>
                    <a:pt x="62" y="174"/>
                  </a:lnTo>
                  <a:lnTo>
                    <a:pt x="60" y="170"/>
                  </a:lnTo>
                  <a:lnTo>
                    <a:pt x="60" y="32"/>
                  </a:lnTo>
                  <a:lnTo>
                    <a:pt x="17" y="63"/>
                  </a:lnTo>
                  <a:lnTo>
                    <a:pt x="15" y="65"/>
                  </a:lnTo>
                  <a:lnTo>
                    <a:pt x="11" y="65"/>
                  </a:lnTo>
                  <a:lnTo>
                    <a:pt x="8" y="65"/>
                  </a:lnTo>
                  <a:lnTo>
                    <a:pt x="4" y="62"/>
                  </a:lnTo>
                  <a:lnTo>
                    <a:pt x="2" y="60"/>
                  </a:lnTo>
                  <a:lnTo>
                    <a:pt x="1" y="56"/>
                  </a:lnTo>
                  <a:lnTo>
                    <a:pt x="0" y="53"/>
                  </a:lnTo>
                  <a:lnTo>
                    <a:pt x="1" y="51"/>
                  </a:lnTo>
                  <a:lnTo>
                    <a:pt x="2" y="47"/>
                  </a:lnTo>
                  <a:lnTo>
                    <a:pt x="4" y="45"/>
                  </a:lnTo>
                  <a:lnTo>
                    <a:pt x="65" y="2"/>
                  </a:lnTo>
                  <a:lnTo>
                    <a:pt x="70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6323013" y="3544888"/>
              <a:ext cx="31750" cy="46038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29" y="23"/>
                  </a:lnTo>
                  <a:lnTo>
                    <a:pt x="25" y="25"/>
                  </a:lnTo>
                  <a:lnTo>
                    <a:pt x="23" y="29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3" y="140"/>
                  </a:lnTo>
                  <a:lnTo>
                    <a:pt x="24" y="144"/>
                  </a:lnTo>
                  <a:lnTo>
                    <a:pt x="26" y="146"/>
                  </a:lnTo>
                  <a:lnTo>
                    <a:pt x="30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7"/>
                  </a:lnTo>
                  <a:lnTo>
                    <a:pt x="92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30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88" y="23"/>
                  </a:lnTo>
                  <a:lnTo>
                    <a:pt x="85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8" y="10"/>
                  </a:lnTo>
                  <a:lnTo>
                    <a:pt x="116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6" y="149"/>
                  </a:lnTo>
                  <a:lnTo>
                    <a:pt x="108" y="160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8"/>
                  </a:lnTo>
                  <a:lnTo>
                    <a:pt x="9" y="160"/>
                  </a:lnTo>
                  <a:lnTo>
                    <a:pt x="2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9" y="10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6370638" y="3546475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29" y="23"/>
                  </a:lnTo>
                  <a:lnTo>
                    <a:pt x="25" y="25"/>
                  </a:lnTo>
                  <a:lnTo>
                    <a:pt x="23" y="28"/>
                  </a:lnTo>
                  <a:lnTo>
                    <a:pt x="22" y="33"/>
                  </a:lnTo>
                  <a:lnTo>
                    <a:pt x="22" y="136"/>
                  </a:lnTo>
                  <a:lnTo>
                    <a:pt x="23" y="141"/>
                  </a:lnTo>
                  <a:lnTo>
                    <a:pt x="25" y="145"/>
                  </a:lnTo>
                  <a:lnTo>
                    <a:pt x="29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7"/>
                  </a:lnTo>
                  <a:lnTo>
                    <a:pt x="92" y="146"/>
                  </a:lnTo>
                  <a:lnTo>
                    <a:pt x="94" y="143"/>
                  </a:lnTo>
                  <a:lnTo>
                    <a:pt x="95" y="140"/>
                  </a:lnTo>
                  <a:lnTo>
                    <a:pt x="95" y="136"/>
                  </a:lnTo>
                  <a:lnTo>
                    <a:pt x="95" y="33"/>
                  </a:lnTo>
                  <a:lnTo>
                    <a:pt x="95" y="30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88" y="23"/>
                  </a:lnTo>
                  <a:lnTo>
                    <a:pt x="85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8" y="9"/>
                  </a:lnTo>
                  <a:lnTo>
                    <a:pt x="115" y="20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5" y="149"/>
                  </a:lnTo>
                  <a:lnTo>
                    <a:pt x="108" y="159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8"/>
                  </a:lnTo>
                  <a:lnTo>
                    <a:pt x="9" y="159"/>
                  </a:lnTo>
                  <a:lnTo>
                    <a:pt x="2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9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6415088" y="3543300"/>
              <a:ext cx="22225" cy="47625"/>
            </a:xfrm>
            <a:custGeom>
              <a:rect b="b" l="l" r="r" t="t"/>
              <a:pathLst>
                <a:path extrusionOk="0" h="182" w="83">
                  <a:moveTo>
                    <a:pt x="72" y="0"/>
                  </a:moveTo>
                  <a:lnTo>
                    <a:pt x="77" y="1"/>
                  </a:lnTo>
                  <a:lnTo>
                    <a:pt x="80" y="5"/>
                  </a:lnTo>
                  <a:lnTo>
                    <a:pt x="81" y="8"/>
                  </a:lnTo>
                  <a:lnTo>
                    <a:pt x="83" y="12"/>
                  </a:lnTo>
                  <a:lnTo>
                    <a:pt x="83" y="170"/>
                  </a:lnTo>
                  <a:lnTo>
                    <a:pt x="81" y="174"/>
                  </a:lnTo>
                  <a:lnTo>
                    <a:pt x="80" y="177"/>
                  </a:lnTo>
                  <a:lnTo>
                    <a:pt x="78" y="180"/>
                  </a:lnTo>
                  <a:lnTo>
                    <a:pt x="75" y="181"/>
                  </a:lnTo>
                  <a:lnTo>
                    <a:pt x="71" y="182"/>
                  </a:lnTo>
                  <a:lnTo>
                    <a:pt x="68" y="181"/>
                  </a:lnTo>
                  <a:lnTo>
                    <a:pt x="65" y="180"/>
                  </a:lnTo>
                  <a:lnTo>
                    <a:pt x="62" y="177"/>
                  </a:lnTo>
                  <a:lnTo>
                    <a:pt x="61" y="174"/>
                  </a:lnTo>
                  <a:lnTo>
                    <a:pt x="61" y="170"/>
                  </a:lnTo>
                  <a:lnTo>
                    <a:pt x="61" y="32"/>
                  </a:lnTo>
                  <a:lnTo>
                    <a:pt x="17" y="63"/>
                  </a:lnTo>
                  <a:lnTo>
                    <a:pt x="14" y="65"/>
                  </a:lnTo>
                  <a:lnTo>
                    <a:pt x="10" y="66"/>
                  </a:lnTo>
                  <a:lnTo>
                    <a:pt x="7" y="65"/>
                  </a:lnTo>
                  <a:lnTo>
                    <a:pt x="4" y="63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1" y="47"/>
                  </a:lnTo>
                  <a:lnTo>
                    <a:pt x="5" y="45"/>
                  </a:lnTo>
                  <a:lnTo>
                    <a:pt x="65" y="3"/>
                  </a:lnTo>
                  <a:lnTo>
                    <a:pt x="69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6329363" y="3611563"/>
              <a:ext cx="30163" cy="44450"/>
            </a:xfrm>
            <a:custGeom>
              <a:rect b="b" l="l" r="r" t="t"/>
              <a:pathLst>
                <a:path extrusionOk="0" h="170" w="118">
                  <a:moveTo>
                    <a:pt x="33" y="23"/>
                  </a:moveTo>
                  <a:lnTo>
                    <a:pt x="29" y="23"/>
                  </a:lnTo>
                  <a:lnTo>
                    <a:pt x="27" y="26"/>
                  </a:lnTo>
                  <a:lnTo>
                    <a:pt x="24" y="28"/>
                  </a:lnTo>
                  <a:lnTo>
                    <a:pt x="23" y="30"/>
                  </a:lnTo>
                  <a:lnTo>
                    <a:pt x="23" y="34"/>
                  </a:lnTo>
                  <a:lnTo>
                    <a:pt x="23" y="137"/>
                  </a:lnTo>
                  <a:lnTo>
                    <a:pt x="23" y="140"/>
                  </a:lnTo>
                  <a:lnTo>
                    <a:pt x="24" y="144"/>
                  </a:lnTo>
                  <a:lnTo>
                    <a:pt x="27" y="146"/>
                  </a:lnTo>
                  <a:lnTo>
                    <a:pt x="29" y="148"/>
                  </a:lnTo>
                  <a:lnTo>
                    <a:pt x="33" y="148"/>
                  </a:lnTo>
                  <a:lnTo>
                    <a:pt x="84" y="148"/>
                  </a:lnTo>
                  <a:lnTo>
                    <a:pt x="88" y="148"/>
                  </a:lnTo>
                  <a:lnTo>
                    <a:pt x="91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4"/>
                  </a:lnTo>
                  <a:lnTo>
                    <a:pt x="95" y="30"/>
                  </a:lnTo>
                  <a:lnTo>
                    <a:pt x="92" y="27"/>
                  </a:lnTo>
                  <a:lnTo>
                    <a:pt x="89" y="23"/>
                  </a:lnTo>
                  <a:lnTo>
                    <a:pt x="84" y="23"/>
                  </a:lnTo>
                  <a:lnTo>
                    <a:pt x="33" y="23"/>
                  </a:lnTo>
                  <a:close/>
                  <a:moveTo>
                    <a:pt x="33" y="0"/>
                  </a:moveTo>
                  <a:lnTo>
                    <a:pt x="84" y="0"/>
                  </a:lnTo>
                  <a:lnTo>
                    <a:pt x="98" y="4"/>
                  </a:lnTo>
                  <a:lnTo>
                    <a:pt x="109" y="11"/>
                  </a:lnTo>
                  <a:lnTo>
                    <a:pt x="115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5" y="151"/>
                  </a:lnTo>
                  <a:lnTo>
                    <a:pt x="109" y="161"/>
                  </a:lnTo>
                  <a:lnTo>
                    <a:pt x="98" y="168"/>
                  </a:lnTo>
                  <a:lnTo>
                    <a:pt x="84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10" y="161"/>
                  </a:lnTo>
                  <a:lnTo>
                    <a:pt x="3" y="151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3" y="21"/>
                  </a:lnTo>
                  <a:lnTo>
                    <a:pt x="10" y="11"/>
                  </a:lnTo>
                  <a:lnTo>
                    <a:pt x="20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6376988" y="3611563"/>
              <a:ext cx="31750" cy="46038"/>
            </a:xfrm>
            <a:custGeom>
              <a:rect b="b" l="l" r="r" t="t"/>
              <a:pathLst>
                <a:path extrusionOk="0" h="170" w="118">
                  <a:moveTo>
                    <a:pt x="33" y="23"/>
                  </a:moveTo>
                  <a:lnTo>
                    <a:pt x="30" y="23"/>
                  </a:lnTo>
                  <a:lnTo>
                    <a:pt x="27" y="24"/>
                  </a:lnTo>
                  <a:lnTo>
                    <a:pt x="24" y="28"/>
                  </a:lnTo>
                  <a:lnTo>
                    <a:pt x="23" y="30"/>
                  </a:lnTo>
                  <a:lnTo>
                    <a:pt x="23" y="33"/>
                  </a:lnTo>
                  <a:lnTo>
                    <a:pt x="23" y="137"/>
                  </a:lnTo>
                  <a:lnTo>
                    <a:pt x="23" y="140"/>
                  </a:lnTo>
                  <a:lnTo>
                    <a:pt x="24" y="144"/>
                  </a:lnTo>
                  <a:lnTo>
                    <a:pt x="27" y="146"/>
                  </a:lnTo>
                  <a:lnTo>
                    <a:pt x="30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7"/>
                  </a:lnTo>
                  <a:lnTo>
                    <a:pt x="91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30"/>
                  </a:lnTo>
                  <a:lnTo>
                    <a:pt x="94" y="28"/>
                  </a:lnTo>
                  <a:lnTo>
                    <a:pt x="91" y="24"/>
                  </a:lnTo>
                  <a:lnTo>
                    <a:pt x="88" y="23"/>
                  </a:lnTo>
                  <a:lnTo>
                    <a:pt x="85" y="23"/>
                  </a:lnTo>
                  <a:lnTo>
                    <a:pt x="33" y="23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9" y="10"/>
                  </a:lnTo>
                  <a:lnTo>
                    <a:pt x="116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6" y="149"/>
                  </a:lnTo>
                  <a:lnTo>
                    <a:pt x="109" y="161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10" y="161"/>
                  </a:lnTo>
                  <a:lnTo>
                    <a:pt x="3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421438" y="3609975"/>
              <a:ext cx="20638" cy="47625"/>
            </a:xfrm>
            <a:custGeom>
              <a:rect b="b" l="l" r="r" t="t"/>
              <a:pathLst>
                <a:path extrusionOk="0" h="180" w="82">
                  <a:moveTo>
                    <a:pt x="73" y="0"/>
                  </a:moveTo>
                  <a:lnTo>
                    <a:pt x="77" y="1"/>
                  </a:lnTo>
                  <a:lnTo>
                    <a:pt x="80" y="3"/>
                  </a:lnTo>
                  <a:lnTo>
                    <a:pt x="82" y="7"/>
                  </a:lnTo>
                  <a:lnTo>
                    <a:pt x="82" y="10"/>
                  </a:lnTo>
                  <a:lnTo>
                    <a:pt x="82" y="169"/>
                  </a:lnTo>
                  <a:lnTo>
                    <a:pt x="82" y="172"/>
                  </a:lnTo>
                  <a:lnTo>
                    <a:pt x="81" y="175"/>
                  </a:lnTo>
                  <a:lnTo>
                    <a:pt x="78" y="178"/>
                  </a:lnTo>
                  <a:lnTo>
                    <a:pt x="76" y="180"/>
                  </a:lnTo>
                  <a:lnTo>
                    <a:pt x="72" y="180"/>
                  </a:lnTo>
                  <a:lnTo>
                    <a:pt x="69" y="180"/>
                  </a:lnTo>
                  <a:lnTo>
                    <a:pt x="65" y="178"/>
                  </a:lnTo>
                  <a:lnTo>
                    <a:pt x="63" y="175"/>
                  </a:lnTo>
                  <a:lnTo>
                    <a:pt x="62" y="172"/>
                  </a:lnTo>
                  <a:lnTo>
                    <a:pt x="61" y="169"/>
                  </a:lnTo>
                  <a:lnTo>
                    <a:pt x="61" y="32"/>
                  </a:lnTo>
                  <a:lnTo>
                    <a:pt x="17" y="62"/>
                  </a:lnTo>
                  <a:lnTo>
                    <a:pt x="14" y="63"/>
                  </a:lnTo>
                  <a:lnTo>
                    <a:pt x="10" y="64"/>
                  </a:lnTo>
                  <a:lnTo>
                    <a:pt x="7" y="63"/>
                  </a:lnTo>
                  <a:lnTo>
                    <a:pt x="5" y="62"/>
                  </a:lnTo>
                  <a:lnTo>
                    <a:pt x="2" y="59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5" y="43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6321426" y="3673475"/>
              <a:ext cx="31750" cy="46038"/>
            </a:xfrm>
            <a:custGeom>
              <a:rect b="b" l="l" r="r" t="t"/>
              <a:pathLst>
                <a:path extrusionOk="0" h="170" w="117">
                  <a:moveTo>
                    <a:pt x="33" y="22"/>
                  </a:moveTo>
                  <a:lnTo>
                    <a:pt x="29" y="23"/>
                  </a:lnTo>
                  <a:lnTo>
                    <a:pt x="26" y="24"/>
                  </a:lnTo>
                  <a:lnTo>
                    <a:pt x="24" y="27"/>
                  </a:lnTo>
                  <a:lnTo>
                    <a:pt x="22" y="30"/>
                  </a:lnTo>
                  <a:lnTo>
                    <a:pt x="21" y="33"/>
                  </a:lnTo>
                  <a:lnTo>
                    <a:pt x="21" y="137"/>
                  </a:lnTo>
                  <a:lnTo>
                    <a:pt x="22" y="140"/>
                  </a:lnTo>
                  <a:lnTo>
                    <a:pt x="24" y="144"/>
                  </a:lnTo>
                  <a:lnTo>
                    <a:pt x="26" y="146"/>
                  </a:lnTo>
                  <a:lnTo>
                    <a:pt x="29" y="147"/>
                  </a:lnTo>
                  <a:lnTo>
                    <a:pt x="33" y="148"/>
                  </a:lnTo>
                  <a:lnTo>
                    <a:pt x="84" y="148"/>
                  </a:lnTo>
                  <a:lnTo>
                    <a:pt x="89" y="147"/>
                  </a:lnTo>
                  <a:lnTo>
                    <a:pt x="92" y="145"/>
                  </a:lnTo>
                  <a:lnTo>
                    <a:pt x="95" y="141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29"/>
                  </a:lnTo>
                  <a:lnTo>
                    <a:pt x="92" y="25"/>
                  </a:lnTo>
                  <a:lnTo>
                    <a:pt x="89" y="23"/>
                  </a:lnTo>
                  <a:lnTo>
                    <a:pt x="84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4" y="0"/>
                  </a:lnTo>
                  <a:lnTo>
                    <a:pt x="97" y="2"/>
                  </a:lnTo>
                  <a:lnTo>
                    <a:pt x="107" y="10"/>
                  </a:lnTo>
                  <a:lnTo>
                    <a:pt x="115" y="21"/>
                  </a:lnTo>
                  <a:lnTo>
                    <a:pt x="117" y="33"/>
                  </a:lnTo>
                  <a:lnTo>
                    <a:pt x="117" y="137"/>
                  </a:lnTo>
                  <a:lnTo>
                    <a:pt x="115" y="150"/>
                  </a:lnTo>
                  <a:lnTo>
                    <a:pt x="107" y="161"/>
                  </a:lnTo>
                  <a:lnTo>
                    <a:pt x="97" y="168"/>
                  </a:lnTo>
                  <a:lnTo>
                    <a:pt x="84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9" y="161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9" y="10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6408738" y="3673475"/>
              <a:ext cx="30163" cy="46038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30" y="23"/>
                  </a:lnTo>
                  <a:lnTo>
                    <a:pt x="26" y="25"/>
                  </a:lnTo>
                  <a:lnTo>
                    <a:pt x="23" y="29"/>
                  </a:lnTo>
                  <a:lnTo>
                    <a:pt x="23" y="33"/>
                  </a:lnTo>
                  <a:lnTo>
                    <a:pt x="23" y="137"/>
                  </a:lnTo>
                  <a:lnTo>
                    <a:pt x="23" y="141"/>
                  </a:lnTo>
                  <a:lnTo>
                    <a:pt x="26" y="145"/>
                  </a:lnTo>
                  <a:lnTo>
                    <a:pt x="30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7"/>
                  </a:lnTo>
                  <a:lnTo>
                    <a:pt x="91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30"/>
                  </a:lnTo>
                  <a:lnTo>
                    <a:pt x="94" y="27"/>
                  </a:lnTo>
                  <a:lnTo>
                    <a:pt x="91" y="24"/>
                  </a:lnTo>
                  <a:lnTo>
                    <a:pt x="88" y="23"/>
                  </a:lnTo>
                  <a:lnTo>
                    <a:pt x="85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9" y="10"/>
                  </a:lnTo>
                  <a:lnTo>
                    <a:pt x="116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6" y="150"/>
                  </a:lnTo>
                  <a:lnTo>
                    <a:pt x="109" y="161"/>
                  </a:lnTo>
                  <a:lnTo>
                    <a:pt x="98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10" y="161"/>
                  </a:lnTo>
                  <a:lnTo>
                    <a:pt x="3" y="150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0"/>
            <p:cNvSpPr/>
            <p:nvPr/>
          </p:nvSpPr>
          <p:spPr>
            <a:xfrm>
              <a:off x="6365876" y="3670300"/>
              <a:ext cx="22225" cy="49213"/>
            </a:xfrm>
            <a:custGeom>
              <a:rect b="b" l="l" r="r" t="t"/>
              <a:pathLst>
                <a:path extrusionOk="0" h="180" w="82">
                  <a:moveTo>
                    <a:pt x="72" y="0"/>
                  </a:moveTo>
                  <a:lnTo>
                    <a:pt x="76" y="1"/>
                  </a:lnTo>
                  <a:lnTo>
                    <a:pt x="80" y="3"/>
                  </a:lnTo>
                  <a:lnTo>
                    <a:pt x="81" y="7"/>
                  </a:lnTo>
                  <a:lnTo>
                    <a:pt x="82" y="10"/>
                  </a:lnTo>
                  <a:lnTo>
                    <a:pt x="82" y="169"/>
                  </a:lnTo>
                  <a:lnTo>
                    <a:pt x="81" y="172"/>
                  </a:lnTo>
                  <a:lnTo>
                    <a:pt x="80" y="176"/>
                  </a:lnTo>
                  <a:lnTo>
                    <a:pt x="77" y="178"/>
                  </a:lnTo>
                  <a:lnTo>
                    <a:pt x="74" y="180"/>
                  </a:lnTo>
                  <a:lnTo>
                    <a:pt x="71" y="180"/>
                  </a:lnTo>
                  <a:lnTo>
                    <a:pt x="67" y="180"/>
                  </a:lnTo>
                  <a:lnTo>
                    <a:pt x="65" y="178"/>
                  </a:lnTo>
                  <a:lnTo>
                    <a:pt x="63" y="176"/>
                  </a:lnTo>
                  <a:lnTo>
                    <a:pt x="60" y="172"/>
                  </a:lnTo>
                  <a:lnTo>
                    <a:pt x="60" y="169"/>
                  </a:lnTo>
                  <a:lnTo>
                    <a:pt x="60" y="32"/>
                  </a:lnTo>
                  <a:lnTo>
                    <a:pt x="17" y="62"/>
                  </a:lnTo>
                  <a:lnTo>
                    <a:pt x="13" y="63"/>
                  </a:lnTo>
                  <a:lnTo>
                    <a:pt x="10" y="64"/>
                  </a:lnTo>
                  <a:lnTo>
                    <a:pt x="6" y="63"/>
                  </a:lnTo>
                  <a:lnTo>
                    <a:pt x="3" y="62"/>
                  </a:lnTo>
                  <a:lnTo>
                    <a:pt x="1" y="60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1" y="46"/>
                  </a:lnTo>
                  <a:lnTo>
                    <a:pt x="4" y="43"/>
                  </a:lnTo>
                  <a:lnTo>
                    <a:pt x="65" y="1"/>
                  </a:lnTo>
                  <a:lnTo>
                    <a:pt x="68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0"/>
            <p:cNvSpPr/>
            <p:nvPr/>
          </p:nvSpPr>
          <p:spPr>
            <a:xfrm>
              <a:off x="6319838" y="3732213"/>
              <a:ext cx="31750" cy="44450"/>
            </a:xfrm>
            <a:custGeom>
              <a:rect b="b" l="l" r="r" t="t"/>
              <a:pathLst>
                <a:path extrusionOk="0" h="169" w="118">
                  <a:moveTo>
                    <a:pt x="33" y="21"/>
                  </a:moveTo>
                  <a:lnTo>
                    <a:pt x="28" y="23"/>
                  </a:lnTo>
                  <a:lnTo>
                    <a:pt x="25" y="25"/>
                  </a:lnTo>
                  <a:lnTo>
                    <a:pt x="23" y="28"/>
                  </a:lnTo>
                  <a:lnTo>
                    <a:pt x="23" y="33"/>
                  </a:lnTo>
                  <a:lnTo>
                    <a:pt x="23" y="136"/>
                  </a:lnTo>
                  <a:lnTo>
                    <a:pt x="23" y="140"/>
                  </a:lnTo>
                  <a:lnTo>
                    <a:pt x="24" y="142"/>
                  </a:lnTo>
                  <a:lnTo>
                    <a:pt x="27" y="144"/>
                  </a:lnTo>
                  <a:lnTo>
                    <a:pt x="29" y="147"/>
                  </a:lnTo>
                  <a:lnTo>
                    <a:pt x="33" y="147"/>
                  </a:lnTo>
                  <a:lnTo>
                    <a:pt x="84" y="147"/>
                  </a:lnTo>
                  <a:lnTo>
                    <a:pt x="88" y="147"/>
                  </a:lnTo>
                  <a:lnTo>
                    <a:pt x="91" y="144"/>
                  </a:lnTo>
                  <a:lnTo>
                    <a:pt x="94" y="142"/>
                  </a:lnTo>
                  <a:lnTo>
                    <a:pt x="95" y="140"/>
                  </a:lnTo>
                  <a:lnTo>
                    <a:pt x="96" y="136"/>
                  </a:lnTo>
                  <a:lnTo>
                    <a:pt x="96" y="33"/>
                  </a:lnTo>
                  <a:lnTo>
                    <a:pt x="95" y="28"/>
                  </a:lnTo>
                  <a:lnTo>
                    <a:pt x="94" y="26"/>
                  </a:lnTo>
                  <a:lnTo>
                    <a:pt x="91" y="24"/>
                  </a:lnTo>
                  <a:lnTo>
                    <a:pt x="88" y="21"/>
                  </a:lnTo>
                  <a:lnTo>
                    <a:pt x="84" y="21"/>
                  </a:lnTo>
                  <a:lnTo>
                    <a:pt x="33" y="21"/>
                  </a:lnTo>
                  <a:close/>
                  <a:moveTo>
                    <a:pt x="33" y="0"/>
                  </a:moveTo>
                  <a:lnTo>
                    <a:pt x="84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19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5" y="149"/>
                  </a:lnTo>
                  <a:lnTo>
                    <a:pt x="108" y="159"/>
                  </a:lnTo>
                  <a:lnTo>
                    <a:pt x="98" y="166"/>
                  </a:lnTo>
                  <a:lnTo>
                    <a:pt x="84" y="169"/>
                  </a:lnTo>
                  <a:lnTo>
                    <a:pt x="33" y="169"/>
                  </a:lnTo>
                  <a:lnTo>
                    <a:pt x="20" y="166"/>
                  </a:lnTo>
                  <a:lnTo>
                    <a:pt x="10" y="159"/>
                  </a:lnTo>
                  <a:lnTo>
                    <a:pt x="3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0"/>
            <p:cNvSpPr/>
            <p:nvPr/>
          </p:nvSpPr>
          <p:spPr>
            <a:xfrm>
              <a:off x="6278563" y="3729038"/>
              <a:ext cx="20638" cy="47625"/>
            </a:xfrm>
            <a:custGeom>
              <a:rect b="b" l="l" r="r" t="t"/>
              <a:pathLst>
                <a:path extrusionOk="0" h="181" w="84">
                  <a:moveTo>
                    <a:pt x="74" y="0"/>
                  </a:moveTo>
                  <a:lnTo>
                    <a:pt x="78" y="1"/>
                  </a:lnTo>
                  <a:lnTo>
                    <a:pt x="80" y="4"/>
                  </a:lnTo>
                  <a:lnTo>
                    <a:pt x="83" y="7"/>
                  </a:lnTo>
                  <a:lnTo>
                    <a:pt x="84" y="12"/>
                  </a:lnTo>
                  <a:lnTo>
                    <a:pt x="84" y="170"/>
                  </a:lnTo>
                  <a:lnTo>
                    <a:pt x="83" y="174"/>
                  </a:lnTo>
                  <a:lnTo>
                    <a:pt x="82" y="177"/>
                  </a:lnTo>
                  <a:lnTo>
                    <a:pt x="79" y="179"/>
                  </a:lnTo>
                  <a:lnTo>
                    <a:pt x="76" y="181"/>
                  </a:lnTo>
                  <a:lnTo>
                    <a:pt x="72" y="181"/>
                  </a:lnTo>
                  <a:lnTo>
                    <a:pt x="69" y="181"/>
                  </a:lnTo>
                  <a:lnTo>
                    <a:pt x="66" y="179"/>
                  </a:lnTo>
                  <a:lnTo>
                    <a:pt x="63" y="177"/>
                  </a:lnTo>
                  <a:lnTo>
                    <a:pt x="62" y="174"/>
                  </a:lnTo>
                  <a:lnTo>
                    <a:pt x="62" y="170"/>
                  </a:lnTo>
                  <a:lnTo>
                    <a:pt x="62" y="32"/>
                  </a:lnTo>
                  <a:lnTo>
                    <a:pt x="19" y="63"/>
                  </a:lnTo>
                  <a:lnTo>
                    <a:pt x="15" y="64"/>
                  </a:lnTo>
                  <a:lnTo>
                    <a:pt x="12" y="64"/>
                  </a:lnTo>
                  <a:lnTo>
                    <a:pt x="8" y="64"/>
                  </a:lnTo>
                  <a:lnTo>
                    <a:pt x="5" y="62"/>
                  </a:lnTo>
                  <a:lnTo>
                    <a:pt x="3" y="60"/>
                  </a:lnTo>
                  <a:lnTo>
                    <a:pt x="1" y="56"/>
                  </a:lnTo>
                  <a:lnTo>
                    <a:pt x="0" y="53"/>
                  </a:lnTo>
                  <a:lnTo>
                    <a:pt x="1" y="50"/>
                  </a:lnTo>
                  <a:lnTo>
                    <a:pt x="3" y="47"/>
                  </a:lnTo>
                  <a:lnTo>
                    <a:pt x="6" y="45"/>
                  </a:lnTo>
                  <a:lnTo>
                    <a:pt x="67" y="2"/>
                  </a:lnTo>
                  <a:lnTo>
                    <a:pt x="7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0"/>
            <p:cNvSpPr/>
            <p:nvPr/>
          </p:nvSpPr>
          <p:spPr>
            <a:xfrm>
              <a:off x="6369051" y="3733800"/>
              <a:ext cx="30163" cy="44450"/>
            </a:xfrm>
            <a:custGeom>
              <a:rect b="b" l="l" r="r" t="t"/>
              <a:pathLst>
                <a:path extrusionOk="0" h="170" w="118">
                  <a:moveTo>
                    <a:pt x="33" y="23"/>
                  </a:moveTo>
                  <a:lnTo>
                    <a:pt x="30" y="23"/>
                  </a:lnTo>
                  <a:lnTo>
                    <a:pt x="26" y="25"/>
                  </a:lnTo>
                  <a:lnTo>
                    <a:pt x="24" y="28"/>
                  </a:lnTo>
                  <a:lnTo>
                    <a:pt x="23" y="30"/>
                  </a:lnTo>
                  <a:lnTo>
                    <a:pt x="22" y="34"/>
                  </a:lnTo>
                  <a:lnTo>
                    <a:pt x="22" y="137"/>
                  </a:lnTo>
                  <a:lnTo>
                    <a:pt x="23" y="142"/>
                  </a:lnTo>
                  <a:lnTo>
                    <a:pt x="25" y="145"/>
                  </a:lnTo>
                  <a:lnTo>
                    <a:pt x="28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8"/>
                  </a:lnTo>
                  <a:lnTo>
                    <a:pt x="91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4"/>
                  </a:lnTo>
                  <a:lnTo>
                    <a:pt x="95" y="30"/>
                  </a:lnTo>
                  <a:lnTo>
                    <a:pt x="94" y="28"/>
                  </a:lnTo>
                  <a:lnTo>
                    <a:pt x="91" y="25"/>
                  </a:lnTo>
                  <a:lnTo>
                    <a:pt x="88" y="23"/>
                  </a:lnTo>
                  <a:lnTo>
                    <a:pt x="85" y="23"/>
                  </a:lnTo>
                  <a:lnTo>
                    <a:pt x="33" y="23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4"/>
                  </a:lnTo>
                  <a:lnTo>
                    <a:pt x="109" y="11"/>
                  </a:lnTo>
                  <a:lnTo>
                    <a:pt x="115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5" y="151"/>
                  </a:lnTo>
                  <a:lnTo>
                    <a:pt x="109" y="161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10" y="161"/>
                  </a:lnTo>
                  <a:lnTo>
                    <a:pt x="3" y="151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3" y="21"/>
                  </a:lnTo>
                  <a:lnTo>
                    <a:pt x="10" y="11"/>
                  </a:lnTo>
                  <a:lnTo>
                    <a:pt x="20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0"/>
            <p:cNvSpPr/>
            <p:nvPr/>
          </p:nvSpPr>
          <p:spPr>
            <a:xfrm>
              <a:off x="6411913" y="3730625"/>
              <a:ext cx="22225" cy="47625"/>
            </a:xfrm>
            <a:custGeom>
              <a:rect b="b" l="l" r="r" t="t"/>
              <a:pathLst>
                <a:path extrusionOk="0" h="180" w="82">
                  <a:moveTo>
                    <a:pt x="73" y="0"/>
                  </a:moveTo>
                  <a:lnTo>
                    <a:pt x="77" y="1"/>
                  </a:lnTo>
                  <a:lnTo>
                    <a:pt x="80" y="3"/>
                  </a:lnTo>
                  <a:lnTo>
                    <a:pt x="82" y="7"/>
                  </a:lnTo>
                  <a:lnTo>
                    <a:pt x="82" y="10"/>
                  </a:lnTo>
                  <a:lnTo>
                    <a:pt x="82" y="170"/>
                  </a:lnTo>
                  <a:lnTo>
                    <a:pt x="82" y="173"/>
                  </a:lnTo>
                  <a:lnTo>
                    <a:pt x="80" y="176"/>
                  </a:lnTo>
                  <a:lnTo>
                    <a:pt x="78" y="178"/>
                  </a:lnTo>
                  <a:lnTo>
                    <a:pt x="75" y="180"/>
                  </a:lnTo>
                  <a:lnTo>
                    <a:pt x="72" y="180"/>
                  </a:lnTo>
                  <a:lnTo>
                    <a:pt x="69" y="180"/>
                  </a:lnTo>
                  <a:lnTo>
                    <a:pt x="65" y="178"/>
                  </a:lnTo>
                  <a:lnTo>
                    <a:pt x="63" y="176"/>
                  </a:lnTo>
                  <a:lnTo>
                    <a:pt x="62" y="173"/>
                  </a:lnTo>
                  <a:lnTo>
                    <a:pt x="61" y="170"/>
                  </a:lnTo>
                  <a:lnTo>
                    <a:pt x="61" y="32"/>
                  </a:lnTo>
                  <a:lnTo>
                    <a:pt x="17" y="62"/>
                  </a:lnTo>
                  <a:lnTo>
                    <a:pt x="14" y="64"/>
                  </a:lnTo>
                  <a:lnTo>
                    <a:pt x="10" y="64"/>
                  </a:lnTo>
                  <a:lnTo>
                    <a:pt x="7" y="64"/>
                  </a:lnTo>
                  <a:lnTo>
                    <a:pt x="4" y="62"/>
                  </a:lnTo>
                  <a:lnTo>
                    <a:pt x="2" y="60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2" y="47"/>
                  </a:lnTo>
                  <a:lnTo>
                    <a:pt x="4" y="44"/>
                  </a:lnTo>
                  <a:lnTo>
                    <a:pt x="65" y="2"/>
                  </a:lnTo>
                  <a:lnTo>
                    <a:pt x="69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0"/>
            <p:cNvSpPr/>
            <p:nvPr/>
          </p:nvSpPr>
          <p:spPr>
            <a:xfrm>
              <a:off x="5607051" y="3424238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4" y="22"/>
                  </a:moveTo>
                  <a:lnTo>
                    <a:pt x="30" y="23"/>
                  </a:lnTo>
                  <a:lnTo>
                    <a:pt x="27" y="24"/>
                  </a:lnTo>
                  <a:lnTo>
                    <a:pt x="24" y="26"/>
                  </a:lnTo>
                  <a:lnTo>
                    <a:pt x="22" y="30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2" y="140"/>
                  </a:lnTo>
                  <a:lnTo>
                    <a:pt x="24" y="143"/>
                  </a:lnTo>
                  <a:lnTo>
                    <a:pt x="27" y="146"/>
                  </a:lnTo>
                  <a:lnTo>
                    <a:pt x="30" y="147"/>
                  </a:lnTo>
                  <a:lnTo>
                    <a:pt x="34" y="148"/>
                  </a:lnTo>
                  <a:lnTo>
                    <a:pt x="85" y="148"/>
                  </a:lnTo>
                  <a:lnTo>
                    <a:pt x="89" y="147"/>
                  </a:lnTo>
                  <a:lnTo>
                    <a:pt x="91" y="146"/>
                  </a:lnTo>
                  <a:lnTo>
                    <a:pt x="93" y="143"/>
                  </a:lnTo>
                  <a:lnTo>
                    <a:pt x="95" y="140"/>
                  </a:lnTo>
                  <a:lnTo>
                    <a:pt x="95" y="137"/>
                  </a:lnTo>
                  <a:lnTo>
                    <a:pt x="95" y="33"/>
                  </a:lnTo>
                  <a:lnTo>
                    <a:pt x="94" y="28"/>
                  </a:lnTo>
                  <a:lnTo>
                    <a:pt x="92" y="25"/>
                  </a:lnTo>
                  <a:lnTo>
                    <a:pt x="89" y="23"/>
                  </a:lnTo>
                  <a:lnTo>
                    <a:pt x="85" y="22"/>
                  </a:lnTo>
                  <a:lnTo>
                    <a:pt x="34" y="22"/>
                  </a:lnTo>
                  <a:close/>
                  <a:moveTo>
                    <a:pt x="34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20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5" y="149"/>
                  </a:lnTo>
                  <a:lnTo>
                    <a:pt x="108" y="160"/>
                  </a:lnTo>
                  <a:lnTo>
                    <a:pt x="98" y="166"/>
                  </a:lnTo>
                  <a:lnTo>
                    <a:pt x="85" y="170"/>
                  </a:lnTo>
                  <a:lnTo>
                    <a:pt x="34" y="170"/>
                  </a:lnTo>
                  <a:lnTo>
                    <a:pt x="20" y="166"/>
                  </a:lnTo>
                  <a:lnTo>
                    <a:pt x="10" y="160"/>
                  </a:lnTo>
                  <a:lnTo>
                    <a:pt x="3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0"/>
            <p:cNvSpPr/>
            <p:nvPr/>
          </p:nvSpPr>
          <p:spPr>
            <a:xfrm>
              <a:off x="5692776" y="3424238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29" y="23"/>
                  </a:lnTo>
                  <a:lnTo>
                    <a:pt x="26" y="24"/>
                  </a:lnTo>
                  <a:lnTo>
                    <a:pt x="24" y="26"/>
                  </a:lnTo>
                  <a:lnTo>
                    <a:pt x="23" y="30"/>
                  </a:lnTo>
                  <a:lnTo>
                    <a:pt x="23" y="33"/>
                  </a:lnTo>
                  <a:lnTo>
                    <a:pt x="23" y="137"/>
                  </a:lnTo>
                  <a:lnTo>
                    <a:pt x="23" y="140"/>
                  </a:lnTo>
                  <a:lnTo>
                    <a:pt x="24" y="143"/>
                  </a:lnTo>
                  <a:lnTo>
                    <a:pt x="26" y="146"/>
                  </a:lnTo>
                  <a:lnTo>
                    <a:pt x="29" y="147"/>
                  </a:lnTo>
                  <a:lnTo>
                    <a:pt x="33" y="148"/>
                  </a:lnTo>
                  <a:lnTo>
                    <a:pt x="84" y="148"/>
                  </a:lnTo>
                  <a:lnTo>
                    <a:pt x="88" y="147"/>
                  </a:lnTo>
                  <a:lnTo>
                    <a:pt x="91" y="146"/>
                  </a:lnTo>
                  <a:lnTo>
                    <a:pt x="94" y="143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30"/>
                  </a:lnTo>
                  <a:lnTo>
                    <a:pt x="94" y="26"/>
                  </a:lnTo>
                  <a:lnTo>
                    <a:pt x="91" y="24"/>
                  </a:lnTo>
                  <a:lnTo>
                    <a:pt x="88" y="23"/>
                  </a:lnTo>
                  <a:lnTo>
                    <a:pt x="84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4" y="0"/>
                  </a:lnTo>
                  <a:lnTo>
                    <a:pt x="97" y="2"/>
                  </a:lnTo>
                  <a:lnTo>
                    <a:pt x="109" y="9"/>
                  </a:lnTo>
                  <a:lnTo>
                    <a:pt x="115" y="20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5" y="149"/>
                  </a:lnTo>
                  <a:lnTo>
                    <a:pt x="109" y="160"/>
                  </a:lnTo>
                  <a:lnTo>
                    <a:pt x="97" y="166"/>
                  </a:lnTo>
                  <a:lnTo>
                    <a:pt x="84" y="170"/>
                  </a:lnTo>
                  <a:lnTo>
                    <a:pt x="33" y="170"/>
                  </a:lnTo>
                  <a:lnTo>
                    <a:pt x="20" y="166"/>
                  </a:lnTo>
                  <a:lnTo>
                    <a:pt x="10" y="160"/>
                  </a:lnTo>
                  <a:lnTo>
                    <a:pt x="2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0"/>
            <p:cNvSpPr/>
            <p:nvPr/>
          </p:nvSpPr>
          <p:spPr>
            <a:xfrm>
              <a:off x="5651501" y="3421063"/>
              <a:ext cx="20638" cy="47625"/>
            </a:xfrm>
            <a:custGeom>
              <a:rect b="b" l="l" r="r" t="t"/>
              <a:pathLst>
                <a:path extrusionOk="0" h="182" w="84">
                  <a:moveTo>
                    <a:pt x="74" y="0"/>
                  </a:moveTo>
                  <a:lnTo>
                    <a:pt x="78" y="1"/>
                  </a:lnTo>
                  <a:lnTo>
                    <a:pt x="81" y="5"/>
                  </a:lnTo>
                  <a:lnTo>
                    <a:pt x="83" y="7"/>
                  </a:lnTo>
                  <a:lnTo>
                    <a:pt x="84" y="12"/>
                  </a:lnTo>
                  <a:lnTo>
                    <a:pt x="84" y="170"/>
                  </a:lnTo>
                  <a:lnTo>
                    <a:pt x="83" y="174"/>
                  </a:lnTo>
                  <a:lnTo>
                    <a:pt x="82" y="177"/>
                  </a:lnTo>
                  <a:lnTo>
                    <a:pt x="79" y="180"/>
                  </a:lnTo>
                  <a:lnTo>
                    <a:pt x="76" y="181"/>
                  </a:lnTo>
                  <a:lnTo>
                    <a:pt x="72" y="182"/>
                  </a:lnTo>
                  <a:lnTo>
                    <a:pt x="69" y="181"/>
                  </a:lnTo>
                  <a:lnTo>
                    <a:pt x="66" y="180"/>
                  </a:lnTo>
                  <a:lnTo>
                    <a:pt x="63" y="177"/>
                  </a:lnTo>
                  <a:lnTo>
                    <a:pt x="62" y="174"/>
                  </a:lnTo>
                  <a:lnTo>
                    <a:pt x="61" y="170"/>
                  </a:lnTo>
                  <a:lnTo>
                    <a:pt x="61" y="32"/>
                  </a:lnTo>
                  <a:lnTo>
                    <a:pt x="18" y="63"/>
                  </a:lnTo>
                  <a:lnTo>
                    <a:pt x="15" y="65"/>
                  </a:lnTo>
                  <a:lnTo>
                    <a:pt x="12" y="65"/>
                  </a:lnTo>
                  <a:lnTo>
                    <a:pt x="8" y="65"/>
                  </a:lnTo>
                  <a:lnTo>
                    <a:pt x="5" y="63"/>
                  </a:lnTo>
                  <a:lnTo>
                    <a:pt x="3" y="60"/>
                  </a:lnTo>
                  <a:lnTo>
                    <a:pt x="1" y="58"/>
                  </a:lnTo>
                  <a:lnTo>
                    <a:pt x="0" y="54"/>
                  </a:lnTo>
                  <a:lnTo>
                    <a:pt x="1" y="51"/>
                  </a:lnTo>
                  <a:lnTo>
                    <a:pt x="3" y="47"/>
                  </a:lnTo>
                  <a:lnTo>
                    <a:pt x="5" y="45"/>
                  </a:lnTo>
                  <a:lnTo>
                    <a:pt x="67" y="3"/>
                  </a:lnTo>
                  <a:lnTo>
                    <a:pt x="70" y="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0"/>
            <p:cNvSpPr/>
            <p:nvPr/>
          </p:nvSpPr>
          <p:spPr>
            <a:xfrm>
              <a:off x="5638801" y="3486150"/>
              <a:ext cx="30163" cy="44450"/>
            </a:xfrm>
            <a:custGeom>
              <a:rect b="b" l="l" r="r" t="t"/>
              <a:pathLst>
                <a:path extrusionOk="0" h="170" w="118">
                  <a:moveTo>
                    <a:pt x="34" y="22"/>
                  </a:moveTo>
                  <a:lnTo>
                    <a:pt x="30" y="23"/>
                  </a:lnTo>
                  <a:lnTo>
                    <a:pt x="27" y="24"/>
                  </a:lnTo>
                  <a:lnTo>
                    <a:pt x="24" y="26"/>
                  </a:lnTo>
                  <a:lnTo>
                    <a:pt x="23" y="30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3" y="140"/>
                  </a:lnTo>
                  <a:lnTo>
                    <a:pt x="24" y="142"/>
                  </a:lnTo>
                  <a:lnTo>
                    <a:pt x="27" y="146"/>
                  </a:lnTo>
                  <a:lnTo>
                    <a:pt x="30" y="147"/>
                  </a:lnTo>
                  <a:lnTo>
                    <a:pt x="34" y="147"/>
                  </a:lnTo>
                  <a:lnTo>
                    <a:pt x="85" y="147"/>
                  </a:lnTo>
                  <a:lnTo>
                    <a:pt x="89" y="147"/>
                  </a:lnTo>
                  <a:lnTo>
                    <a:pt x="91" y="146"/>
                  </a:lnTo>
                  <a:lnTo>
                    <a:pt x="94" y="142"/>
                  </a:lnTo>
                  <a:lnTo>
                    <a:pt x="95" y="140"/>
                  </a:lnTo>
                  <a:lnTo>
                    <a:pt x="95" y="137"/>
                  </a:lnTo>
                  <a:lnTo>
                    <a:pt x="95" y="33"/>
                  </a:lnTo>
                  <a:lnTo>
                    <a:pt x="95" y="30"/>
                  </a:lnTo>
                  <a:lnTo>
                    <a:pt x="94" y="26"/>
                  </a:lnTo>
                  <a:lnTo>
                    <a:pt x="91" y="24"/>
                  </a:lnTo>
                  <a:lnTo>
                    <a:pt x="89" y="23"/>
                  </a:lnTo>
                  <a:lnTo>
                    <a:pt x="85" y="22"/>
                  </a:lnTo>
                  <a:lnTo>
                    <a:pt x="34" y="22"/>
                  </a:lnTo>
                  <a:close/>
                  <a:moveTo>
                    <a:pt x="34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5" y="149"/>
                  </a:lnTo>
                  <a:lnTo>
                    <a:pt x="108" y="160"/>
                  </a:lnTo>
                  <a:lnTo>
                    <a:pt x="98" y="167"/>
                  </a:lnTo>
                  <a:lnTo>
                    <a:pt x="85" y="170"/>
                  </a:lnTo>
                  <a:lnTo>
                    <a:pt x="34" y="170"/>
                  </a:lnTo>
                  <a:lnTo>
                    <a:pt x="20" y="167"/>
                  </a:lnTo>
                  <a:lnTo>
                    <a:pt x="10" y="160"/>
                  </a:lnTo>
                  <a:lnTo>
                    <a:pt x="3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0"/>
            <p:cNvSpPr/>
            <p:nvPr/>
          </p:nvSpPr>
          <p:spPr>
            <a:xfrm>
              <a:off x="5686426" y="3487738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4" y="21"/>
                  </a:moveTo>
                  <a:lnTo>
                    <a:pt x="29" y="23"/>
                  </a:lnTo>
                  <a:lnTo>
                    <a:pt x="26" y="25"/>
                  </a:lnTo>
                  <a:lnTo>
                    <a:pt x="23" y="28"/>
                  </a:lnTo>
                  <a:lnTo>
                    <a:pt x="22" y="33"/>
                  </a:lnTo>
                  <a:lnTo>
                    <a:pt x="22" y="136"/>
                  </a:lnTo>
                  <a:lnTo>
                    <a:pt x="23" y="140"/>
                  </a:lnTo>
                  <a:lnTo>
                    <a:pt x="26" y="143"/>
                  </a:lnTo>
                  <a:lnTo>
                    <a:pt x="29" y="146"/>
                  </a:lnTo>
                  <a:lnTo>
                    <a:pt x="34" y="147"/>
                  </a:lnTo>
                  <a:lnTo>
                    <a:pt x="85" y="147"/>
                  </a:lnTo>
                  <a:lnTo>
                    <a:pt x="89" y="146"/>
                  </a:lnTo>
                  <a:lnTo>
                    <a:pt x="92" y="143"/>
                  </a:lnTo>
                  <a:lnTo>
                    <a:pt x="96" y="140"/>
                  </a:lnTo>
                  <a:lnTo>
                    <a:pt x="96" y="136"/>
                  </a:lnTo>
                  <a:lnTo>
                    <a:pt x="96" y="33"/>
                  </a:lnTo>
                  <a:lnTo>
                    <a:pt x="96" y="28"/>
                  </a:lnTo>
                  <a:lnTo>
                    <a:pt x="92" y="25"/>
                  </a:lnTo>
                  <a:lnTo>
                    <a:pt x="89" y="23"/>
                  </a:lnTo>
                  <a:lnTo>
                    <a:pt x="85" y="21"/>
                  </a:lnTo>
                  <a:lnTo>
                    <a:pt x="34" y="21"/>
                  </a:lnTo>
                  <a:close/>
                  <a:moveTo>
                    <a:pt x="34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19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5" y="149"/>
                  </a:lnTo>
                  <a:lnTo>
                    <a:pt x="108" y="159"/>
                  </a:lnTo>
                  <a:lnTo>
                    <a:pt x="98" y="166"/>
                  </a:lnTo>
                  <a:lnTo>
                    <a:pt x="85" y="170"/>
                  </a:lnTo>
                  <a:lnTo>
                    <a:pt x="34" y="170"/>
                  </a:lnTo>
                  <a:lnTo>
                    <a:pt x="20" y="166"/>
                  </a:lnTo>
                  <a:lnTo>
                    <a:pt x="10" y="159"/>
                  </a:lnTo>
                  <a:lnTo>
                    <a:pt x="3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0"/>
            <p:cNvSpPr/>
            <p:nvPr/>
          </p:nvSpPr>
          <p:spPr>
            <a:xfrm>
              <a:off x="5599113" y="3544888"/>
              <a:ext cx="30163" cy="46038"/>
            </a:xfrm>
            <a:custGeom>
              <a:rect b="b" l="l" r="r" t="t"/>
              <a:pathLst>
                <a:path extrusionOk="0" h="170" w="117">
                  <a:moveTo>
                    <a:pt x="34" y="22"/>
                  </a:moveTo>
                  <a:lnTo>
                    <a:pt x="29" y="23"/>
                  </a:lnTo>
                  <a:lnTo>
                    <a:pt x="26" y="25"/>
                  </a:lnTo>
                  <a:lnTo>
                    <a:pt x="23" y="29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2" y="140"/>
                  </a:lnTo>
                  <a:lnTo>
                    <a:pt x="24" y="144"/>
                  </a:lnTo>
                  <a:lnTo>
                    <a:pt x="27" y="146"/>
                  </a:lnTo>
                  <a:lnTo>
                    <a:pt x="30" y="147"/>
                  </a:lnTo>
                  <a:lnTo>
                    <a:pt x="34" y="148"/>
                  </a:lnTo>
                  <a:lnTo>
                    <a:pt x="85" y="148"/>
                  </a:lnTo>
                  <a:lnTo>
                    <a:pt x="89" y="147"/>
                  </a:lnTo>
                  <a:lnTo>
                    <a:pt x="91" y="146"/>
                  </a:lnTo>
                  <a:lnTo>
                    <a:pt x="93" y="144"/>
                  </a:lnTo>
                  <a:lnTo>
                    <a:pt x="95" y="140"/>
                  </a:lnTo>
                  <a:lnTo>
                    <a:pt x="95" y="137"/>
                  </a:lnTo>
                  <a:lnTo>
                    <a:pt x="95" y="33"/>
                  </a:lnTo>
                  <a:lnTo>
                    <a:pt x="95" y="30"/>
                  </a:lnTo>
                  <a:lnTo>
                    <a:pt x="93" y="26"/>
                  </a:lnTo>
                  <a:lnTo>
                    <a:pt x="91" y="24"/>
                  </a:lnTo>
                  <a:lnTo>
                    <a:pt x="89" y="23"/>
                  </a:lnTo>
                  <a:lnTo>
                    <a:pt x="85" y="22"/>
                  </a:lnTo>
                  <a:lnTo>
                    <a:pt x="34" y="22"/>
                  </a:lnTo>
                  <a:close/>
                  <a:moveTo>
                    <a:pt x="34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10"/>
                  </a:lnTo>
                  <a:lnTo>
                    <a:pt x="115" y="21"/>
                  </a:lnTo>
                  <a:lnTo>
                    <a:pt x="117" y="33"/>
                  </a:lnTo>
                  <a:lnTo>
                    <a:pt x="117" y="137"/>
                  </a:lnTo>
                  <a:lnTo>
                    <a:pt x="115" y="149"/>
                  </a:lnTo>
                  <a:lnTo>
                    <a:pt x="108" y="160"/>
                  </a:lnTo>
                  <a:lnTo>
                    <a:pt x="98" y="168"/>
                  </a:lnTo>
                  <a:lnTo>
                    <a:pt x="85" y="170"/>
                  </a:lnTo>
                  <a:lnTo>
                    <a:pt x="34" y="170"/>
                  </a:lnTo>
                  <a:lnTo>
                    <a:pt x="20" y="168"/>
                  </a:lnTo>
                  <a:lnTo>
                    <a:pt x="9" y="160"/>
                  </a:lnTo>
                  <a:lnTo>
                    <a:pt x="3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9" y="10"/>
                  </a:lnTo>
                  <a:lnTo>
                    <a:pt x="20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0"/>
            <p:cNvSpPr/>
            <p:nvPr/>
          </p:nvSpPr>
          <p:spPr>
            <a:xfrm>
              <a:off x="5684838" y="3544888"/>
              <a:ext cx="31750" cy="46038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29" y="23"/>
                  </a:lnTo>
                  <a:lnTo>
                    <a:pt x="26" y="24"/>
                  </a:lnTo>
                  <a:lnTo>
                    <a:pt x="24" y="26"/>
                  </a:lnTo>
                  <a:lnTo>
                    <a:pt x="23" y="30"/>
                  </a:lnTo>
                  <a:lnTo>
                    <a:pt x="21" y="33"/>
                  </a:lnTo>
                  <a:lnTo>
                    <a:pt x="21" y="137"/>
                  </a:lnTo>
                  <a:lnTo>
                    <a:pt x="23" y="140"/>
                  </a:lnTo>
                  <a:lnTo>
                    <a:pt x="24" y="144"/>
                  </a:lnTo>
                  <a:lnTo>
                    <a:pt x="26" y="146"/>
                  </a:lnTo>
                  <a:lnTo>
                    <a:pt x="29" y="147"/>
                  </a:lnTo>
                  <a:lnTo>
                    <a:pt x="33" y="148"/>
                  </a:lnTo>
                  <a:lnTo>
                    <a:pt x="84" y="148"/>
                  </a:lnTo>
                  <a:lnTo>
                    <a:pt x="88" y="147"/>
                  </a:lnTo>
                  <a:lnTo>
                    <a:pt x="91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29"/>
                  </a:lnTo>
                  <a:lnTo>
                    <a:pt x="92" y="25"/>
                  </a:lnTo>
                  <a:lnTo>
                    <a:pt x="89" y="23"/>
                  </a:lnTo>
                  <a:lnTo>
                    <a:pt x="84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4" y="0"/>
                  </a:lnTo>
                  <a:lnTo>
                    <a:pt x="97" y="2"/>
                  </a:lnTo>
                  <a:lnTo>
                    <a:pt x="108" y="10"/>
                  </a:lnTo>
                  <a:lnTo>
                    <a:pt x="115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5" y="149"/>
                  </a:lnTo>
                  <a:lnTo>
                    <a:pt x="108" y="160"/>
                  </a:lnTo>
                  <a:lnTo>
                    <a:pt x="97" y="168"/>
                  </a:lnTo>
                  <a:lnTo>
                    <a:pt x="84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10" y="160"/>
                  </a:lnTo>
                  <a:lnTo>
                    <a:pt x="3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0"/>
            <p:cNvSpPr/>
            <p:nvPr/>
          </p:nvSpPr>
          <p:spPr>
            <a:xfrm>
              <a:off x="5641976" y="3541713"/>
              <a:ext cx="22225" cy="49213"/>
            </a:xfrm>
            <a:custGeom>
              <a:rect b="b" l="l" r="r" t="t"/>
              <a:pathLst>
                <a:path extrusionOk="0" h="180" w="84">
                  <a:moveTo>
                    <a:pt x="74" y="0"/>
                  </a:moveTo>
                  <a:lnTo>
                    <a:pt x="77" y="1"/>
                  </a:lnTo>
                  <a:lnTo>
                    <a:pt x="80" y="3"/>
                  </a:lnTo>
                  <a:lnTo>
                    <a:pt x="83" y="7"/>
                  </a:lnTo>
                  <a:lnTo>
                    <a:pt x="84" y="10"/>
                  </a:lnTo>
                  <a:lnTo>
                    <a:pt x="84" y="169"/>
                  </a:lnTo>
                  <a:lnTo>
                    <a:pt x="83" y="172"/>
                  </a:lnTo>
                  <a:lnTo>
                    <a:pt x="82" y="175"/>
                  </a:lnTo>
                  <a:lnTo>
                    <a:pt x="79" y="178"/>
                  </a:lnTo>
                  <a:lnTo>
                    <a:pt x="76" y="179"/>
                  </a:lnTo>
                  <a:lnTo>
                    <a:pt x="72" y="180"/>
                  </a:lnTo>
                  <a:lnTo>
                    <a:pt x="69" y="179"/>
                  </a:lnTo>
                  <a:lnTo>
                    <a:pt x="66" y="178"/>
                  </a:lnTo>
                  <a:lnTo>
                    <a:pt x="63" y="175"/>
                  </a:lnTo>
                  <a:lnTo>
                    <a:pt x="62" y="172"/>
                  </a:lnTo>
                  <a:lnTo>
                    <a:pt x="61" y="169"/>
                  </a:lnTo>
                  <a:lnTo>
                    <a:pt x="61" y="32"/>
                  </a:lnTo>
                  <a:lnTo>
                    <a:pt x="17" y="62"/>
                  </a:lnTo>
                  <a:lnTo>
                    <a:pt x="15" y="63"/>
                  </a:lnTo>
                  <a:lnTo>
                    <a:pt x="12" y="64"/>
                  </a:lnTo>
                  <a:lnTo>
                    <a:pt x="8" y="63"/>
                  </a:lnTo>
                  <a:lnTo>
                    <a:pt x="5" y="62"/>
                  </a:lnTo>
                  <a:lnTo>
                    <a:pt x="3" y="59"/>
                  </a:lnTo>
                  <a:lnTo>
                    <a:pt x="1" y="56"/>
                  </a:lnTo>
                  <a:lnTo>
                    <a:pt x="0" y="53"/>
                  </a:lnTo>
                  <a:lnTo>
                    <a:pt x="1" y="49"/>
                  </a:lnTo>
                  <a:lnTo>
                    <a:pt x="3" y="46"/>
                  </a:lnTo>
                  <a:lnTo>
                    <a:pt x="5" y="43"/>
                  </a:lnTo>
                  <a:lnTo>
                    <a:pt x="66" y="1"/>
                  </a:lnTo>
                  <a:lnTo>
                    <a:pt x="7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0"/>
            <p:cNvSpPr/>
            <p:nvPr/>
          </p:nvSpPr>
          <p:spPr>
            <a:xfrm>
              <a:off x="5603876" y="3611563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3" y="23"/>
                  </a:moveTo>
                  <a:lnTo>
                    <a:pt x="30" y="23"/>
                  </a:lnTo>
                  <a:lnTo>
                    <a:pt x="26" y="26"/>
                  </a:lnTo>
                  <a:lnTo>
                    <a:pt x="24" y="28"/>
                  </a:lnTo>
                  <a:lnTo>
                    <a:pt x="23" y="30"/>
                  </a:lnTo>
                  <a:lnTo>
                    <a:pt x="22" y="34"/>
                  </a:lnTo>
                  <a:lnTo>
                    <a:pt x="22" y="137"/>
                  </a:lnTo>
                  <a:lnTo>
                    <a:pt x="23" y="140"/>
                  </a:lnTo>
                  <a:lnTo>
                    <a:pt x="24" y="144"/>
                  </a:lnTo>
                  <a:lnTo>
                    <a:pt x="26" y="146"/>
                  </a:lnTo>
                  <a:lnTo>
                    <a:pt x="30" y="148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9" y="147"/>
                  </a:lnTo>
                  <a:lnTo>
                    <a:pt x="93" y="145"/>
                  </a:lnTo>
                  <a:lnTo>
                    <a:pt x="95" y="142"/>
                  </a:lnTo>
                  <a:lnTo>
                    <a:pt x="96" y="137"/>
                  </a:lnTo>
                  <a:lnTo>
                    <a:pt x="96" y="34"/>
                  </a:lnTo>
                  <a:lnTo>
                    <a:pt x="95" y="30"/>
                  </a:lnTo>
                  <a:lnTo>
                    <a:pt x="93" y="27"/>
                  </a:lnTo>
                  <a:lnTo>
                    <a:pt x="89" y="23"/>
                  </a:lnTo>
                  <a:lnTo>
                    <a:pt x="85" y="23"/>
                  </a:lnTo>
                  <a:lnTo>
                    <a:pt x="33" y="23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4"/>
                  </a:lnTo>
                  <a:lnTo>
                    <a:pt x="108" y="11"/>
                  </a:lnTo>
                  <a:lnTo>
                    <a:pt x="116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6" y="151"/>
                  </a:lnTo>
                  <a:lnTo>
                    <a:pt x="108" y="161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8"/>
                  </a:lnTo>
                  <a:lnTo>
                    <a:pt x="10" y="161"/>
                  </a:lnTo>
                  <a:lnTo>
                    <a:pt x="2" y="151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2" y="21"/>
                  </a:lnTo>
                  <a:lnTo>
                    <a:pt x="10" y="11"/>
                  </a:lnTo>
                  <a:lnTo>
                    <a:pt x="21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0"/>
            <p:cNvSpPr/>
            <p:nvPr/>
          </p:nvSpPr>
          <p:spPr>
            <a:xfrm>
              <a:off x="5691188" y="3611563"/>
              <a:ext cx="30163" cy="44450"/>
            </a:xfrm>
            <a:custGeom>
              <a:rect b="b" l="l" r="r" t="t"/>
              <a:pathLst>
                <a:path extrusionOk="0" h="170" w="118">
                  <a:moveTo>
                    <a:pt x="35" y="23"/>
                  </a:moveTo>
                  <a:lnTo>
                    <a:pt x="30" y="23"/>
                  </a:lnTo>
                  <a:lnTo>
                    <a:pt x="28" y="26"/>
                  </a:lnTo>
                  <a:lnTo>
                    <a:pt x="26" y="28"/>
                  </a:lnTo>
                  <a:lnTo>
                    <a:pt x="23" y="30"/>
                  </a:lnTo>
                  <a:lnTo>
                    <a:pt x="23" y="34"/>
                  </a:lnTo>
                  <a:lnTo>
                    <a:pt x="23" y="137"/>
                  </a:lnTo>
                  <a:lnTo>
                    <a:pt x="23" y="140"/>
                  </a:lnTo>
                  <a:lnTo>
                    <a:pt x="26" y="144"/>
                  </a:lnTo>
                  <a:lnTo>
                    <a:pt x="28" y="146"/>
                  </a:lnTo>
                  <a:lnTo>
                    <a:pt x="30" y="148"/>
                  </a:lnTo>
                  <a:lnTo>
                    <a:pt x="35" y="148"/>
                  </a:lnTo>
                  <a:lnTo>
                    <a:pt x="86" y="148"/>
                  </a:lnTo>
                  <a:lnTo>
                    <a:pt x="90" y="147"/>
                  </a:lnTo>
                  <a:lnTo>
                    <a:pt x="93" y="145"/>
                  </a:lnTo>
                  <a:lnTo>
                    <a:pt x="95" y="142"/>
                  </a:lnTo>
                  <a:lnTo>
                    <a:pt x="97" y="137"/>
                  </a:lnTo>
                  <a:lnTo>
                    <a:pt x="97" y="34"/>
                  </a:lnTo>
                  <a:lnTo>
                    <a:pt x="95" y="30"/>
                  </a:lnTo>
                  <a:lnTo>
                    <a:pt x="93" y="27"/>
                  </a:lnTo>
                  <a:lnTo>
                    <a:pt x="90" y="23"/>
                  </a:lnTo>
                  <a:lnTo>
                    <a:pt x="86" y="23"/>
                  </a:lnTo>
                  <a:lnTo>
                    <a:pt x="35" y="23"/>
                  </a:lnTo>
                  <a:close/>
                  <a:moveTo>
                    <a:pt x="35" y="0"/>
                  </a:moveTo>
                  <a:lnTo>
                    <a:pt x="86" y="0"/>
                  </a:lnTo>
                  <a:lnTo>
                    <a:pt x="99" y="4"/>
                  </a:lnTo>
                  <a:lnTo>
                    <a:pt x="109" y="11"/>
                  </a:lnTo>
                  <a:lnTo>
                    <a:pt x="116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6" y="151"/>
                  </a:lnTo>
                  <a:lnTo>
                    <a:pt x="109" y="161"/>
                  </a:lnTo>
                  <a:lnTo>
                    <a:pt x="99" y="168"/>
                  </a:lnTo>
                  <a:lnTo>
                    <a:pt x="86" y="170"/>
                  </a:lnTo>
                  <a:lnTo>
                    <a:pt x="35" y="170"/>
                  </a:lnTo>
                  <a:lnTo>
                    <a:pt x="21" y="168"/>
                  </a:lnTo>
                  <a:lnTo>
                    <a:pt x="11" y="161"/>
                  </a:lnTo>
                  <a:lnTo>
                    <a:pt x="4" y="151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4" y="21"/>
                  </a:lnTo>
                  <a:lnTo>
                    <a:pt x="11" y="11"/>
                  </a:lnTo>
                  <a:lnTo>
                    <a:pt x="21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0"/>
            <p:cNvSpPr/>
            <p:nvPr/>
          </p:nvSpPr>
          <p:spPr>
            <a:xfrm>
              <a:off x="5648326" y="3608388"/>
              <a:ext cx="22225" cy="47625"/>
            </a:xfrm>
            <a:custGeom>
              <a:rect b="b" l="l" r="r" t="t"/>
              <a:pathLst>
                <a:path extrusionOk="0" h="180" w="83">
                  <a:moveTo>
                    <a:pt x="72" y="0"/>
                  </a:moveTo>
                  <a:lnTo>
                    <a:pt x="77" y="1"/>
                  </a:lnTo>
                  <a:lnTo>
                    <a:pt x="80" y="3"/>
                  </a:lnTo>
                  <a:lnTo>
                    <a:pt x="81" y="7"/>
                  </a:lnTo>
                  <a:lnTo>
                    <a:pt x="83" y="10"/>
                  </a:lnTo>
                  <a:lnTo>
                    <a:pt x="83" y="170"/>
                  </a:lnTo>
                  <a:lnTo>
                    <a:pt x="83" y="173"/>
                  </a:lnTo>
                  <a:lnTo>
                    <a:pt x="80" y="176"/>
                  </a:lnTo>
                  <a:lnTo>
                    <a:pt x="78" y="178"/>
                  </a:lnTo>
                  <a:lnTo>
                    <a:pt x="75" y="180"/>
                  </a:lnTo>
                  <a:lnTo>
                    <a:pt x="71" y="180"/>
                  </a:lnTo>
                  <a:lnTo>
                    <a:pt x="68" y="180"/>
                  </a:lnTo>
                  <a:lnTo>
                    <a:pt x="65" y="178"/>
                  </a:lnTo>
                  <a:lnTo>
                    <a:pt x="63" y="176"/>
                  </a:lnTo>
                  <a:lnTo>
                    <a:pt x="61" y="173"/>
                  </a:lnTo>
                  <a:lnTo>
                    <a:pt x="61" y="170"/>
                  </a:lnTo>
                  <a:lnTo>
                    <a:pt x="61" y="32"/>
                  </a:lnTo>
                  <a:lnTo>
                    <a:pt x="17" y="62"/>
                  </a:lnTo>
                  <a:lnTo>
                    <a:pt x="14" y="64"/>
                  </a:lnTo>
                  <a:lnTo>
                    <a:pt x="10" y="64"/>
                  </a:lnTo>
                  <a:lnTo>
                    <a:pt x="7" y="63"/>
                  </a:lnTo>
                  <a:lnTo>
                    <a:pt x="5" y="62"/>
                  </a:lnTo>
                  <a:lnTo>
                    <a:pt x="1" y="60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2" y="47"/>
                  </a:lnTo>
                  <a:lnTo>
                    <a:pt x="5" y="45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0"/>
            <p:cNvSpPr/>
            <p:nvPr/>
          </p:nvSpPr>
          <p:spPr>
            <a:xfrm>
              <a:off x="5635626" y="3671888"/>
              <a:ext cx="31750" cy="46038"/>
            </a:xfrm>
            <a:custGeom>
              <a:rect b="b" l="l" r="r" t="t"/>
              <a:pathLst>
                <a:path extrusionOk="0" h="170" w="118">
                  <a:moveTo>
                    <a:pt x="33" y="23"/>
                  </a:moveTo>
                  <a:lnTo>
                    <a:pt x="30" y="23"/>
                  </a:lnTo>
                  <a:lnTo>
                    <a:pt x="26" y="24"/>
                  </a:lnTo>
                  <a:lnTo>
                    <a:pt x="24" y="28"/>
                  </a:lnTo>
                  <a:lnTo>
                    <a:pt x="23" y="30"/>
                  </a:lnTo>
                  <a:lnTo>
                    <a:pt x="22" y="34"/>
                  </a:lnTo>
                  <a:lnTo>
                    <a:pt x="22" y="137"/>
                  </a:lnTo>
                  <a:lnTo>
                    <a:pt x="23" y="141"/>
                  </a:lnTo>
                  <a:lnTo>
                    <a:pt x="24" y="144"/>
                  </a:lnTo>
                  <a:lnTo>
                    <a:pt x="26" y="146"/>
                  </a:lnTo>
                  <a:lnTo>
                    <a:pt x="30" y="147"/>
                  </a:lnTo>
                  <a:lnTo>
                    <a:pt x="33" y="149"/>
                  </a:lnTo>
                  <a:lnTo>
                    <a:pt x="85" y="149"/>
                  </a:lnTo>
                  <a:lnTo>
                    <a:pt x="88" y="147"/>
                  </a:lnTo>
                  <a:lnTo>
                    <a:pt x="92" y="146"/>
                  </a:lnTo>
                  <a:lnTo>
                    <a:pt x="94" y="144"/>
                  </a:lnTo>
                  <a:lnTo>
                    <a:pt x="95" y="141"/>
                  </a:lnTo>
                  <a:lnTo>
                    <a:pt x="96" y="137"/>
                  </a:lnTo>
                  <a:lnTo>
                    <a:pt x="96" y="34"/>
                  </a:lnTo>
                  <a:lnTo>
                    <a:pt x="95" y="29"/>
                  </a:lnTo>
                  <a:lnTo>
                    <a:pt x="93" y="26"/>
                  </a:lnTo>
                  <a:lnTo>
                    <a:pt x="89" y="23"/>
                  </a:lnTo>
                  <a:lnTo>
                    <a:pt x="85" y="23"/>
                  </a:lnTo>
                  <a:lnTo>
                    <a:pt x="33" y="23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4"/>
                  </a:lnTo>
                  <a:lnTo>
                    <a:pt x="109" y="11"/>
                  </a:lnTo>
                  <a:lnTo>
                    <a:pt x="116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6" y="150"/>
                  </a:lnTo>
                  <a:lnTo>
                    <a:pt x="109" y="161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8"/>
                  </a:lnTo>
                  <a:lnTo>
                    <a:pt x="10" y="161"/>
                  </a:lnTo>
                  <a:lnTo>
                    <a:pt x="2" y="151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2" y="21"/>
                  </a:lnTo>
                  <a:lnTo>
                    <a:pt x="10" y="11"/>
                  </a:lnTo>
                  <a:lnTo>
                    <a:pt x="21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0"/>
            <p:cNvSpPr/>
            <p:nvPr/>
          </p:nvSpPr>
          <p:spPr>
            <a:xfrm>
              <a:off x="5683251" y="3673475"/>
              <a:ext cx="31750" cy="46038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29" y="23"/>
                  </a:lnTo>
                  <a:lnTo>
                    <a:pt x="25" y="25"/>
                  </a:lnTo>
                  <a:lnTo>
                    <a:pt x="23" y="29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3" y="141"/>
                  </a:lnTo>
                  <a:lnTo>
                    <a:pt x="25" y="145"/>
                  </a:lnTo>
                  <a:lnTo>
                    <a:pt x="29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7"/>
                  </a:lnTo>
                  <a:lnTo>
                    <a:pt x="92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30"/>
                  </a:lnTo>
                  <a:lnTo>
                    <a:pt x="94" y="27"/>
                  </a:lnTo>
                  <a:lnTo>
                    <a:pt x="92" y="24"/>
                  </a:lnTo>
                  <a:lnTo>
                    <a:pt x="88" y="23"/>
                  </a:lnTo>
                  <a:lnTo>
                    <a:pt x="85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10"/>
                  </a:lnTo>
                  <a:lnTo>
                    <a:pt x="116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6" y="150"/>
                  </a:lnTo>
                  <a:lnTo>
                    <a:pt x="108" y="161"/>
                  </a:lnTo>
                  <a:lnTo>
                    <a:pt x="98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8"/>
                  </a:lnTo>
                  <a:lnTo>
                    <a:pt x="10" y="161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10" y="10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0"/>
            <p:cNvSpPr/>
            <p:nvPr/>
          </p:nvSpPr>
          <p:spPr>
            <a:xfrm>
              <a:off x="5727701" y="3670300"/>
              <a:ext cx="22225" cy="49213"/>
            </a:xfrm>
            <a:custGeom>
              <a:rect b="b" l="l" r="r" t="t"/>
              <a:pathLst>
                <a:path extrusionOk="0" h="180" w="83">
                  <a:moveTo>
                    <a:pt x="74" y="0"/>
                  </a:moveTo>
                  <a:lnTo>
                    <a:pt x="77" y="1"/>
                  </a:lnTo>
                  <a:lnTo>
                    <a:pt x="79" y="2"/>
                  </a:lnTo>
                  <a:lnTo>
                    <a:pt x="82" y="4"/>
                  </a:lnTo>
                  <a:lnTo>
                    <a:pt x="83" y="8"/>
                  </a:lnTo>
                  <a:lnTo>
                    <a:pt x="83" y="10"/>
                  </a:lnTo>
                  <a:lnTo>
                    <a:pt x="83" y="169"/>
                  </a:lnTo>
                  <a:lnTo>
                    <a:pt x="83" y="172"/>
                  </a:lnTo>
                  <a:lnTo>
                    <a:pt x="80" y="176"/>
                  </a:lnTo>
                  <a:lnTo>
                    <a:pt x="78" y="178"/>
                  </a:lnTo>
                  <a:lnTo>
                    <a:pt x="76" y="180"/>
                  </a:lnTo>
                  <a:lnTo>
                    <a:pt x="72" y="180"/>
                  </a:lnTo>
                  <a:lnTo>
                    <a:pt x="68" y="180"/>
                  </a:lnTo>
                  <a:lnTo>
                    <a:pt x="66" y="178"/>
                  </a:lnTo>
                  <a:lnTo>
                    <a:pt x="63" y="176"/>
                  </a:lnTo>
                  <a:lnTo>
                    <a:pt x="61" y="172"/>
                  </a:lnTo>
                  <a:lnTo>
                    <a:pt x="61" y="169"/>
                  </a:lnTo>
                  <a:lnTo>
                    <a:pt x="61" y="32"/>
                  </a:lnTo>
                  <a:lnTo>
                    <a:pt x="17" y="62"/>
                  </a:lnTo>
                  <a:lnTo>
                    <a:pt x="14" y="63"/>
                  </a:lnTo>
                  <a:lnTo>
                    <a:pt x="11" y="64"/>
                  </a:lnTo>
                  <a:lnTo>
                    <a:pt x="7" y="63"/>
                  </a:lnTo>
                  <a:lnTo>
                    <a:pt x="5" y="62"/>
                  </a:lnTo>
                  <a:lnTo>
                    <a:pt x="1" y="60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3" y="46"/>
                  </a:lnTo>
                  <a:lnTo>
                    <a:pt x="5" y="43"/>
                  </a:lnTo>
                  <a:lnTo>
                    <a:pt x="66" y="1"/>
                  </a:lnTo>
                  <a:lnTo>
                    <a:pt x="69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0"/>
            <p:cNvSpPr/>
            <p:nvPr/>
          </p:nvSpPr>
          <p:spPr>
            <a:xfrm>
              <a:off x="5595938" y="3732213"/>
              <a:ext cx="31750" cy="44450"/>
            </a:xfrm>
            <a:custGeom>
              <a:rect b="b" l="l" r="r" t="t"/>
              <a:pathLst>
                <a:path extrusionOk="0" h="169" w="118">
                  <a:moveTo>
                    <a:pt x="33" y="21"/>
                  </a:moveTo>
                  <a:lnTo>
                    <a:pt x="29" y="23"/>
                  </a:lnTo>
                  <a:lnTo>
                    <a:pt x="25" y="25"/>
                  </a:lnTo>
                  <a:lnTo>
                    <a:pt x="23" y="28"/>
                  </a:lnTo>
                  <a:lnTo>
                    <a:pt x="22" y="33"/>
                  </a:lnTo>
                  <a:lnTo>
                    <a:pt x="22" y="136"/>
                  </a:lnTo>
                  <a:lnTo>
                    <a:pt x="23" y="140"/>
                  </a:lnTo>
                  <a:lnTo>
                    <a:pt x="24" y="142"/>
                  </a:lnTo>
                  <a:lnTo>
                    <a:pt x="26" y="144"/>
                  </a:lnTo>
                  <a:lnTo>
                    <a:pt x="30" y="147"/>
                  </a:lnTo>
                  <a:lnTo>
                    <a:pt x="33" y="147"/>
                  </a:lnTo>
                  <a:lnTo>
                    <a:pt x="85" y="147"/>
                  </a:lnTo>
                  <a:lnTo>
                    <a:pt x="88" y="147"/>
                  </a:lnTo>
                  <a:lnTo>
                    <a:pt x="92" y="144"/>
                  </a:lnTo>
                  <a:lnTo>
                    <a:pt x="94" y="142"/>
                  </a:lnTo>
                  <a:lnTo>
                    <a:pt x="95" y="140"/>
                  </a:lnTo>
                  <a:lnTo>
                    <a:pt x="96" y="136"/>
                  </a:lnTo>
                  <a:lnTo>
                    <a:pt x="96" y="33"/>
                  </a:lnTo>
                  <a:lnTo>
                    <a:pt x="95" y="28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88" y="21"/>
                  </a:lnTo>
                  <a:lnTo>
                    <a:pt x="85" y="21"/>
                  </a:lnTo>
                  <a:lnTo>
                    <a:pt x="33" y="21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8" y="9"/>
                  </a:lnTo>
                  <a:lnTo>
                    <a:pt x="116" y="19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6" y="149"/>
                  </a:lnTo>
                  <a:lnTo>
                    <a:pt x="108" y="159"/>
                  </a:lnTo>
                  <a:lnTo>
                    <a:pt x="97" y="166"/>
                  </a:lnTo>
                  <a:lnTo>
                    <a:pt x="85" y="169"/>
                  </a:lnTo>
                  <a:lnTo>
                    <a:pt x="33" y="169"/>
                  </a:lnTo>
                  <a:lnTo>
                    <a:pt x="21" y="166"/>
                  </a:lnTo>
                  <a:lnTo>
                    <a:pt x="9" y="159"/>
                  </a:lnTo>
                  <a:lnTo>
                    <a:pt x="2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9" y="9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5681663" y="3732213"/>
              <a:ext cx="31750" cy="44450"/>
            </a:xfrm>
            <a:custGeom>
              <a:rect b="b" l="l" r="r" t="t"/>
              <a:pathLst>
                <a:path extrusionOk="0" h="169" w="117">
                  <a:moveTo>
                    <a:pt x="33" y="21"/>
                  </a:moveTo>
                  <a:lnTo>
                    <a:pt x="29" y="21"/>
                  </a:lnTo>
                  <a:lnTo>
                    <a:pt x="27" y="24"/>
                  </a:lnTo>
                  <a:lnTo>
                    <a:pt x="25" y="26"/>
                  </a:lnTo>
                  <a:lnTo>
                    <a:pt x="22" y="28"/>
                  </a:lnTo>
                  <a:lnTo>
                    <a:pt x="22" y="33"/>
                  </a:lnTo>
                  <a:lnTo>
                    <a:pt x="22" y="136"/>
                  </a:lnTo>
                  <a:lnTo>
                    <a:pt x="22" y="140"/>
                  </a:lnTo>
                  <a:lnTo>
                    <a:pt x="25" y="142"/>
                  </a:lnTo>
                  <a:lnTo>
                    <a:pt x="27" y="144"/>
                  </a:lnTo>
                  <a:lnTo>
                    <a:pt x="29" y="147"/>
                  </a:lnTo>
                  <a:lnTo>
                    <a:pt x="33" y="147"/>
                  </a:lnTo>
                  <a:lnTo>
                    <a:pt x="84" y="147"/>
                  </a:lnTo>
                  <a:lnTo>
                    <a:pt x="88" y="147"/>
                  </a:lnTo>
                  <a:lnTo>
                    <a:pt x="91" y="144"/>
                  </a:lnTo>
                  <a:lnTo>
                    <a:pt x="93" y="142"/>
                  </a:lnTo>
                  <a:lnTo>
                    <a:pt x="96" y="140"/>
                  </a:lnTo>
                  <a:lnTo>
                    <a:pt x="96" y="136"/>
                  </a:lnTo>
                  <a:lnTo>
                    <a:pt x="96" y="33"/>
                  </a:lnTo>
                  <a:lnTo>
                    <a:pt x="94" y="28"/>
                  </a:lnTo>
                  <a:lnTo>
                    <a:pt x="92" y="25"/>
                  </a:lnTo>
                  <a:lnTo>
                    <a:pt x="89" y="23"/>
                  </a:lnTo>
                  <a:lnTo>
                    <a:pt x="84" y="21"/>
                  </a:lnTo>
                  <a:lnTo>
                    <a:pt x="33" y="21"/>
                  </a:lnTo>
                  <a:close/>
                  <a:moveTo>
                    <a:pt x="33" y="0"/>
                  </a:moveTo>
                  <a:lnTo>
                    <a:pt x="84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19"/>
                  </a:lnTo>
                  <a:lnTo>
                    <a:pt x="117" y="33"/>
                  </a:lnTo>
                  <a:lnTo>
                    <a:pt x="117" y="136"/>
                  </a:lnTo>
                  <a:lnTo>
                    <a:pt x="115" y="149"/>
                  </a:lnTo>
                  <a:lnTo>
                    <a:pt x="108" y="159"/>
                  </a:lnTo>
                  <a:lnTo>
                    <a:pt x="98" y="166"/>
                  </a:lnTo>
                  <a:lnTo>
                    <a:pt x="84" y="169"/>
                  </a:lnTo>
                  <a:lnTo>
                    <a:pt x="33" y="169"/>
                  </a:lnTo>
                  <a:lnTo>
                    <a:pt x="20" y="166"/>
                  </a:lnTo>
                  <a:lnTo>
                    <a:pt x="10" y="159"/>
                  </a:lnTo>
                  <a:lnTo>
                    <a:pt x="3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5640388" y="3729038"/>
              <a:ext cx="20638" cy="47625"/>
            </a:xfrm>
            <a:custGeom>
              <a:rect b="b" l="l" r="r" t="t"/>
              <a:pathLst>
                <a:path extrusionOk="0" h="181" w="83">
                  <a:moveTo>
                    <a:pt x="72" y="0"/>
                  </a:moveTo>
                  <a:lnTo>
                    <a:pt x="77" y="1"/>
                  </a:lnTo>
                  <a:lnTo>
                    <a:pt x="80" y="4"/>
                  </a:lnTo>
                  <a:lnTo>
                    <a:pt x="81" y="7"/>
                  </a:lnTo>
                  <a:lnTo>
                    <a:pt x="83" y="12"/>
                  </a:lnTo>
                  <a:lnTo>
                    <a:pt x="83" y="170"/>
                  </a:lnTo>
                  <a:lnTo>
                    <a:pt x="83" y="174"/>
                  </a:lnTo>
                  <a:lnTo>
                    <a:pt x="80" y="177"/>
                  </a:lnTo>
                  <a:lnTo>
                    <a:pt x="78" y="179"/>
                  </a:lnTo>
                  <a:lnTo>
                    <a:pt x="75" y="181"/>
                  </a:lnTo>
                  <a:lnTo>
                    <a:pt x="71" y="181"/>
                  </a:lnTo>
                  <a:lnTo>
                    <a:pt x="68" y="181"/>
                  </a:lnTo>
                  <a:lnTo>
                    <a:pt x="65" y="179"/>
                  </a:lnTo>
                  <a:lnTo>
                    <a:pt x="63" y="177"/>
                  </a:lnTo>
                  <a:lnTo>
                    <a:pt x="61" y="174"/>
                  </a:lnTo>
                  <a:lnTo>
                    <a:pt x="61" y="170"/>
                  </a:lnTo>
                  <a:lnTo>
                    <a:pt x="61" y="32"/>
                  </a:lnTo>
                  <a:lnTo>
                    <a:pt x="17" y="63"/>
                  </a:lnTo>
                  <a:lnTo>
                    <a:pt x="14" y="64"/>
                  </a:lnTo>
                  <a:lnTo>
                    <a:pt x="10" y="64"/>
                  </a:lnTo>
                  <a:lnTo>
                    <a:pt x="7" y="64"/>
                  </a:lnTo>
                  <a:lnTo>
                    <a:pt x="5" y="62"/>
                  </a:lnTo>
                  <a:lnTo>
                    <a:pt x="1" y="60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50"/>
                  </a:lnTo>
                  <a:lnTo>
                    <a:pt x="2" y="47"/>
                  </a:lnTo>
                  <a:lnTo>
                    <a:pt x="5" y="45"/>
                  </a:lnTo>
                  <a:lnTo>
                    <a:pt x="65" y="2"/>
                  </a:lnTo>
                  <a:lnTo>
                    <a:pt x="69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0"/>
            <p:cNvSpPr/>
            <p:nvPr/>
          </p:nvSpPr>
          <p:spPr>
            <a:xfrm>
              <a:off x="5730876" y="3733800"/>
              <a:ext cx="30163" cy="44450"/>
            </a:xfrm>
            <a:custGeom>
              <a:rect b="b" l="l" r="r" t="t"/>
              <a:pathLst>
                <a:path extrusionOk="0" h="170" w="118">
                  <a:moveTo>
                    <a:pt x="34" y="23"/>
                  </a:moveTo>
                  <a:lnTo>
                    <a:pt x="30" y="23"/>
                  </a:lnTo>
                  <a:lnTo>
                    <a:pt x="28" y="25"/>
                  </a:lnTo>
                  <a:lnTo>
                    <a:pt x="26" y="28"/>
                  </a:lnTo>
                  <a:lnTo>
                    <a:pt x="23" y="30"/>
                  </a:lnTo>
                  <a:lnTo>
                    <a:pt x="23" y="34"/>
                  </a:lnTo>
                  <a:lnTo>
                    <a:pt x="23" y="137"/>
                  </a:lnTo>
                  <a:lnTo>
                    <a:pt x="23" y="140"/>
                  </a:lnTo>
                  <a:lnTo>
                    <a:pt x="26" y="144"/>
                  </a:lnTo>
                  <a:lnTo>
                    <a:pt x="28" y="146"/>
                  </a:lnTo>
                  <a:lnTo>
                    <a:pt x="30" y="148"/>
                  </a:lnTo>
                  <a:lnTo>
                    <a:pt x="34" y="148"/>
                  </a:lnTo>
                  <a:lnTo>
                    <a:pt x="85" y="148"/>
                  </a:lnTo>
                  <a:lnTo>
                    <a:pt x="90" y="147"/>
                  </a:lnTo>
                  <a:lnTo>
                    <a:pt x="93" y="145"/>
                  </a:lnTo>
                  <a:lnTo>
                    <a:pt x="96" y="142"/>
                  </a:lnTo>
                  <a:lnTo>
                    <a:pt x="97" y="137"/>
                  </a:lnTo>
                  <a:lnTo>
                    <a:pt x="97" y="34"/>
                  </a:lnTo>
                  <a:lnTo>
                    <a:pt x="97" y="30"/>
                  </a:lnTo>
                  <a:lnTo>
                    <a:pt x="94" y="28"/>
                  </a:lnTo>
                  <a:lnTo>
                    <a:pt x="92" y="25"/>
                  </a:lnTo>
                  <a:lnTo>
                    <a:pt x="89" y="23"/>
                  </a:lnTo>
                  <a:lnTo>
                    <a:pt x="85" y="23"/>
                  </a:lnTo>
                  <a:lnTo>
                    <a:pt x="34" y="23"/>
                  </a:lnTo>
                  <a:close/>
                  <a:moveTo>
                    <a:pt x="34" y="0"/>
                  </a:moveTo>
                  <a:lnTo>
                    <a:pt x="85" y="0"/>
                  </a:lnTo>
                  <a:lnTo>
                    <a:pt x="99" y="4"/>
                  </a:lnTo>
                  <a:lnTo>
                    <a:pt x="109" y="11"/>
                  </a:lnTo>
                  <a:lnTo>
                    <a:pt x="116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6" y="151"/>
                  </a:lnTo>
                  <a:lnTo>
                    <a:pt x="109" y="161"/>
                  </a:lnTo>
                  <a:lnTo>
                    <a:pt x="99" y="168"/>
                  </a:lnTo>
                  <a:lnTo>
                    <a:pt x="85" y="170"/>
                  </a:lnTo>
                  <a:lnTo>
                    <a:pt x="34" y="170"/>
                  </a:lnTo>
                  <a:lnTo>
                    <a:pt x="21" y="168"/>
                  </a:lnTo>
                  <a:lnTo>
                    <a:pt x="11" y="161"/>
                  </a:lnTo>
                  <a:lnTo>
                    <a:pt x="4" y="151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4" y="21"/>
                  </a:lnTo>
                  <a:lnTo>
                    <a:pt x="11" y="11"/>
                  </a:lnTo>
                  <a:lnTo>
                    <a:pt x="21" y="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10"/>
          <p:cNvGrpSpPr/>
          <p:nvPr/>
        </p:nvGrpSpPr>
        <p:grpSpPr>
          <a:xfrm>
            <a:off x="661289" y="3721879"/>
            <a:ext cx="511175" cy="507999"/>
            <a:chOff x="8764588" y="6118225"/>
            <a:chExt cx="511175" cy="507999"/>
          </a:xfrm>
        </p:grpSpPr>
        <p:sp>
          <p:nvSpPr>
            <p:cNvPr id="216" name="Google Shape;216;p10"/>
            <p:cNvSpPr/>
            <p:nvPr/>
          </p:nvSpPr>
          <p:spPr>
            <a:xfrm>
              <a:off x="8824913" y="6375400"/>
              <a:ext cx="149224" cy="157161"/>
            </a:xfrm>
            <a:custGeom>
              <a:rect b="b" l="l" r="r" t="t"/>
              <a:pathLst>
                <a:path extrusionOk="0" h="994" w="936">
                  <a:moveTo>
                    <a:pt x="154" y="0"/>
                  </a:moveTo>
                  <a:lnTo>
                    <a:pt x="617" y="0"/>
                  </a:lnTo>
                  <a:lnTo>
                    <a:pt x="623" y="59"/>
                  </a:lnTo>
                  <a:lnTo>
                    <a:pt x="633" y="117"/>
                  </a:lnTo>
                  <a:lnTo>
                    <a:pt x="648" y="173"/>
                  </a:lnTo>
                  <a:lnTo>
                    <a:pt x="670" y="227"/>
                  </a:lnTo>
                  <a:lnTo>
                    <a:pt x="695" y="278"/>
                  </a:lnTo>
                  <a:lnTo>
                    <a:pt x="726" y="326"/>
                  </a:lnTo>
                  <a:lnTo>
                    <a:pt x="760" y="371"/>
                  </a:lnTo>
                  <a:lnTo>
                    <a:pt x="798" y="413"/>
                  </a:lnTo>
                  <a:lnTo>
                    <a:pt x="841" y="450"/>
                  </a:lnTo>
                  <a:lnTo>
                    <a:pt x="886" y="484"/>
                  </a:lnTo>
                  <a:lnTo>
                    <a:pt x="936" y="513"/>
                  </a:lnTo>
                  <a:lnTo>
                    <a:pt x="913" y="553"/>
                  </a:lnTo>
                  <a:lnTo>
                    <a:pt x="888" y="595"/>
                  </a:lnTo>
                  <a:lnTo>
                    <a:pt x="862" y="643"/>
                  </a:lnTo>
                  <a:lnTo>
                    <a:pt x="833" y="693"/>
                  </a:lnTo>
                  <a:lnTo>
                    <a:pt x="803" y="746"/>
                  </a:lnTo>
                  <a:lnTo>
                    <a:pt x="772" y="802"/>
                  </a:lnTo>
                  <a:lnTo>
                    <a:pt x="739" y="858"/>
                  </a:lnTo>
                  <a:lnTo>
                    <a:pt x="705" y="916"/>
                  </a:lnTo>
                  <a:lnTo>
                    <a:pt x="691" y="939"/>
                  </a:lnTo>
                  <a:lnTo>
                    <a:pt x="673" y="957"/>
                  </a:lnTo>
                  <a:lnTo>
                    <a:pt x="651" y="972"/>
                  </a:lnTo>
                  <a:lnTo>
                    <a:pt x="628" y="984"/>
                  </a:lnTo>
                  <a:lnTo>
                    <a:pt x="602" y="991"/>
                  </a:lnTo>
                  <a:lnTo>
                    <a:pt x="575" y="994"/>
                  </a:lnTo>
                  <a:lnTo>
                    <a:pt x="549" y="993"/>
                  </a:lnTo>
                  <a:lnTo>
                    <a:pt x="523" y="987"/>
                  </a:lnTo>
                  <a:lnTo>
                    <a:pt x="499" y="978"/>
                  </a:lnTo>
                  <a:lnTo>
                    <a:pt x="476" y="964"/>
                  </a:lnTo>
                  <a:lnTo>
                    <a:pt x="416" y="915"/>
                  </a:lnTo>
                  <a:lnTo>
                    <a:pt x="359" y="862"/>
                  </a:lnTo>
                  <a:lnTo>
                    <a:pt x="304" y="807"/>
                  </a:lnTo>
                  <a:lnTo>
                    <a:pt x="254" y="748"/>
                  </a:lnTo>
                  <a:lnTo>
                    <a:pt x="208" y="686"/>
                  </a:lnTo>
                  <a:lnTo>
                    <a:pt x="165" y="620"/>
                  </a:lnTo>
                  <a:lnTo>
                    <a:pt x="126" y="553"/>
                  </a:lnTo>
                  <a:lnTo>
                    <a:pt x="93" y="482"/>
                  </a:lnTo>
                  <a:lnTo>
                    <a:pt x="63" y="409"/>
                  </a:lnTo>
                  <a:lnTo>
                    <a:pt x="37" y="335"/>
                  </a:lnTo>
                  <a:lnTo>
                    <a:pt x="17" y="257"/>
                  </a:lnTo>
                  <a:lnTo>
                    <a:pt x="2" y="178"/>
                  </a:lnTo>
                  <a:lnTo>
                    <a:pt x="0" y="151"/>
                  </a:lnTo>
                  <a:lnTo>
                    <a:pt x="3" y="124"/>
                  </a:lnTo>
                  <a:lnTo>
                    <a:pt x="9" y="99"/>
                  </a:lnTo>
                  <a:lnTo>
                    <a:pt x="21" y="76"/>
                  </a:lnTo>
                  <a:lnTo>
                    <a:pt x="36" y="53"/>
                  </a:lnTo>
                  <a:lnTo>
                    <a:pt x="56" y="35"/>
                  </a:lnTo>
                  <a:lnTo>
                    <a:pt x="77" y="20"/>
                  </a:lnTo>
                  <a:lnTo>
                    <a:pt x="102" y="9"/>
                  </a:lnTo>
                  <a:lnTo>
                    <a:pt x="127" y="2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0"/>
            <p:cNvSpPr/>
            <p:nvPr/>
          </p:nvSpPr>
          <p:spPr>
            <a:xfrm>
              <a:off x="8934450" y="6176963"/>
              <a:ext cx="174624" cy="111124"/>
            </a:xfrm>
            <a:custGeom>
              <a:rect b="b" l="l" r="r" t="t"/>
              <a:pathLst>
                <a:path extrusionOk="0" h="697" w="1107">
                  <a:moveTo>
                    <a:pt x="541" y="0"/>
                  </a:moveTo>
                  <a:lnTo>
                    <a:pt x="624" y="2"/>
                  </a:lnTo>
                  <a:lnTo>
                    <a:pt x="705" y="10"/>
                  </a:lnTo>
                  <a:lnTo>
                    <a:pt x="785" y="23"/>
                  </a:lnTo>
                  <a:lnTo>
                    <a:pt x="862" y="41"/>
                  </a:lnTo>
                  <a:lnTo>
                    <a:pt x="938" y="63"/>
                  </a:lnTo>
                  <a:lnTo>
                    <a:pt x="1012" y="90"/>
                  </a:lnTo>
                  <a:lnTo>
                    <a:pt x="1036" y="104"/>
                  </a:lnTo>
                  <a:lnTo>
                    <a:pt x="1058" y="120"/>
                  </a:lnTo>
                  <a:lnTo>
                    <a:pt x="1076" y="140"/>
                  </a:lnTo>
                  <a:lnTo>
                    <a:pt x="1090" y="162"/>
                  </a:lnTo>
                  <a:lnTo>
                    <a:pt x="1101" y="188"/>
                  </a:lnTo>
                  <a:lnTo>
                    <a:pt x="1107" y="215"/>
                  </a:lnTo>
                  <a:lnTo>
                    <a:pt x="1107" y="242"/>
                  </a:lnTo>
                  <a:lnTo>
                    <a:pt x="1104" y="269"/>
                  </a:lnTo>
                  <a:lnTo>
                    <a:pt x="1095" y="294"/>
                  </a:lnTo>
                  <a:lnTo>
                    <a:pt x="1081" y="319"/>
                  </a:lnTo>
                  <a:lnTo>
                    <a:pt x="829" y="697"/>
                  </a:lnTo>
                  <a:lnTo>
                    <a:pt x="776" y="673"/>
                  </a:lnTo>
                  <a:lnTo>
                    <a:pt x="720" y="653"/>
                  </a:lnTo>
                  <a:lnTo>
                    <a:pt x="663" y="637"/>
                  </a:lnTo>
                  <a:lnTo>
                    <a:pt x="602" y="628"/>
                  </a:lnTo>
                  <a:lnTo>
                    <a:pt x="541" y="625"/>
                  </a:lnTo>
                  <a:lnTo>
                    <a:pt x="481" y="628"/>
                  </a:lnTo>
                  <a:lnTo>
                    <a:pt x="422" y="637"/>
                  </a:lnTo>
                  <a:lnTo>
                    <a:pt x="366" y="652"/>
                  </a:lnTo>
                  <a:lnTo>
                    <a:pt x="311" y="671"/>
                  </a:lnTo>
                  <a:lnTo>
                    <a:pt x="260" y="694"/>
                  </a:lnTo>
                  <a:lnTo>
                    <a:pt x="241" y="664"/>
                  </a:lnTo>
                  <a:lnTo>
                    <a:pt x="220" y="629"/>
                  </a:lnTo>
                  <a:lnTo>
                    <a:pt x="197" y="591"/>
                  </a:lnTo>
                  <a:lnTo>
                    <a:pt x="172" y="549"/>
                  </a:lnTo>
                  <a:lnTo>
                    <a:pt x="145" y="504"/>
                  </a:lnTo>
                  <a:lnTo>
                    <a:pt x="117" y="458"/>
                  </a:lnTo>
                  <a:lnTo>
                    <a:pt x="86" y="408"/>
                  </a:lnTo>
                  <a:lnTo>
                    <a:pt x="54" y="356"/>
                  </a:lnTo>
                  <a:lnTo>
                    <a:pt x="22" y="303"/>
                  </a:lnTo>
                  <a:lnTo>
                    <a:pt x="10" y="279"/>
                  </a:lnTo>
                  <a:lnTo>
                    <a:pt x="3" y="253"/>
                  </a:lnTo>
                  <a:lnTo>
                    <a:pt x="0" y="226"/>
                  </a:lnTo>
                  <a:lnTo>
                    <a:pt x="1" y="200"/>
                  </a:lnTo>
                  <a:lnTo>
                    <a:pt x="8" y="173"/>
                  </a:lnTo>
                  <a:lnTo>
                    <a:pt x="19" y="148"/>
                  </a:lnTo>
                  <a:lnTo>
                    <a:pt x="35" y="126"/>
                  </a:lnTo>
                  <a:lnTo>
                    <a:pt x="53" y="107"/>
                  </a:lnTo>
                  <a:lnTo>
                    <a:pt x="76" y="91"/>
                  </a:lnTo>
                  <a:lnTo>
                    <a:pt x="100" y="79"/>
                  </a:lnTo>
                  <a:lnTo>
                    <a:pt x="170" y="56"/>
                  </a:lnTo>
                  <a:lnTo>
                    <a:pt x="240" y="35"/>
                  </a:lnTo>
                  <a:lnTo>
                    <a:pt x="314" y="20"/>
                  </a:lnTo>
                  <a:lnTo>
                    <a:pt x="389" y="9"/>
                  </a:lnTo>
                  <a:lnTo>
                    <a:pt x="464" y="2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9070975" y="6361113"/>
              <a:ext cx="141286" cy="165100"/>
            </a:xfrm>
            <a:custGeom>
              <a:rect b="b" l="l" r="r" t="t"/>
              <a:pathLst>
                <a:path extrusionOk="0" h="1041" w="892">
                  <a:moveTo>
                    <a:pt x="282" y="0"/>
                  </a:moveTo>
                  <a:lnTo>
                    <a:pt x="326" y="3"/>
                  </a:lnTo>
                  <a:lnTo>
                    <a:pt x="376" y="5"/>
                  </a:lnTo>
                  <a:lnTo>
                    <a:pt x="430" y="8"/>
                  </a:lnTo>
                  <a:lnTo>
                    <a:pt x="489" y="10"/>
                  </a:lnTo>
                  <a:lnTo>
                    <a:pt x="553" y="13"/>
                  </a:lnTo>
                  <a:lnTo>
                    <a:pt x="618" y="17"/>
                  </a:lnTo>
                  <a:lnTo>
                    <a:pt x="687" y="20"/>
                  </a:lnTo>
                  <a:lnTo>
                    <a:pt x="757" y="23"/>
                  </a:lnTo>
                  <a:lnTo>
                    <a:pt x="783" y="27"/>
                  </a:lnTo>
                  <a:lnTo>
                    <a:pt x="805" y="34"/>
                  </a:lnTo>
                  <a:lnTo>
                    <a:pt x="828" y="45"/>
                  </a:lnTo>
                  <a:lnTo>
                    <a:pt x="847" y="59"/>
                  </a:lnTo>
                  <a:lnTo>
                    <a:pt x="864" y="77"/>
                  </a:lnTo>
                  <a:lnTo>
                    <a:pt x="877" y="99"/>
                  </a:lnTo>
                  <a:lnTo>
                    <a:pt x="885" y="121"/>
                  </a:lnTo>
                  <a:lnTo>
                    <a:pt x="890" y="144"/>
                  </a:lnTo>
                  <a:lnTo>
                    <a:pt x="892" y="169"/>
                  </a:lnTo>
                  <a:lnTo>
                    <a:pt x="891" y="193"/>
                  </a:lnTo>
                  <a:lnTo>
                    <a:pt x="884" y="249"/>
                  </a:lnTo>
                  <a:lnTo>
                    <a:pt x="873" y="307"/>
                  </a:lnTo>
                  <a:lnTo>
                    <a:pt x="858" y="367"/>
                  </a:lnTo>
                  <a:lnTo>
                    <a:pt x="839" y="429"/>
                  </a:lnTo>
                  <a:lnTo>
                    <a:pt x="816" y="491"/>
                  </a:lnTo>
                  <a:lnTo>
                    <a:pt x="789" y="555"/>
                  </a:lnTo>
                  <a:lnTo>
                    <a:pt x="757" y="619"/>
                  </a:lnTo>
                  <a:lnTo>
                    <a:pt x="722" y="681"/>
                  </a:lnTo>
                  <a:lnTo>
                    <a:pt x="681" y="745"/>
                  </a:lnTo>
                  <a:lnTo>
                    <a:pt x="636" y="807"/>
                  </a:lnTo>
                  <a:lnTo>
                    <a:pt x="587" y="869"/>
                  </a:lnTo>
                  <a:lnTo>
                    <a:pt x="531" y="928"/>
                  </a:lnTo>
                  <a:lnTo>
                    <a:pt x="472" y="986"/>
                  </a:lnTo>
                  <a:lnTo>
                    <a:pt x="454" y="1002"/>
                  </a:lnTo>
                  <a:lnTo>
                    <a:pt x="432" y="1016"/>
                  </a:lnTo>
                  <a:lnTo>
                    <a:pt x="411" y="1028"/>
                  </a:lnTo>
                  <a:lnTo>
                    <a:pt x="388" y="1036"/>
                  </a:lnTo>
                  <a:lnTo>
                    <a:pt x="365" y="1041"/>
                  </a:lnTo>
                  <a:lnTo>
                    <a:pt x="340" y="1041"/>
                  </a:lnTo>
                  <a:lnTo>
                    <a:pt x="314" y="1037"/>
                  </a:lnTo>
                  <a:lnTo>
                    <a:pt x="291" y="1029"/>
                  </a:lnTo>
                  <a:lnTo>
                    <a:pt x="269" y="1016"/>
                  </a:lnTo>
                  <a:lnTo>
                    <a:pt x="250" y="1002"/>
                  </a:lnTo>
                  <a:lnTo>
                    <a:pt x="233" y="984"/>
                  </a:lnTo>
                  <a:lnTo>
                    <a:pt x="218" y="964"/>
                  </a:lnTo>
                  <a:lnTo>
                    <a:pt x="0" y="583"/>
                  </a:lnTo>
                  <a:lnTo>
                    <a:pt x="45" y="552"/>
                  </a:lnTo>
                  <a:lnTo>
                    <a:pt x="87" y="517"/>
                  </a:lnTo>
                  <a:lnTo>
                    <a:pt x="126" y="478"/>
                  </a:lnTo>
                  <a:lnTo>
                    <a:pt x="162" y="436"/>
                  </a:lnTo>
                  <a:lnTo>
                    <a:pt x="193" y="391"/>
                  </a:lnTo>
                  <a:lnTo>
                    <a:pt x="220" y="343"/>
                  </a:lnTo>
                  <a:lnTo>
                    <a:pt x="243" y="293"/>
                  </a:lnTo>
                  <a:lnTo>
                    <a:pt x="261" y="240"/>
                  </a:lnTo>
                  <a:lnTo>
                    <a:pt x="275" y="185"/>
                  </a:lnTo>
                  <a:lnTo>
                    <a:pt x="283" y="128"/>
                  </a:lnTo>
                  <a:lnTo>
                    <a:pt x="286" y="70"/>
                  </a:lnTo>
                  <a:lnTo>
                    <a:pt x="285" y="35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0"/>
            <p:cNvSpPr/>
            <p:nvPr/>
          </p:nvSpPr>
          <p:spPr>
            <a:xfrm>
              <a:off x="8951913" y="6303963"/>
              <a:ext cx="136525" cy="136526"/>
            </a:xfrm>
            <a:custGeom>
              <a:rect b="b" l="l" r="r" t="t"/>
              <a:pathLst>
                <a:path extrusionOk="0" h="851" w="858">
                  <a:moveTo>
                    <a:pt x="429" y="0"/>
                  </a:moveTo>
                  <a:lnTo>
                    <a:pt x="479" y="2"/>
                  </a:lnTo>
                  <a:lnTo>
                    <a:pt x="527" y="11"/>
                  </a:lnTo>
                  <a:lnTo>
                    <a:pt x="573" y="24"/>
                  </a:lnTo>
                  <a:lnTo>
                    <a:pt x="617" y="43"/>
                  </a:lnTo>
                  <a:lnTo>
                    <a:pt x="659" y="66"/>
                  </a:lnTo>
                  <a:lnTo>
                    <a:pt x="697" y="93"/>
                  </a:lnTo>
                  <a:lnTo>
                    <a:pt x="733" y="124"/>
                  </a:lnTo>
                  <a:lnTo>
                    <a:pt x="764" y="159"/>
                  </a:lnTo>
                  <a:lnTo>
                    <a:pt x="791" y="197"/>
                  </a:lnTo>
                  <a:lnTo>
                    <a:pt x="815" y="239"/>
                  </a:lnTo>
                  <a:lnTo>
                    <a:pt x="833" y="282"/>
                  </a:lnTo>
                  <a:lnTo>
                    <a:pt x="846" y="328"/>
                  </a:lnTo>
                  <a:lnTo>
                    <a:pt x="856" y="376"/>
                  </a:lnTo>
                  <a:lnTo>
                    <a:pt x="858" y="425"/>
                  </a:lnTo>
                  <a:lnTo>
                    <a:pt x="856" y="474"/>
                  </a:lnTo>
                  <a:lnTo>
                    <a:pt x="847" y="521"/>
                  </a:lnTo>
                  <a:lnTo>
                    <a:pt x="834" y="565"/>
                  </a:lnTo>
                  <a:lnTo>
                    <a:pt x="817" y="608"/>
                  </a:lnTo>
                  <a:lnTo>
                    <a:pt x="794" y="649"/>
                  </a:lnTo>
                  <a:lnTo>
                    <a:pt x="769" y="686"/>
                  </a:lnTo>
                  <a:lnTo>
                    <a:pt x="739" y="720"/>
                  </a:lnTo>
                  <a:lnTo>
                    <a:pt x="705" y="751"/>
                  </a:lnTo>
                  <a:lnTo>
                    <a:pt x="668" y="779"/>
                  </a:lnTo>
                  <a:lnTo>
                    <a:pt x="629" y="802"/>
                  </a:lnTo>
                  <a:lnTo>
                    <a:pt x="587" y="821"/>
                  </a:lnTo>
                  <a:lnTo>
                    <a:pt x="543" y="836"/>
                  </a:lnTo>
                  <a:lnTo>
                    <a:pt x="506" y="844"/>
                  </a:lnTo>
                  <a:lnTo>
                    <a:pt x="468" y="850"/>
                  </a:lnTo>
                  <a:lnTo>
                    <a:pt x="429" y="851"/>
                  </a:lnTo>
                  <a:lnTo>
                    <a:pt x="393" y="850"/>
                  </a:lnTo>
                  <a:lnTo>
                    <a:pt x="357" y="845"/>
                  </a:lnTo>
                  <a:lnTo>
                    <a:pt x="324" y="837"/>
                  </a:lnTo>
                  <a:lnTo>
                    <a:pt x="276" y="822"/>
                  </a:lnTo>
                  <a:lnTo>
                    <a:pt x="230" y="802"/>
                  </a:lnTo>
                  <a:lnTo>
                    <a:pt x="188" y="777"/>
                  </a:lnTo>
                  <a:lnTo>
                    <a:pt x="149" y="747"/>
                  </a:lnTo>
                  <a:lnTo>
                    <a:pt x="113" y="713"/>
                  </a:lnTo>
                  <a:lnTo>
                    <a:pt x="82" y="675"/>
                  </a:lnTo>
                  <a:lnTo>
                    <a:pt x="56" y="634"/>
                  </a:lnTo>
                  <a:lnTo>
                    <a:pt x="33" y="590"/>
                  </a:lnTo>
                  <a:lnTo>
                    <a:pt x="17" y="543"/>
                  </a:lnTo>
                  <a:lnTo>
                    <a:pt x="6" y="493"/>
                  </a:lnTo>
                  <a:lnTo>
                    <a:pt x="0" y="443"/>
                  </a:lnTo>
                  <a:lnTo>
                    <a:pt x="0" y="425"/>
                  </a:lnTo>
                  <a:lnTo>
                    <a:pt x="3" y="376"/>
                  </a:lnTo>
                  <a:lnTo>
                    <a:pt x="12" y="328"/>
                  </a:lnTo>
                  <a:lnTo>
                    <a:pt x="25" y="282"/>
                  </a:lnTo>
                  <a:lnTo>
                    <a:pt x="43" y="239"/>
                  </a:lnTo>
                  <a:lnTo>
                    <a:pt x="67" y="198"/>
                  </a:lnTo>
                  <a:lnTo>
                    <a:pt x="94" y="160"/>
                  </a:lnTo>
                  <a:lnTo>
                    <a:pt x="125" y="125"/>
                  </a:lnTo>
                  <a:lnTo>
                    <a:pt x="160" y="94"/>
                  </a:lnTo>
                  <a:lnTo>
                    <a:pt x="198" y="67"/>
                  </a:lnTo>
                  <a:lnTo>
                    <a:pt x="240" y="44"/>
                  </a:lnTo>
                  <a:lnTo>
                    <a:pt x="284" y="24"/>
                  </a:lnTo>
                  <a:lnTo>
                    <a:pt x="330" y="11"/>
                  </a:lnTo>
                  <a:lnTo>
                    <a:pt x="379" y="2"/>
                  </a:lnTo>
                  <a:lnTo>
                    <a:pt x="429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0"/>
            <p:cNvSpPr/>
            <p:nvPr/>
          </p:nvSpPr>
          <p:spPr>
            <a:xfrm>
              <a:off x="8764588" y="6118225"/>
              <a:ext cx="511175" cy="507999"/>
            </a:xfrm>
            <a:custGeom>
              <a:rect b="b" l="l" r="r" t="t"/>
              <a:pathLst>
                <a:path extrusionOk="0" h="3191" w="3216">
                  <a:moveTo>
                    <a:pt x="1608" y="240"/>
                  </a:moveTo>
                  <a:lnTo>
                    <a:pt x="1517" y="243"/>
                  </a:lnTo>
                  <a:lnTo>
                    <a:pt x="1428" y="251"/>
                  </a:lnTo>
                  <a:lnTo>
                    <a:pt x="1340" y="267"/>
                  </a:lnTo>
                  <a:lnTo>
                    <a:pt x="1255" y="286"/>
                  </a:lnTo>
                  <a:lnTo>
                    <a:pt x="1171" y="311"/>
                  </a:lnTo>
                  <a:lnTo>
                    <a:pt x="1090" y="342"/>
                  </a:lnTo>
                  <a:lnTo>
                    <a:pt x="1012" y="376"/>
                  </a:lnTo>
                  <a:lnTo>
                    <a:pt x="936" y="416"/>
                  </a:lnTo>
                  <a:lnTo>
                    <a:pt x="860" y="462"/>
                  </a:lnTo>
                  <a:lnTo>
                    <a:pt x="788" y="513"/>
                  </a:lnTo>
                  <a:lnTo>
                    <a:pt x="718" y="568"/>
                  </a:lnTo>
                  <a:lnTo>
                    <a:pt x="653" y="628"/>
                  </a:lnTo>
                  <a:lnTo>
                    <a:pt x="591" y="691"/>
                  </a:lnTo>
                  <a:lnTo>
                    <a:pt x="535" y="759"/>
                  </a:lnTo>
                  <a:lnTo>
                    <a:pt x="482" y="829"/>
                  </a:lnTo>
                  <a:lnTo>
                    <a:pt x="434" y="904"/>
                  </a:lnTo>
                  <a:lnTo>
                    <a:pt x="391" y="981"/>
                  </a:lnTo>
                  <a:lnTo>
                    <a:pt x="353" y="1061"/>
                  </a:lnTo>
                  <a:lnTo>
                    <a:pt x="320" y="1145"/>
                  </a:lnTo>
                  <a:lnTo>
                    <a:pt x="293" y="1231"/>
                  </a:lnTo>
                  <a:lnTo>
                    <a:pt x="271" y="1319"/>
                  </a:lnTo>
                  <a:lnTo>
                    <a:pt x="256" y="1410"/>
                  </a:lnTo>
                  <a:lnTo>
                    <a:pt x="245" y="1501"/>
                  </a:lnTo>
                  <a:lnTo>
                    <a:pt x="242" y="1595"/>
                  </a:lnTo>
                  <a:lnTo>
                    <a:pt x="242" y="1613"/>
                  </a:lnTo>
                  <a:lnTo>
                    <a:pt x="248" y="1706"/>
                  </a:lnTo>
                  <a:lnTo>
                    <a:pt x="258" y="1797"/>
                  </a:lnTo>
                  <a:lnTo>
                    <a:pt x="274" y="1887"/>
                  </a:lnTo>
                  <a:lnTo>
                    <a:pt x="297" y="1974"/>
                  </a:lnTo>
                  <a:lnTo>
                    <a:pt x="325" y="2059"/>
                  </a:lnTo>
                  <a:lnTo>
                    <a:pt x="358" y="2141"/>
                  </a:lnTo>
                  <a:lnTo>
                    <a:pt x="397" y="2222"/>
                  </a:lnTo>
                  <a:lnTo>
                    <a:pt x="441" y="2299"/>
                  </a:lnTo>
                  <a:lnTo>
                    <a:pt x="489" y="2372"/>
                  </a:lnTo>
                  <a:lnTo>
                    <a:pt x="542" y="2442"/>
                  </a:lnTo>
                  <a:lnTo>
                    <a:pt x="600" y="2509"/>
                  </a:lnTo>
                  <a:lnTo>
                    <a:pt x="662" y="2572"/>
                  </a:lnTo>
                  <a:lnTo>
                    <a:pt x="727" y="2630"/>
                  </a:lnTo>
                  <a:lnTo>
                    <a:pt x="797" y="2685"/>
                  </a:lnTo>
                  <a:lnTo>
                    <a:pt x="870" y="2734"/>
                  </a:lnTo>
                  <a:lnTo>
                    <a:pt x="945" y="2780"/>
                  </a:lnTo>
                  <a:lnTo>
                    <a:pt x="1021" y="2819"/>
                  </a:lnTo>
                  <a:lnTo>
                    <a:pt x="1098" y="2852"/>
                  </a:lnTo>
                  <a:lnTo>
                    <a:pt x="1178" y="2882"/>
                  </a:lnTo>
                  <a:lnTo>
                    <a:pt x="1260" y="2906"/>
                  </a:lnTo>
                  <a:lnTo>
                    <a:pt x="1344" y="2925"/>
                  </a:lnTo>
                  <a:lnTo>
                    <a:pt x="1431" y="2939"/>
                  </a:lnTo>
                  <a:lnTo>
                    <a:pt x="1518" y="2948"/>
                  </a:lnTo>
                  <a:lnTo>
                    <a:pt x="1608" y="2951"/>
                  </a:lnTo>
                  <a:lnTo>
                    <a:pt x="1702" y="2948"/>
                  </a:lnTo>
                  <a:lnTo>
                    <a:pt x="1795" y="2938"/>
                  </a:lnTo>
                  <a:lnTo>
                    <a:pt x="1886" y="2922"/>
                  </a:lnTo>
                  <a:lnTo>
                    <a:pt x="1975" y="2901"/>
                  </a:lnTo>
                  <a:lnTo>
                    <a:pt x="2062" y="2873"/>
                  </a:lnTo>
                  <a:lnTo>
                    <a:pt x="2146" y="2841"/>
                  </a:lnTo>
                  <a:lnTo>
                    <a:pt x="2228" y="2802"/>
                  </a:lnTo>
                  <a:lnTo>
                    <a:pt x="2306" y="2760"/>
                  </a:lnTo>
                  <a:lnTo>
                    <a:pt x="2379" y="2713"/>
                  </a:lnTo>
                  <a:lnTo>
                    <a:pt x="2449" y="2662"/>
                  </a:lnTo>
                  <a:lnTo>
                    <a:pt x="2517" y="2606"/>
                  </a:lnTo>
                  <a:lnTo>
                    <a:pt x="2579" y="2548"/>
                  </a:lnTo>
                  <a:lnTo>
                    <a:pt x="2638" y="2485"/>
                  </a:lnTo>
                  <a:lnTo>
                    <a:pt x="2693" y="2418"/>
                  </a:lnTo>
                  <a:lnTo>
                    <a:pt x="2744" y="2348"/>
                  </a:lnTo>
                  <a:lnTo>
                    <a:pt x="2790" y="2274"/>
                  </a:lnTo>
                  <a:lnTo>
                    <a:pt x="2832" y="2198"/>
                  </a:lnTo>
                  <a:lnTo>
                    <a:pt x="2868" y="2119"/>
                  </a:lnTo>
                  <a:lnTo>
                    <a:pt x="2899" y="2037"/>
                  </a:lnTo>
                  <a:lnTo>
                    <a:pt x="2926" y="1953"/>
                  </a:lnTo>
                  <a:lnTo>
                    <a:pt x="2946" y="1866"/>
                  </a:lnTo>
                  <a:lnTo>
                    <a:pt x="2961" y="1778"/>
                  </a:lnTo>
                  <a:lnTo>
                    <a:pt x="2971" y="1688"/>
                  </a:lnTo>
                  <a:lnTo>
                    <a:pt x="2974" y="1595"/>
                  </a:lnTo>
                  <a:lnTo>
                    <a:pt x="2974" y="1560"/>
                  </a:lnTo>
                  <a:lnTo>
                    <a:pt x="2969" y="1471"/>
                  </a:lnTo>
                  <a:lnTo>
                    <a:pt x="2957" y="1384"/>
                  </a:lnTo>
                  <a:lnTo>
                    <a:pt x="2941" y="1299"/>
                  </a:lnTo>
                  <a:lnTo>
                    <a:pt x="2920" y="1216"/>
                  </a:lnTo>
                  <a:lnTo>
                    <a:pt x="2893" y="1134"/>
                  </a:lnTo>
                  <a:lnTo>
                    <a:pt x="2861" y="1056"/>
                  </a:lnTo>
                  <a:lnTo>
                    <a:pt x="2824" y="980"/>
                  </a:lnTo>
                  <a:lnTo>
                    <a:pt x="2783" y="906"/>
                  </a:lnTo>
                  <a:lnTo>
                    <a:pt x="2738" y="835"/>
                  </a:lnTo>
                  <a:lnTo>
                    <a:pt x="2689" y="768"/>
                  </a:lnTo>
                  <a:lnTo>
                    <a:pt x="2635" y="703"/>
                  </a:lnTo>
                  <a:lnTo>
                    <a:pt x="2578" y="642"/>
                  </a:lnTo>
                  <a:lnTo>
                    <a:pt x="2517" y="584"/>
                  </a:lnTo>
                  <a:lnTo>
                    <a:pt x="2452" y="530"/>
                  </a:lnTo>
                  <a:lnTo>
                    <a:pt x="2385" y="481"/>
                  </a:lnTo>
                  <a:lnTo>
                    <a:pt x="2314" y="435"/>
                  </a:lnTo>
                  <a:lnTo>
                    <a:pt x="2243" y="396"/>
                  </a:lnTo>
                  <a:lnTo>
                    <a:pt x="2171" y="361"/>
                  </a:lnTo>
                  <a:lnTo>
                    <a:pt x="2096" y="329"/>
                  </a:lnTo>
                  <a:lnTo>
                    <a:pt x="2019" y="303"/>
                  </a:lnTo>
                  <a:lnTo>
                    <a:pt x="1941" y="281"/>
                  </a:lnTo>
                  <a:lnTo>
                    <a:pt x="1860" y="263"/>
                  </a:lnTo>
                  <a:lnTo>
                    <a:pt x="1778" y="250"/>
                  </a:lnTo>
                  <a:lnTo>
                    <a:pt x="1694" y="242"/>
                  </a:lnTo>
                  <a:lnTo>
                    <a:pt x="1608" y="240"/>
                  </a:lnTo>
                  <a:close/>
                  <a:moveTo>
                    <a:pt x="1608" y="0"/>
                  </a:moveTo>
                  <a:lnTo>
                    <a:pt x="1710" y="3"/>
                  </a:lnTo>
                  <a:lnTo>
                    <a:pt x="1810" y="12"/>
                  </a:lnTo>
                  <a:lnTo>
                    <a:pt x="1908" y="27"/>
                  </a:lnTo>
                  <a:lnTo>
                    <a:pt x="2004" y="48"/>
                  </a:lnTo>
                  <a:lnTo>
                    <a:pt x="2098" y="76"/>
                  </a:lnTo>
                  <a:lnTo>
                    <a:pt x="2189" y="108"/>
                  </a:lnTo>
                  <a:lnTo>
                    <a:pt x="2278" y="145"/>
                  </a:lnTo>
                  <a:lnTo>
                    <a:pt x="2364" y="187"/>
                  </a:lnTo>
                  <a:lnTo>
                    <a:pt x="2447" y="235"/>
                  </a:lnTo>
                  <a:lnTo>
                    <a:pt x="2526" y="286"/>
                  </a:lnTo>
                  <a:lnTo>
                    <a:pt x="2601" y="342"/>
                  </a:lnTo>
                  <a:lnTo>
                    <a:pt x="2673" y="401"/>
                  </a:lnTo>
                  <a:lnTo>
                    <a:pt x="2742" y="464"/>
                  </a:lnTo>
                  <a:lnTo>
                    <a:pt x="2806" y="531"/>
                  </a:lnTo>
                  <a:lnTo>
                    <a:pt x="2866" y="603"/>
                  </a:lnTo>
                  <a:lnTo>
                    <a:pt x="2923" y="677"/>
                  </a:lnTo>
                  <a:lnTo>
                    <a:pt x="2974" y="755"/>
                  </a:lnTo>
                  <a:lnTo>
                    <a:pt x="3022" y="835"/>
                  </a:lnTo>
                  <a:lnTo>
                    <a:pt x="3064" y="918"/>
                  </a:lnTo>
                  <a:lnTo>
                    <a:pt x="3102" y="1005"/>
                  </a:lnTo>
                  <a:lnTo>
                    <a:pt x="3134" y="1094"/>
                  </a:lnTo>
                  <a:lnTo>
                    <a:pt x="3162" y="1185"/>
                  </a:lnTo>
                  <a:lnTo>
                    <a:pt x="3185" y="1278"/>
                  </a:lnTo>
                  <a:lnTo>
                    <a:pt x="3201" y="1373"/>
                  </a:lnTo>
                  <a:lnTo>
                    <a:pt x="3211" y="1470"/>
                  </a:lnTo>
                  <a:lnTo>
                    <a:pt x="3216" y="1569"/>
                  </a:lnTo>
                  <a:lnTo>
                    <a:pt x="3216" y="1595"/>
                  </a:lnTo>
                  <a:lnTo>
                    <a:pt x="3213" y="1698"/>
                  </a:lnTo>
                  <a:lnTo>
                    <a:pt x="3203" y="1798"/>
                  </a:lnTo>
                  <a:lnTo>
                    <a:pt x="3188" y="1897"/>
                  </a:lnTo>
                  <a:lnTo>
                    <a:pt x="3165" y="1993"/>
                  </a:lnTo>
                  <a:lnTo>
                    <a:pt x="3137" y="2088"/>
                  </a:lnTo>
                  <a:lnTo>
                    <a:pt x="3105" y="2179"/>
                  </a:lnTo>
                  <a:lnTo>
                    <a:pt x="3066" y="2268"/>
                  </a:lnTo>
                  <a:lnTo>
                    <a:pt x="3022" y="2355"/>
                  </a:lnTo>
                  <a:lnTo>
                    <a:pt x="2973" y="2438"/>
                  </a:lnTo>
                  <a:lnTo>
                    <a:pt x="2920" y="2518"/>
                  </a:lnTo>
                  <a:lnTo>
                    <a:pt x="2861" y="2594"/>
                  </a:lnTo>
                  <a:lnTo>
                    <a:pt x="2798" y="2667"/>
                  </a:lnTo>
                  <a:lnTo>
                    <a:pt x="2731" y="2736"/>
                  </a:lnTo>
                  <a:lnTo>
                    <a:pt x="2661" y="2801"/>
                  </a:lnTo>
                  <a:lnTo>
                    <a:pt x="2586" y="2861"/>
                  </a:lnTo>
                  <a:lnTo>
                    <a:pt x="2507" y="2918"/>
                  </a:lnTo>
                  <a:lnTo>
                    <a:pt x="2425" y="2969"/>
                  </a:lnTo>
                  <a:lnTo>
                    <a:pt x="2344" y="3014"/>
                  </a:lnTo>
                  <a:lnTo>
                    <a:pt x="2260" y="3054"/>
                  </a:lnTo>
                  <a:lnTo>
                    <a:pt x="2173" y="3090"/>
                  </a:lnTo>
                  <a:lnTo>
                    <a:pt x="2084" y="3120"/>
                  </a:lnTo>
                  <a:lnTo>
                    <a:pt x="1993" y="3144"/>
                  </a:lnTo>
                  <a:lnTo>
                    <a:pt x="1900" y="3165"/>
                  </a:lnTo>
                  <a:lnTo>
                    <a:pt x="1803" y="3179"/>
                  </a:lnTo>
                  <a:lnTo>
                    <a:pt x="1706" y="3188"/>
                  </a:lnTo>
                  <a:lnTo>
                    <a:pt x="1608" y="3191"/>
                  </a:lnTo>
                  <a:lnTo>
                    <a:pt x="1514" y="3188"/>
                  </a:lnTo>
                  <a:lnTo>
                    <a:pt x="1422" y="3180"/>
                  </a:lnTo>
                  <a:lnTo>
                    <a:pt x="1332" y="3168"/>
                  </a:lnTo>
                  <a:lnTo>
                    <a:pt x="1243" y="3150"/>
                  </a:lnTo>
                  <a:lnTo>
                    <a:pt x="1156" y="3126"/>
                  </a:lnTo>
                  <a:lnTo>
                    <a:pt x="1070" y="3099"/>
                  </a:lnTo>
                  <a:lnTo>
                    <a:pt x="987" y="3067"/>
                  </a:lnTo>
                  <a:lnTo>
                    <a:pt x="906" y="3031"/>
                  </a:lnTo>
                  <a:lnTo>
                    <a:pt x="829" y="2990"/>
                  </a:lnTo>
                  <a:lnTo>
                    <a:pt x="749" y="2943"/>
                  </a:lnTo>
                  <a:lnTo>
                    <a:pt x="671" y="2892"/>
                  </a:lnTo>
                  <a:lnTo>
                    <a:pt x="597" y="2836"/>
                  </a:lnTo>
                  <a:lnTo>
                    <a:pt x="528" y="2776"/>
                  </a:lnTo>
                  <a:lnTo>
                    <a:pt x="461" y="2712"/>
                  </a:lnTo>
                  <a:lnTo>
                    <a:pt x="398" y="2644"/>
                  </a:lnTo>
                  <a:lnTo>
                    <a:pt x="339" y="2574"/>
                  </a:lnTo>
                  <a:lnTo>
                    <a:pt x="284" y="2500"/>
                  </a:lnTo>
                  <a:lnTo>
                    <a:pt x="233" y="2422"/>
                  </a:lnTo>
                  <a:lnTo>
                    <a:pt x="187" y="2341"/>
                  </a:lnTo>
                  <a:lnTo>
                    <a:pt x="146" y="2258"/>
                  </a:lnTo>
                  <a:lnTo>
                    <a:pt x="109" y="2173"/>
                  </a:lnTo>
                  <a:lnTo>
                    <a:pt x="78" y="2085"/>
                  </a:lnTo>
                  <a:lnTo>
                    <a:pt x="51" y="1994"/>
                  </a:lnTo>
                  <a:lnTo>
                    <a:pt x="31" y="1901"/>
                  </a:lnTo>
                  <a:lnTo>
                    <a:pt x="14" y="1806"/>
                  </a:lnTo>
                  <a:lnTo>
                    <a:pt x="5" y="1710"/>
                  </a:lnTo>
                  <a:lnTo>
                    <a:pt x="1" y="1613"/>
                  </a:lnTo>
                  <a:lnTo>
                    <a:pt x="0" y="1595"/>
                  </a:lnTo>
                  <a:lnTo>
                    <a:pt x="3" y="1497"/>
                  </a:lnTo>
                  <a:lnTo>
                    <a:pt x="12" y="1400"/>
                  </a:lnTo>
                  <a:lnTo>
                    <a:pt x="27" y="1306"/>
                  </a:lnTo>
                  <a:lnTo>
                    <a:pt x="47" y="1214"/>
                  </a:lnTo>
                  <a:lnTo>
                    <a:pt x="72" y="1122"/>
                  </a:lnTo>
                  <a:lnTo>
                    <a:pt x="102" y="1034"/>
                  </a:lnTo>
                  <a:lnTo>
                    <a:pt x="138" y="949"/>
                  </a:lnTo>
                  <a:lnTo>
                    <a:pt x="179" y="864"/>
                  </a:lnTo>
                  <a:lnTo>
                    <a:pt x="224" y="784"/>
                  </a:lnTo>
                  <a:lnTo>
                    <a:pt x="273" y="706"/>
                  </a:lnTo>
                  <a:lnTo>
                    <a:pt x="327" y="632"/>
                  </a:lnTo>
                  <a:lnTo>
                    <a:pt x="385" y="561"/>
                  </a:lnTo>
                  <a:lnTo>
                    <a:pt x="447" y="493"/>
                  </a:lnTo>
                  <a:lnTo>
                    <a:pt x="512" y="428"/>
                  </a:lnTo>
                  <a:lnTo>
                    <a:pt x="582" y="368"/>
                  </a:lnTo>
                  <a:lnTo>
                    <a:pt x="655" y="311"/>
                  </a:lnTo>
                  <a:lnTo>
                    <a:pt x="730" y="258"/>
                  </a:lnTo>
                  <a:lnTo>
                    <a:pt x="810" y="211"/>
                  </a:lnTo>
                  <a:lnTo>
                    <a:pt x="890" y="168"/>
                  </a:lnTo>
                  <a:lnTo>
                    <a:pt x="972" y="129"/>
                  </a:lnTo>
                  <a:lnTo>
                    <a:pt x="1057" y="96"/>
                  </a:lnTo>
                  <a:lnTo>
                    <a:pt x="1144" y="68"/>
                  </a:lnTo>
                  <a:lnTo>
                    <a:pt x="1234" y="43"/>
                  </a:lnTo>
                  <a:lnTo>
                    <a:pt x="1325" y="24"/>
                  </a:lnTo>
                  <a:lnTo>
                    <a:pt x="1418" y="11"/>
                  </a:lnTo>
                  <a:lnTo>
                    <a:pt x="1512" y="3"/>
                  </a:lnTo>
                  <a:lnTo>
                    <a:pt x="160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10"/>
          <p:cNvSpPr/>
          <p:nvPr/>
        </p:nvSpPr>
        <p:spPr>
          <a:xfrm>
            <a:off x="710389" y="1436598"/>
            <a:ext cx="412972" cy="409525"/>
          </a:xfrm>
          <a:custGeom>
            <a:rect b="b" l="l" r="r" t="t"/>
            <a:pathLst>
              <a:path extrusionOk="0" h="3358" w="3359">
                <a:moveTo>
                  <a:pt x="1610" y="1165"/>
                </a:moveTo>
                <a:lnTo>
                  <a:pt x="1578" y="1167"/>
                </a:lnTo>
                <a:lnTo>
                  <a:pt x="1547" y="1176"/>
                </a:lnTo>
                <a:lnTo>
                  <a:pt x="1520" y="1189"/>
                </a:lnTo>
                <a:lnTo>
                  <a:pt x="1494" y="1206"/>
                </a:lnTo>
                <a:lnTo>
                  <a:pt x="1473" y="1228"/>
                </a:lnTo>
                <a:lnTo>
                  <a:pt x="1454" y="1253"/>
                </a:lnTo>
                <a:lnTo>
                  <a:pt x="1441" y="1281"/>
                </a:lnTo>
                <a:lnTo>
                  <a:pt x="1432" y="1311"/>
                </a:lnTo>
                <a:lnTo>
                  <a:pt x="1430" y="1344"/>
                </a:lnTo>
                <a:lnTo>
                  <a:pt x="1430" y="1597"/>
                </a:lnTo>
                <a:lnTo>
                  <a:pt x="1174" y="1597"/>
                </a:lnTo>
                <a:lnTo>
                  <a:pt x="1141" y="1600"/>
                </a:lnTo>
                <a:lnTo>
                  <a:pt x="1110" y="1608"/>
                </a:lnTo>
                <a:lnTo>
                  <a:pt x="1083" y="1621"/>
                </a:lnTo>
                <a:lnTo>
                  <a:pt x="1058" y="1639"/>
                </a:lnTo>
                <a:lnTo>
                  <a:pt x="1036" y="1660"/>
                </a:lnTo>
                <a:lnTo>
                  <a:pt x="1019" y="1685"/>
                </a:lnTo>
                <a:lnTo>
                  <a:pt x="1004" y="1713"/>
                </a:lnTo>
                <a:lnTo>
                  <a:pt x="997" y="1744"/>
                </a:lnTo>
                <a:lnTo>
                  <a:pt x="993" y="1775"/>
                </a:lnTo>
                <a:lnTo>
                  <a:pt x="993" y="1851"/>
                </a:lnTo>
                <a:lnTo>
                  <a:pt x="997" y="1882"/>
                </a:lnTo>
                <a:lnTo>
                  <a:pt x="1004" y="1913"/>
                </a:lnTo>
                <a:lnTo>
                  <a:pt x="1019" y="1941"/>
                </a:lnTo>
                <a:lnTo>
                  <a:pt x="1036" y="1966"/>
                </a:lnTo>
                <a:lnTo>
                  <a:pt x="1058" y="1987"/>
                </a:lnTo>
                <a:lnTo>
                  <a:pt x="1083" y="2005"/>
                </a:lnTo>
                <a:lnTo>
                  <a:pt x="1110" y="2019"/>
                </a:lnTo>
                <a:lnTo>
                  <a:pt x="1141" y="2026"/>
                </a:lnTo>
                <a:lnTo>
                  <a:pt x="1174" y="2030"/>
                </a:lnTo>
                <a:lnTo>
                  <a:pt x="1430" y="2030"/>
                </a:lnTo>
                <a:lnTo>
                  <a:pt x="1430" y="2289"/>
                </a:lnTo>
                <a:lnTo>
                  <a:pt x="1432" y="2321"/>
                </a:lnTo>
                <a:lnTo>
                  <a:pt x="1441" y="2351"/>
                </a:lnTo>
                <a:lnTo>
                  <a:pt x="1454" y="2379"/>
                </a:lnTo>
                <a:lnTo>
                  <a:pt x="1473" y="2403"/>
                </a:lnTo>
                <a:lnTo>
                  <a:pt x="1494" y="2425"/>
                </a:lnTo>
                <a:lnTo>
                  <a:pt x="1520" y="2442"/>
                </a:lnTo>
                <a:lnTo>
                  <a:pt x="1547" y="2455"/>
                </a:lnTo>
                <a:lnTo>
                  <a:pt x="1578" y="2464"/>
                </a:lnTo>
                <a:lnTo>
                  <a:pt x="1610" y="2467"/>
                </a:lnTo>
                <a:lnTo>
                  <a:pt x="1691" y="2467"/>
                </a:lnTo>
                <a:lnTo>
                  <a:pt x="1724" y="2464"/>
                </a:lnTo>
                <a:lnTo>
                  <a:pt x="1755" y="2455"/>
                </a:lnTo>
                <a:lnTo>
                  <a:pt x="1783" y="2442"/>
                </a:lnTo>
                <a:lnTo>
                  <a:pt x="1808" y="2425"/>
                </a:lnTo>
                <a:lnTo>
                  <a:pt x="1829" y="2403"/>
                </a:lnTo>
                <a:lnTo>
                  <a:pt x="1848" y="2379"/>
                </a:lnTo>
                <a:lnTo>
                  <a:pt x="1861" y="2351"/>
                </a:lnTo>
                <a:lnTo>
                  <a:pt x="1870" y="2321"/>
                </a:lnTo>
                <a:lnTo>
                  <a:pt x="1872" y="2289"/>
                </a:lnTo>
                <a:lnTo>
                  <a:pt x="1872" y="2030"/>
                </a:lnTo>
                <a:lnTo>
                  <a:pt x="2128" y="2030"/>
                </a:lnTo>
                <a:lnTo>
                  <a:pt x="2161" y="2026"/>
                </a:lnTo>
                <a:lnTo>
                  <a:pt x="2191" y="2019"/>
                </a:lnTo>
                <a:lnTo>
                  <a:pt x="2220" y="2005"/>
                </a:lnTo>
                <a:lnTo>
                  <a:pt x="2245" y="1987"/>
                </a:lnTo>
                <a:lnTo>
                  <a:pt x="2267" y="1966"/>
                </a:lnTo>
                <a:lnTo>
                  <a:pt x="2284" y="1941"/>
                </a:lnTo>
                <a:lnTo>
                  <a:pt x="2298" y="1913"/>
                </a:lnTo>
                <a:lnTo>
                  <a:pt x="2306" y="1882"/>
                </a:lnTo>
                <a:lnTo>
                  <a:pt x="2308" y="1851"/>
                </a:lnTo>
                <a:lnTo>
                  <a:pt x="2308" y="1775"/>
                </a:lnTo>
                <a:lnTo>
                  <a:pt x="2306" y="1744"/>
                </a:lnTo>
                <a:lnTo>
                  <a:pt x="2298" y="1713"/>
                </a:lnTo>
                <a:lnTo>
                  <a:pt x="2284" y="1685"/>
                </a:lnTo>
                <a:lnTo>
                  <a:pt x="2267" y="1660"/>
                </a:lnTo>
                <a:lnTo>
                  <a:pt x="2245" y="1639"/>
                </a:lnTo>
                <a:lnTo>
                  <a:pt x="2220" y="1621"/>
                </a:lnTo>
                <a:lnTo>
                  <a:pt x="2191" y="1608"/>
                </a:lnTo>
                <a:lnTo>
                  <a:pt x="2161" y="1600"/>
                </a:lnTo>
                <a:lnTo>
                  <a:pt x="2128" y="1597"/>
                </a:lnTo>
                <a:lnTo>
                  <a:pt x="1872" y="1597"/>
                </a:lnTo>
                <a:lnTo>
                  <a:pt x="1872" y="1344"/>
                </a:lnTo>
                <a:lnTo>
                  <a:pt x="1870" y="1311"/>
                </a:lnTo>
                <a:lnTo>
                  <a:pt x="1861" y="1281"/>
                </a:lnTo>
                <a:lnTo>
                  <a:pt x="1848" y="1253"/>
                </a:lnTo>
                <a:lnTo>
                  <a:pt x="1829" y="1228"/>
                </a:lnTo>
                <a:lnTo>
                  <a:pt x="1808" y="1206"/>
                </a:lnTo>
                <a:lnTo>
                  <a:pt x="1783" y="1189"/>
                </a:lnTo>
                <a:lnTo>
                  <a:pt x="1755" y="1176"/>
                </a:lnTo>
                <a:lnTo>
                  <a:pt x="1724" y="1167"/>
                </a:lnTo>
                <a:lnTo>
                  <a:pt x="1691" y="1165"/>
                </a:lnTo>
                <a:lnTo>
                  <a:pt x="1610" y="1165"/>
                </a:lnTo>
                <a:close/>
                <a:moveTo>
                  <a:pt x="1275" y="290"/>
                </a:moveTo>
                <a:lnTo>
                  <a:pt x="1246" y="292"/>
                </a:lnTo>
                <a:lnTo>
                  <a:pt x="1221" y="301"/>
                </a:lnTo>
                <a:lnTo>
                  <a:pt x="1198" y="313"/>
                </a:lnTo>
                <a:lnTo>
                  <a:pt x="1177" y="329"/>
                </a:lnTo>
                <a:lnTo>
                  <a:pt x="1161" y="349"/>
                </a:lnTo>
                <a:lnTo>
                  <a:pt x="1148" y="372"/>
                </a:lnTo>
                <a:lnTo>
                  <a:pt x="1140" y="397"/>
                </a:lnTo>
                <a:lnTo>
                  <a:pt x="1137" y="424"/>
                </a:lnTo>
                <a:lnTo>
                  <a:pt x="1137" y="556"/>
                </a:lnTo>
                <a:lnTo>
                  <a:pt x="2165" y="556"/>
                </a:lnTo>
                <a:lnTo>
                  <a:pt x="2165" y="424"/>
                </a:lnTo>
                <a:lnTo>
                  <a:pt x="2162" y="397"/>
                </a:lnTo>
                <a:lnTo>
                  <a:pt x="2154" y="372"/>
                </a:lnTo>
                <a:lnTo>
                  <a:pt x="2141" y="349"/>
                </a:lnTo>
                <a:lnTo>
                  <a:pt x="2125" y="329"/>
                </a:lnTo>
                <a:lnTo>
                  <a:pt x="2105" y="313"/>
                </a:lnTo>
                <a:lnTo>
                  <a:pt x="2081" y="301"/>
                </a:lnTo>
                <a:lnTo>
                  <a:pt x="2056" y="292"/>
                </a:lnTo>
                <a:lnTo>
                  <a:pt x="2028" y="290"/>
                </a:lnTo>
                <a:lnTo>
                  <a:pt x="1275" y="290"/>
                </a:lnTo>
                <a:close/>
                <a:moveTo>
                  <a:pt x="1127" y="0"/>
                </a:moveTo>
                <a:lnTo>
                  <a:pt x="2157" y="0"/>
                </a:lnTo>
                <a:lnTo>
                  <a:pt x="2201" y="3"/>
                </a:lnTo>
                <a:lnTo>
                  <a:pt x="2243" y="11"/>
                </a:lnTo>
                <a:lnTo>
                  <a:pt x="2282" y="27"/>
                </a:lnTo>
                <a:lnTo>
                  <a:pt x="2318" y="46"/>
                </a:lnTo>
                <a:lnTo>
                  <a:pt x="2351" y="71"/>
                </a:lnTo>
                <a:lnTo>
                  <a:pt x="2380" y="99"/>
                </a:lnTo>
                <a:lnTo>
                  <a:pt x="2405" y="132"/>
                </a:lnTo>
                <a:lnTo>
                  <a:pt x="2424" y="167"/>
                </a:lnTo>
                <a:lnTo>
                  <a:pt x="2440" y="206"/>
                </a:lnTo>
                <a:lnTo>
                  <a:pt x="2449" y="248"/>
                </a:lnTo>
                <a:lnTo>
                  <a:pt x="2452" y="291"/>
                </a:lnTo>
                <a:lnTo>
                  <a:pt x="2452" y="556"/>
                </a:lnTo>
                <a:lnTo>
                  <a:pt x="3066" y="556"/>
                </a:lnTo>
                <a:lnTo>
                  <a:pt x="3108" y="560"/>
                </a:lnTo>
                <a:lnTo>
                  <a:pt x="3150" y="569"/>
                </a:lnTo>
                <a:lnTo>
                  <a:pt x="3189" y="583"/>
                </a:lnTo>
                <a:lnTo>
                  <a:pt x="3225" y="604"/>
                </a:lnTo>
                <a:lnTo>
                  <a:pt x="3258" y="628"/>
                </a:lnTo>
                <a:lnTo>
                  <a:pt x="3288" y="657"/>
                </a:lnTo>
                <a:lnTo>
                  <a:pt x="3312" y="690"/>
                </a:lnTo>
                <a:lnTo>
                  <a:pt x="3331" y="725"/>
                </a:lnTo>
                <a:lnTo>
                  <a:pt x="3347" y="764"/>
                </a:lnTo>
                <a:lnTo>
                  <a:pt x="3357" y="806"/>
                </a:lnTo>
                <a:lnTo>
                  <a:pt x="3359" y="848"/>
                </a:lnTo>
                <a:lnTo>
                  <a:pt x="3359" y="3001"/>
                </a:lnTo>
                <a:lnTo>
                  <a:pt x="3356" y="3034"/>
                </a:lnTo>
                <a:lnTo>
                  <a:pt x="3347" y="3063"/>
                </a:lnTo>
                <a:lnTo>
                  <a:pt x="3331" y="3090"/>
                </a:lnTo>
                <a:lnTo>
                  <a:pt x="3313" y="3114"/>
                </a:lnTo>
                <a:lnTo>
                  <a:pt x="3289" y="3134"/>
                </a:lnTo>
                <a:lnTo>
                  <a:pt x="3261" y="3148"/>
                </a:lnTo>
                <a:lnTo>
                  <a:pt x="3232" y="3157"/>
                </a:lnTo>
                <a:lnTo>
                  <a:pt x="3199" y="3161"/>
                </a:lnTo>
                <a:lnTo>
                  <a:pt x="3199" y="3228"/>
                </a:lnTo>
                <a:lnTo>
                  <a:pt x="3196" y="3254"/>
                </a:lnTo>
                <a:lnTo>
                  <a:pt x="3188" y="3279"/>
                </a:lnTo>
                <a:lnTo>
                  <a:pt x="3176" y="3300"/>
                </a:lnTo>
                <a:lnTo>
                  <a:pt x="3161" y="3320"/>
                </a:lnTo>
                <a:lnTo>
                  <a:pt x="3141" y="3335"/>
                </a:lnTo>
                <a:lnTo>
                  <a:pt x="3119" y="3347"/>
                </a:lnTo>
                <a:lnTo>
                  <a:pt x="3094" y="3355"/>
                </a:lnTo>
                <a:lnTo>
                  <a:pt x="3068" y="3358"/>
                </a:lnTo>
                <a:lnTo>
                  <a:pt x="2601" y="3358"/>
                </a:lnTo>
                <a:lnTo>
                  <a:pt x="2574" y="3355"/>
                </a:lnTo>
                <a:lnTo>
                  <a:pt x="2549" y="3347"/>
                </a:lnTo>
                <a:lnTo>
                  <a:pt x="2527" y="3335"/>
                </a:lnTo>
                <a:lnTo>
                  <a:pt x="2508" y="3320"/>
                </a:lnTo>
                <a:lnTo>
                  <a:pt x="2491" y="3300"/>
                </a:lnTo>
                <a:lnTo>
                  <a:pt x="2479" y="3279"/>
                </a:lnTo>
                <a:lnTo>
                  <a:pt x="2472" y="3254"/>
                </a:lnTo>
                <a:lnTo>
                  <a:pt x="2469" y="3228"/>
                </a:lnTo>
                <a:lnTo>
                  <a:pt x="2469" y="3161"/>
                </a:lnTo>
                <a:lnTo>
                  <a:pt x="947" y="3161"/>
                </a:lnTo>
                <a:lnTo>
                  <a:pt x="947" y="3228"/>
                </a:lnTo>
                <a:lnTo>
                  <a:pt x="945" y="3254"/>
                </a:lnTo>
                <a:lnTo>
                  <a:pt x="938" y="3279"/>
                </a:lnTo>
                <a:lnTo>
                  <a:pt x="926" y="3300"/>
                </a:lnTo>
                <a:lnTo>
                  <a:pt x="909" y="3320"/>
                </a:lnTo>
                <a:lnTo>
                  <a:pt x="889" y="3335"/>
                </a:lnTo>
                <a:lnTo>
                  <a:pt x="868" y="3347"/>
                </a:lnTo>
                <a:lnTo>
                  <a:pt x="842" y="3355"/>
                </a:lnTo>
                <a:lnTo>
                  <a:pt x="816" y="3358"/>
                </a:lnTo>
                <a:lnTo>
                  <a:pt x="349" y="3358"/>
                </a:lnTo>
                <a:lnTo>
                  <a:pt x="323" y="3355"/>
                </a:lnTo>
                <a:lnTo>
                  <a:pt x="299" y="3347"/>
                </a:lnTo>
                <a:lnTo>
                  <a:pt x="276" y="3335"/>
                </a:lnTo>
                <a:lnTo>
                  <a:pt x="257" y="3320"/>
                </a:lnTo>
                <a:lnTo>
                  <a:pt x="241" y="3300"/>
                </a:lnTo>
                <a:lnTo>
                  <a:pt x="229" y="3279"/>
                </a:lnTo>
                <a:lnTo>
                  <a:pt x="221" y="3254"/>
                </a:lnTo>
                <a:lnTo>
                  <a:pt x="219" y="3228"/>
                </a:lnTo>
                <a:lnTo>
                  <a:pt x="219" y="3161"/>
                </a:lnTo>
                <a:lnTo>
                  <a:pt x="183" y="3157"/>
                </a:lnTo>
                <a:lnTo>
                  <a:pt x="150" y="3150"/>
                </a:lnTo>
                <a:lnTo>
                  <a:pt x="118" y="3137"/>
                </a:lnTo>
                <a:lnTo>
                  <a:pt x="90" y="3120"/>
                </a:lnTo>
                <a:lnTo>
                  <a:pt x="64" y="3098"/>
                </a:lnTo>
                <a:lnTo>
                  <a:pt x="43" y="3072"/>
                </a:lnTo>
                <a:lnTo>
                  <a:pt x="24" y="3044"/>
                </a:lnTo>
                <a:lnTo>
                  <a:pt x="11" y="3013"/>
                </a:lnTo>
                <a:lnTo>
                  <a:pt x="3" y="2980"/>
                </a:lnTo>
                <a:lnTo>
                  <a:pt x="0" y="2944"/>
                </a:lnTo>
                <a:lnTo>
                  <a:pt x="0" y="848"/>
                </a:lnTo>
                <a:lnTo>
                  <a:pt x="3" y="806"/>
                </a:lnTo>
                <a:lnTo>
                  <a:pt x="12" y="764"/>
                </a:lnTo>
                <a:lnTo>
                  <a:pt x="27" y="725"/>
                </a:lnTo>
                <a:lnTo>
                  <a:pt x="47" y="690"/>
                </a:lnTo>
                <a:lnTo>
                  <a:pt x="72" y="657"/>
                </a:lnTo>
                <a:lnTo>
                  <a:pt x="102" y="628"/>
                </a:lnTo>
                <a:lnTo>
                  <a:pt x="134" y="604"/>
                </a:lnTo>
                <a:lnTo>
                  <a:pt x="171" y="583"/>
                </a:lnTo>
                <a:lnTo>
                  <a:pt x="209" y="569"/>
                </a:lnTo>
                <a:lnTo>
                  <a:pt x="250" y="560"/>
                </a:lnTo>
                <a:lnTo>
                  <a:pt x="294" y="556"/>
                </a:lnTo>
                <a:lnTo>
                  <a:pt x="850" y="556"/>
                </a:lnTo>
                <a:lnTo>
                  <a:pt x="850" y="274"/>
                </a:lnTo>
                <a:lnTo>
                  <a:pt x="853" y="234"/>
                </a:lnTo>
                <a:lnTo>
                  <a:pt x="862" y="195"/>
                </a:lnTo>
                <a:lnTo>
                  <a:pt x="875" y="159"/>
                </a:lnTo>
                <a:lnTo>
                  <a:pt x="895" y="124"/>
                </a:lnTo>
                <a:lnTo>
                  <a:pt x="918" y="94"/>
                </a:lnTo>
                <a:lnTo>
                  <a:pt x="945" y="67"/>
                </a:lnTo>
                <a:lnTo>
                  <a:pt x="976" y="44"/>
                </a:lnTo>
                <a:lnTo>
                  <a:pt x="1011" y="26"/>
                </a:lnTo>
                <a:lnTo>
                  <a:pt x="1047" y="11"/>
                </a:lnTo>
                <a:lnTo>
                  <a:pt x="1086" y="3"/>
                </a:lnTo>
                <a:lnTo>
                  <a:pt x="1127" y="0"/>
                </a:lnTo>
                <a:close/>
              </a:path>
            </a:pathLst>
          </a:custGeom>
          <a:solidFill>
            <a:srgbClr val="5B5B5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2" name="Google Shape;222;p10"/>
          <p:cNvGrpSpPr/>
          <p:nvPr/>
        </p:nvGrpSpPr>
        <p:grpSpPr>
          <a:xfrm>
            <a:off x="710401" y="2612875"/>
            <a:ext cx="412948" cy="409515"/>
            <a:chOff x="9350375" y="6164263"/>
            <a:chExt cx="461962" cy="504826"/>
          </a:xfrm>
        </p:grpSpPr>
        <p:sp>
          <p:nvSpPr>
            <p:cNvPr id="223" name="Google Shape;223;p10"/>
            <p:cNvSpPr/>
            <p:nvPr/>
          </p:nvSpPr>
          <p:spPr>
            <a:xfrm>
              <a:off x="9561513" y="6432550"/>
              <a:ext cx="250824" cy="236539"/>
            </a:xfrm>
            <a:custGeom>
              <a:rect b="b" l="l" r="r" t="t"/>
              <a:pathLst>
                <a:path extrusionOk="0" h="1489" w="1572">
                  <a:moveTo>
                    <a:pt x="612" y="298"/>
                  </a:moveTo>
                  <a:lnTo>
                    <a:pt x="586" y="300"/>
                  </a:lnTo>
                  <a:lnTo>
                    <a:pt x="561" y="309"/>
                  </a:lnTo>
                  <a:lnTo>
                    <a:pt x="538" y="322"/>
                  </a:lnTo>
                  <a:lnTo>
                    <a:pt x="519" y="339"/>
                  </a:lnTo>
                  <a:lnTo>
                    <a:pt x="504" y="360"/>
                  </a:lnTo>
                  <a:lnTo>
                    <a:pt x="319" y="682"/>
                  </a:lnTo>
                  <a:lnTo>
                    <a:pt x="308" y="706"/>
                  </a:lnTo>
                  <a:lnTo>
                    <a:pt x="302" y="732"/>
                  </a:lnTo>
                  <a:lnTo>
                    <a:pt x="302" y="757"/>
                  </a:lnTo>
                  <a:lnTo>
                    <a:pt x="308" y="783"/>
                  </a:lnTo>
                  <a:lnTo>
                    <a:pt x="319" y="807"/>
                  </a:lnTo>
                  <a:lnTo>
                    <a:pt x="504" y="1129"/>
                  </a:lnTo>
                  <a:lnTo>
                    <a:pt x="519" y="1150"/>
                  </a:lnTo>
                  <a:lnTo>
                    <a:pt x="538" y="1167"/>
                  </a:lnTo>
                  <a:lnTo>
                    <a:pt x="561" y="1181"/>
                  </a:lnTo>
                  <a:lnTo>
                    <a:pt x="586" y="1189"/>
                  </a:lnTo>
                  <a:lnTo>
                    <a:pt x="612" y="1192"/>
                  </a:lnTo>
                  <a:lnTo>
                    <a:pt x="960" y="1192"/>
                  </a:lnTo>
                  <a:lnTo>
                    <a:pt x="986" y="1189"/>
                  </a:lnTo>
                  <a:lnTo>
                    <a:pt x="1011" y="1181"/>
                  </a:lnTo>
                  <a:lnTo>
                    <a:pt x="1033" y="1167"/>
                  </a:lnTo>
                  <a:lnTo>
                    <a:pt x="1053" y="1150"/>
                  </a:lnTo>
                  <a:lnTo>
                    <a:pt x="1068" y="1129"/>
                  </a:lnTo>
                  <a:lnTo>
                    <a:pt x="1253" y="807"/>
                  </a:lnTo>
                  <a:lnTo>
                    <a:pt x="1264" y="783"/>
                  </a:lnTo>
                  <a:lnTo>
                    <a:pt x="1269" y="757"/>
                  </a:lnTo>
                  <a:lnTo>
                    <a:pt x="1269" y="732"/>
                  </a:lnTo>
                  <a:lnTo>
                    <a:pt x="1264" y="706"/>
                  </a:lnTo>
                  <a:lnTo>
                    <a:pt x="1253" y="682"/>
                  </a:lnTo>
                  <a:lnTo>
                    <a:pt x="1068" y="360"/>
                  </a:lnTo>
                  <a:lnTo>
                    <a:pt x="1053" y="339"/>
                  </a:lnTo>
                  <a:lnTo>
                    <a:pt x="1033" y="322"/>
                  </a:lnTo>
                  <a:lnTo>
                    <a:pt x="1011" y="309"/>
                  </a:lnTo>
                  <a:lnTo>
                    <a:pt x="986" y="300"/>
                  </a:lnTo>
                  <a:lnTo>
                    <a:pt x="960" y="298"/>
                  </a:lnTo>
                  <a:lnTo>
                    <a:pt x="612" y="298"/>
                  </a:lnTo>
                  <a:close/>
                  <a:moveTo>
                    <a:pt x="474" y="0"/>
                  </a:moveTo>
                  <a:lnTo>
                    <a:pt x="1097" y="0"/>
                  </a:lnTo>
                  <a:lnTo>
                    <a:pt x="1126" y="3"/>
                  </a:lnTo>
                  <a:lnTo>
                    <a:pt x="1152" y="10"/>
                  </a:lnTo>
                  <a:lnTo>
                    <a:pt x="1176" y="22"/>
                  </a:lnTo>
                  <a:lnTo>
                    <a:pt x="1199" y="37"/>
                  </a:lnTo>
                  <a:lnTo>
                    <a:pt x="1218" y="58"/>
                  </a:lnTo>
                  <a:lnTo>
                    <a:pt x="1233" y="81"/>
                  </a:lnTo>
                  <a:lnTo>
                    <a:pt x="1554" y="670"/>
                  </a:lnTo>
                  <a:lnTo>
                    <a:pt x="1564" y="694"/>
                  </a:lnTo>
                  <a:lnTo>
                    <a:pt x="1570" y="720"/>
                  </a:lnTo>
                  <a:lnTo>
                    <a:pt x="1572" y="745"/>
                  </a:lnTo>
                  <a:lnTo>
                    <a:pt x="1570" y="770"/>
                  </a:lnTo>
                  <a:lnTo>
                    <a:pt x="1564" y="795"/>
                  </a:lnTo>
                  <a:lnTo>
                    <a:pt x="1554" y="819"/>
                  </a:lnTo>
                  <a:lnTo>
                    <a:pt x="1233" y="1408"/>
                  </a:lnTo>
                  <a:lnTo>
                    <a:pt x="1218" y="1431"/>
                  </a:lnTo>
                  <a:lnTo>
                    <a:pt x="1199" y="1452"/>
                  </a:lnTo>
                  <a:lnTo>
                    <a:pt x="1176" y="1467"/>
                  </a:lnTo>
                  <a:lnTo>
                    <a:pt x="1152" y="1479"/>
                  </a:lnTo>
                  <a:lnTo>
                    <a:pt x="1126" y="1486"/>
                  </a:lnTo>
                  <a:lnTo>
                    <a:pt x="1097" y="1489"/>
                  </a:lnTo>
                  <a:lnTo>
                    <a:pt x="474" y="1489"/>
                  </a:lnTo>
                  <a:lnTo>
                    <a:pt x="446" y="1486"/>
                  </a:lnTo>
                  <a:lnTo>
                    <a:pt x="420" y="1479"/>
                  </a:lnTo>
                  <a:lnTo>
                    <a:pt x="395" y="1467"/>
                  </a:lnTo>
                  <a:lnTo>
                    <a:pt x="372" y="1452"/>
                  </a:lnTo>
                  <a:lnTo>
                    <a:pt x="354" y="1431"/>
                  </a:lnTo>
                  <a:lnTo>
                    <a:pt x="338" y="1408"/>
                  </a:lnTo>
                  <a:lnTo>
                    <a:pt x="19" y="819"/>
                  </a:lnTo>
                  <a:lnTo>
                    <a:pt x="8" y="795"/>
                  </a:lnTo>
                  <a:lnTo>
                    <a:pt x="2" y="770"/>
                  </a:lnTo>
                  <a:lnTo>
                    <a:pt x="0" y="745"/>
                  </a:lnTo>
                  <a:lnTo>
                    <a:pt x="2" y="720"/>
                  </a:lnTo>
                  <a:lnTo>
                    <a:pt x="8" y="694"/>
                  </a:lnTo>
                  <a:lnTo>
                    <a:pt x="19" y="670"/>
                  </a:lnTo>
                  <a:lnTo>
                    <a:pt x="338" y="81"/>
                  </a:lnTo>
                  <a:lnTo>
                    <a:pt x="354" y="58"/>
                  </a:lnTo>
                  <a:lnTo>
                    <a:pt x="372" y="37"/>
                  </a:lnTo>
                  <a:lnTo>
                    <a:pt x="395" y="22"/>
                  </a:lnTo>
                  <a:lnTo>
                    <a:pt x="420" y="10"/>
                  </a:lnTo>
                  <a:lnTo>
                    <a:pt x="446" y="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0"/>
            <p:cNvSpPr/>
            <p:nvPr/>
          </p:nvSpPr>
          <p:spPr>
            <a:xfrm>
              <a:off x="9350375" y="6289675"/>
              <a:ext cx="249238" cy="236539"/>
            </a:xfrm>
            <a:custGeom>
              <a:rect b="b" l="l" r="r" t="t"/>
              <a:pathLst>
                <a:path extrusionOk="0" h="1489" w="1573">
                  <a:moveTo>
                    <a:pt x="475" y="0"/>
                  </a:moveTo>
                  <a:lnTo>
                    <a:pt x="1099" y="0"/>
                  </a:lnTo>
                  <a:lnTo>
                    <a:pt x="1127" y="3"/>
                  </a:lnTo>
                  <a:lnTo>
                    <a:pt x="1153" y="10"/>
                  </a:lnTo>
                  <a:lnTo>
                    <a:pt x="1178" y="22"/>
                  </a:lnTo>
                  <a:lnTo>
                    <a:pt x="1200" y="37"/>
                  </a:lnTo>
                  <a:lnTo>
                    <a:pt x="1219" y="57"/>
                  </a:lnTo>
                  <a:lnTo>
                    <a:pt x="1234" y="81"/>
                  </a:lnTo>
                  <a:lnTo>
                    <a:pt x="1554" y="670"/>
                  </a:lnTo>
                  <a:lnTo>
                    <a:pt x="1564" y="694"/>
                  </a:lnTo>
                  <a:lnTo>
                    <a:pt x="1571" y="719"/>
                  </a:lnTo>
                  <a:lnTo>
                    <a:pt x="1573" y="745"/>
                  </a:lnTo>
                  <a:lnTo>
                    <a:pt x="1571" y="770"/>
                  </a:lnTo>
                  <a:lnTo>
                    <a:pt x="1564" y="794"/>
                  </a:lnTo>
                  <a:lnTo>
                    <a:pt x="1554" y="819"/>
                  </a:lnTo>
                  <a:lnTo>
                    <a:pt x="1234" y="1408"/>
                  </a:lnTo>
                  <a:lnTo>
                    <a:pt x="1219" y="1431"/>
                  </a:lnTo>
                  <a:lnTo>
                    <a:pt x="1200" y="1451"/>
                  </a:lnTo>
                  <a:lnTo>
                    <a:pt x="1178" y="1466"/>
                  </a:lnTo>
                  <a:lnTo>
                    <a:pt x="1153" y="1479"/>
                  </a:lnTo>
                  <a:lnTo>
                    <a:pt x="1127" y="1486"/>
                  </a:lnTo>
                  <a:lnTo>
                    <a:pt x="1099" y="1489"/>
                  </a:lnTo>
                  <a:lnTo>
                    <a:pt x="475" y="1489"/>
                  </a:lnTo>
                  <a:lnTo>
                    <a:pt x="447" y="1486"/>
                  </a:lnTo>
                  <a:lnTo>
                    <a:pt x="420" y="1479"/>
                  </a:lnTo>
                  <a:lnTo>
                    <a:pt x="396" y="1466"/>
                  </a:lnTo>
                  <a:lnTo>
                    <a:pt x="374" y="1451"/>
                  </a:lnTo>
                  <a:lnTo>
                    <a:pt x="354" y="1431"/>
                  </a:lnTo>
                  <a:lnTo>
                    <a:pt x="338" y="1408"/>
                  </a:lnTo>
                  <a:lnTo>
                    <a:pt x="19" y="819"/>
                  </a:lnTo>
                  <a:lnTo>
                    <a:pt x="9" y="794"/>
                  </a:lnTo>
                  <a:lnTo>
                    <a:pt x="2" y="770"/>
                  </a:lnTo>
                  <a:lnTo>
                    <a:pt x="0" y="745"/>
                  </a:lnTo>
                  <a:lnTo>
                    <a:pt x="0" y="744"/>
                  </a:lnTo>
                  <a:lnTo>
                    <a:pt x="2" y="719"/>
                  </a:lnTo>
                  <a:lnTo>
                    <a:pt x="9" y="694"/>
                  </a:lnTo>
                  <a:lnTo>
                    <a:pt x="19" y="670"/>
                  </a:lnTo>
                  <a:lnTo>
                    <a:pt x="338" y="81"/>
                  </a:lnTo>
                  <a:lnTo>
                    <a:pt x="354" y="57"/>
                  </a:lnTo>
                  <a:lnTo>
                    <a:pt x="374" y="37"/>
                  </a:lnTo>
                  <a:lnTo>
                    <a:pt x="396" y="22"/>
                  </a:lnTo>
                  <a:lnTo>
                    <a:pt x="420" y="10"/>
                  </a:lnTo>
                  <a:lnTo>
                    <a:pt x="447" y="3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0"/>
            <p:cNvSpPr/>
            <p:nvPr/>
          </p:nvSpPr>
          <p:spPr>
            <a:xfrm>
              <a:off x="9561513" y="6164263"/>
              <a:ext cx="250824" cy="236539"/>
            </a:xfrm>
            <a:custGeom>
              <a:rect b="b" l="l" r="r" t="t"/>
              <a:pathLst>
                <a:path extrusionOk="0" h="1489" w="1572">
                  <a:moveTo>
                    <a:pt x="474" y="0"/>
                  </a:moveTo>
                  <a:lnTo>
                    <a:pt x="1097" y="0"/>
                  </a:lnTo>
                  <a:lnTo>
                    <a:pt x="1126" y="3"/>
                  </a:lnTo>
                  <a:lnTo>
                    <a:pt x="1152" y="10"/>
                  </a:lnTo>
                  <a:lnTo>
                    <a:pt x="1176" y="22"/>
                  </a:lnTo>
                  <a:lnTo>
                    <a:pt x="1199" y="37"/>
                  </a:lnTo>
                  <a:lnTo>
                    <a:pt x="1218" y="58"/>
                  </a:lnTo>
                  <a:lnTo>
                    <a:pt x="1233" y="81"/>
                  </a:lnTo>
                  <a:lnTo>
                    <a:pt x="1554" y="670"/>
                  </a:lnTo>
                  <a:lnTo>
                    <a:pt x="1564" y="694"/>
                  </a:lnTo>
                  <a:lnTo>
                    <a:pt x="1570" y="718"/>
                  </a:lnTo>
                  <a:lnTo>
                    <a:pt x="1572" y="744"/>
                  </a:lnTo>
                  <a:lnTo>
                    <a:pt x="1570" y="769"/>
                  </a:lnTo>
                  <a:lnTo>
                    <a:pt x="1564" y="795"/>
                  </a:lnTo>
                  <a:lnTo>
                    <a:pt x="1554" y="819"/>
                  </a:lnTo>
                  <a:lnTo>
                    <a:pt x="1233" y="1408"/>
                  </a:lnTo>
                  <a:lnTo>
                    <a:pt x="1218" y="1431"/>
                  </a:lnTo>
                  <a:lnTo>
                    <a:pt x="1199" y="1451"/>
                  </a:lnTo>
                  <a:lnTo>
                    <a:pt x="1176" y="1467"/>
                  </a:lnTo>
                  <a:lnTo>
                    <a:pt x="1152" y="1479"/>
                  </a:lnTo>
                  <a:lnTo>
                    <a:pt x="1126" y="1486"/>
                  </a:lnTo>
                  <a:lnTo>
                    <a:pt x="1097" y="1489"/>
                  </a:lnTo>
                  <a:lnTo>
                    <a:pt x="474" y="1489"/>
                  </a:lnTo>
                  <a:lnTo>
                    <a:pt x="446" y="1486"/>
                  </a:lnTo>
                  <a:lnTo>
                    <a:pt x="420" y="1479"/>
                  </a:lnTo>
                  <a:lnTo>
                    <a:pt x="395" y="1467"/>
                  </a:lnTo>
                  <a:lnTo>
                    <a:pt x="372" y="1451"/>
                  </a:lnTo>
                  <a:lnTo>
                    <a:pt x="354" y="1431"/>
                  </a:lnTo>
                  <a:lnTo>
                    <a:pt x="338" y="1408"/>
                  </a:lnTo>
                  <a:lnTo>
                    <a:pt x="19" y="818"/>
                  </a:lnTo>
                  <a:lnTo>
                    <a:pt x="8" y="795"/>
                  </a:lnTo>
                  <a:lnTo>
                    <a:pt x="2" y="769"/>
                  </a:lnTo>
                  <a:lnTo>
                    <a:pt x="0" y="744"/>
                  </a:lnTo>
                  <a:lnTo>
                    <a:pt x="2" y="718"/>
                  </a:lnTo>
                  <a:lnTo>
                    <a:pt x="8" y="694"/>
                  </a:lnTo>
                  <a:lnTo>
                    <a:pt x="19" y="670"/>
                  </a:lnTo>
                  <a:lnTo>
                    <a:pt x="338" y="81"/>
                  </a:lnTo>
                  <a:lnTo>
                    <a:pt x="354" y="58"/>
                  </a:lnTo>
                  <a:lnTo>
                    <a:pt x="372" y="37"/>
                  </a:lnTo>
                  <a:lnTo>
                    <a:pt x="395" y="22"/>
                  </a:lnTo>
                  <a:lnTo>
                    <a:pt x="420" y="10"/>
                  </a:lnTo>
                  <a:lnTo>
                    <a:pt x="446" y="3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10"/>
          <p:cNvGrpSpPr/>
          <p:nvPr/>
        </p:nvGrpSpPr>
        <p:grpSpPr>
          <a:xfrm>
            <a:off x="5127808" y="1454549"/>
            <a:ext cx="265437" cy="409465"/>
            <a:chOff x="5068888" y="4557713"/>
            <a:chExt cx="342898" cy="433388"/>
          </a:xfrm>
        </p:grpSpPr>
        <p:sp>
          <p:nvSpPr>
            <p:cNvPr id="227" name="Google Shape;227;p10"/>
            <p:cNvSpPr/>
            <p:nvPr/>
          </p:nvSpPr>
          <p:spPr>
            <a:xfrm>
              <a:off x="5068888" y="4613276"/>
              <a:ext cx="342898" cy="377825"/>
            </a:xfrm>
            <a:custGeom>
              <a:rect b="b" l="l" r="r" t="t"/>
              <a:pathLst>
                <a:path extrusionOk="0" h="3093" w="2803">
                  <a:moveTo>
                    <a:pt x="98" y="0"/>
                  </a:moveTo>
                  <a:lnTo>
                    <a:pt x="591" y="0"/>
                  </a:lnTo>
                  <a:lnTo>
                    <a:pt x="599" y="2"/>
                  </a:lnTo>
                  <a:lnTo>
                    <a:pt x="604" y="6"/>
                  </a:lnTo>
                  <a:lnTo>
                    <a:pt x="607" y="11"/>
                  </a:lnTo>
                  <a:lnTo>
                    <a:pt x="608" y="16"/>
                  </a:lnTo>
                  <a:lnTo>
                    <a:pt x="609" y="18"/>
                  </a:lnTo>
                  <a:lnTo>
                    <a:pt x="632" y="178"/>
                  </a:lnTo>
                  <a:lnTo>
                    <a:pt x="632" y="179"/>
                  </a:lnTo>
                  <a:lnTo>
                    <a:pt x="632" y="183"/>
                  </a:lnTo>
                  <a:lnTo>
                    <a:pt x="632" y="186"/>
                  </a:lnTo>
                  <a:lnTo>
                    <a:pt x="630" y="191"/>
                  </a:lnTo>
                  <a:lnTo>
                    <a:pt x="626" y="195"/>
                  </a:lnTo>
                  <a:lnTo>
                    <a:pt x="619" y="196"/>
                  </a:lnTo>
                  <a:lnTo>
                    <a:pt x="293" y="196"/>
                  </a:lnTo>
                  <a:lnTo>
                    <a:pt x="270" y="198"/>
                  </a:lnTo>
                  <a:lnTo>
                    <a:pt x="250" y="206"/>
                  </a:lnTo>
                  <a:lnTo>
                    <a:pt x="231" y="218"/>
                  </a:lnTo>
                  <a:lnTo>
                    <a:pt x="216" y="233"/>
                  </a:lnTo>
                  <a:lnTo>
                    <a:pt x="206" y="251"/>
                  </a:lnTo>
                  <a:lnTo>
                    <a:pt x="198" y="272"/>
                  </a:lnTo>
                  <a:lnTo>
                    <a:pt x="195" y="293"/>
                  </a:lnTo>
                  <a:lnTo>
                    <a:pt x="195" y="2799"/>
                  </a:lnTo>
                  <a:lnTo>
                    <a:pt x="198" y="2821"/>
                  </a:lnTo>
                  <a:lnTo>
                    <a:pt x="206" y="2842"/>
                  </a:lnTo>
                  <a:lnTo>
                    <a:pt x="216" y="2860"/>
                  </a:lnTo>
                  <a:lnTo>
                    <a:pt x="231" y="2875"/>
                  </a:lnTo>
                  <a:lnTo>
                    <a:pt x="250" y="2887"/>
                  </a:lnTo>
                  <a:lnTo>
                    <a:pt x="270" y="2894"/>
                  </a:lnTo>
                  <a:lnTo>
                    <a:pt x="293" y="2897"/>
                  </a:lnTo>
                  <a:lnTo>
                    <a:pt x="2510" y="2897"/>
                  </a:lnTo>
                  <a:lnTo>
                    <a:pt x="2532" y="2894"/>
                  </a:lnTo>
                  <a:lnTo>
                    <a:pt x="2553" y="2887"/>
                  </a:lnTo>
                  <a:lnTo>
                    <a:pt x="2571" y="2875"/>
                  </a:lnTo>
                  <a:lnTo>
                    <a:pt x="2586" y="2860"/>
                  </a:lnTo>
                  <a:lnTo>
                    <a:pt x="2598" y="2842"/>
                  </a:lnTo>
                  <a:lnTo>
                    <a:pt x="2606" y="2821"/>
                  </a:lnTo>
                  <a:lnTo>
                    <a:pt x="2608" y="2799"/>
                  </a:lnTo>
                  <a:lnTo>
                    <a:pt x="2608" y="293"/>
                  </a:lnTo>
                  <a:lnTo>
                    <a:pt x="2606" y="272"/>
                  </a:lnTo>
                  <a:lnTo>
                    <a:pt x="2598" y="251"/>
                  </a:lnTo>
                  <a:lnTo>
                    <a:pt x="2586" y="233"/>
                  </a:lnTo>
                  <a:lnTo>
                    <a:pt x="2571" y="218"/>
                  </a:lnTo>
                  <a:lnTo>
                    <a:pt x="2553" y="206"/>
                  </a:lnTo>
                  <a:lnTo>
                    <a:pt x="2532" y="198"/>
                  </a:lnTo>
                  <a:lnTo>
                    <a:pt x="2510" y="196"/>
                  </a:lnTo>
                  <a:lnTo>
                    <a:pt x="2190" y="196"/>
                  </a:lnTo>
                  <a:lnTo>
                    <a:pt x="2180" y="194"/>
                  </a:lnTo>
                  <a:lnTo>
                    <a:pt x="2175" y="191"/>
                  </a:lnTo>
                  <a:lnTo>
                    <a:pt x="2172" y="185"/>
                  </a:lnTo>
                  <a:lnTo>
                    <a:pt x="2172" y="180"/>
                  </a:lnTo>
                  <a:lnTo>
                    <a:pt x="2172" y="177"/>
                  </a:lnTo>
                  <a:lnTo>
                    <a:pt x="2172" y="174"/>
                  </a:lnTo>
                  <a:lnTo>
                    <a:pt x="2194" y="19"/>
                  </a:lnTo>
                  <a:lnTo>
                    <a:pt x="2194" y="17"/>
                  </a:lnTo>
                  <a:lnTo>
                    <a:pt x="2195" y="12"/>
                  </a:lnTo>
                  <a:lnTo>
                    <a:pt x="2200" y="7"/>
                  </a:lnTo>
                  <a:lnTo>
                    <a:pt x="2205" y="2"/>
                  </a:lnTo>
                  <a:lnTo>
                    <a:pt x="2214" y="0"/>
                  </a:lnTo>
                  <a:lnTo>
                    <a:pt x="2706" y="0"/>
                  </a:lnTo>
                  <a:lnTo>
                    <a:pt x="2727" y="3"/>
                  </a:lnTo>
                  <a:lnTo>
                    <a:pt x="2749" y="10"/>
                  </a:lnTo>
                  <a:lnTo>
                    <a:pt x="2766" y="21"/>
                  </a:lnTo>
                  <a:lnTo>
                    <a:pt x="2781" y="36"/>
                  </a:lnTo>
                  <a:lnTo>
                    <a:pt x="2793" y="55"/>
                  </a:lnTo>
                  <a:lnTo>
                    <a:pt x="2800" y="75"/>
                  </a:lnTo>
                  <a:lnTo>
                    <a:pt x="2803" y="98"/>
                  </a:lnTo>
                  <a:lnTo>
                    <a:pt x="2803" y="2995"/>
                  </a:lnTo>
                  <a:lnTo>
                    <a:pt x="2800" y="3017"/>
                  </a:lnTo>
                  <a:lnTo>
                    <a:pt x="2793" y="3038"/>
                  </a:lnTo>
                  <a:lnTo>
                    <a:pt x="2781" y="3056"/>
                  </a:lnTo>
                  <a:lnTo>
                    <a:pt x="2766" y="3071"/>
                  </a:lnTo>
                  <a:lnTo>
                    <a:pt x="2749" y="3082"/>
                  </a:lnTo>
                  <a:lnTo>
                    <a:pt x="2727" y="3090"/>
                  </a:lnTo>
                  <a:lnTo>
                    <a:pt x="2706" y="3093"/>
                  </a:lnTo>
                  <a:lnTo>
                    <a:pt x="98" y="3093"/>
                  </a:lnTo>
                  <a:lnTo>
                    <a:pt x="75" y="3090"/>
                  </a:lnTo>
                  <a:lnTo>
                    <a:pt x="55" y="3082"/>
                  </a:lnTo>
                  <a:lnTo>
                    <a:pt x="37" y="3071"/>
                  </a:lnTo>
                  <a:lnTo>
                    <a:pt x="22" y="3056"/>
                  </a:lnTo>
                  <a:lnTo>
                    <a:pt x="10" y="3038"/>
                  </a:lnTo>
                  <a:lnTo>
                    <a:pt x="2" y="3017"/>
                  </a:lnTo>
                  <a:lnTo>
                    <a:pt x="0" y="2995"/>
                  </a:lnTo>
                  <a:lnTo>
                    <a:pt x="0" y="98"/>
                  </a:lnTo>
                  <a:lnTo>
                    <a:pt x="2" y="75"/>
                  </a:lnTo>
                  <a:lnTo>
                    <a:pt x="10" y="55"/>
                  </a:lnTo>
                  <a:lnTo>
                    <a:pt x="22" y="36"/>
                  </a:lnTo>
                  <a:lnTo>
                    <a:pt x="37" y="21"/>
                  </a:lnTo>
                  <a:lnTo>
                    <a:pt x="55" y="10"/>
                  </a:lnTo>
                  <a:lnTo>
                    <a:pt x="75" y="3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0"/>
            <p:cNvSpPr/>
            <p:nvPr/>
          </p:nvSpPr>
          <p:spPr>
            <a:xfrm>
              <a:off x="5167313" y="4557713"/>
              <a:ext cx="144464" cy="95250"/>
            </a:xfrm>
            <a:custGeom>
              <a:rect b="b" l="l" r="r" t="t"/>
              <a:pathLst>
                <a:path extrusionOk="0" h="776" w="1186">
                  <a:moveTo>
                    <a:pt x="593" y="176"/>
                  </a:moveTo>
                  <a:lnTo>
                    <a:pt x="569" y="178"/>
                  </a:lnTo>
                  <a:lnTo>
                    <a:pt x="549" y="186"/>
                  </a:lnTo>
                  <a:lnTo>
                    <a:pt x="530" y="198"/>
                  </a:lnTo>
                  <a:lnTo>
                    <a:pt x="514" y="214"/>
                  </a:lnTo>
                  <a:lnTo>
                    <a:pt x="502" y="232"/>
                  </a:lnTo>
                  <a:lnTo>
                    <a:pt x="495" y="254"/>
                  </a:lnTo>
                  <a:lnTo>
                    <a:pt x="493" y="277"/>
                  </a:lnTo>
                  <a:lnTo>
                    <a:pt x="495" y="299"/>
                  </a:lnTo>
                  <a:lnTo>
                    <a:pt x="502" y="321"/>
                  </a:lnTo>
                  <a:lnTo>
                    <a:pt x="514" y="339"/>
                  </a:lnTo>
                  <a:lnTo>
                    <a:pt x="530" y="354"/>
                  </a:lnTo>
                  <a:lnTo>
                    <a:pt x="549" y="366"/>
                  </a:lnTo>
                  <a:lnTo>
                    <a:pt x="569" y="374"/>
                  </a:lnTo>
                  <a:lnTo>
                    <a:pt x="593" y="377"/>
                  </a:lnTo>
                  <a:lnTo>
                    <a:pt x="615" y="374"/>
                  </a:lnTo>
                  <a:lnTo>
                    <a:pt x="637" y="366"/>
                  </a:lnTo>
                  <a:lnTo>
                    <a:pt x="655" y="354"/>
                  </a:lnTo>
                  <a:lnTo>
                    <a:pt x="670" y="339"/>
                  </a:lnTo>
                  <a:lnTo>
                    <a:pt x="682" y="321"/>
                  </a:lnTo>
                  <a:lnTo>
                    <a:pt x="690" y="299"/>
                  </a:lnTo>
                  <a:lnTo>
                    <a:pt x="693" y="277"/>
                  </a:lnTo>
                  <a:lnTo>
                    <a:pt x="690" y="254"/>
                  </a:lnTo>
                  <a:lnTo>
                    <a:pt x="682" y="232"/>
                  </a:lnTo>
                  <a:lnTo>
                    <a:pt x="670" y="214"/>
                  </a:lnTo>
                  <a:lnTo>
                    <a:pt x="655" y="198"/>
                  </a:lnTo>
                  <a:lnTo>
                    <a:pt x="637" y="186"/>
                  </a:lnTo>
                  <a:lnTo>
                    <a:pt x="615" y="178"/>
                  </a:lnTo>
                  <a:lnTo>
                    <a:pt x="593" y="176"/>
                  </a:lnTo>
                  <a:close/>
                  <a:moveTo>
                    <a:pt x="593" y="0"/>
                  </a:moveTo>
                  <a:lnTo>
                    <a:pt x="640" y="4"/>
                  </a:lnTo>
                  <a:lnTo>
                    <a:pt x="685" y="13"/>
                  </a:lnTo>
                  <a:lnTo>
                    <a:pt x="729" y="28"/>
                  </a:lnTo>
                  <a:lnTo>
                    <a:pt x="768" y="50"/>
                  </a:lnTo>
                  <a:lnTo>
                    <a:pt x="804" y="76"/>
                  </a:lnTo>
                  <a:lnTo>
                    <a:pt x="836" y="107"/>
                  </a:lnTo>
                  <a:lnTo>
                    <a:pt x="865" y="142"/>
                  </a:lnTo>
                  <a:lnTo>
                    <a:pt x="888" y="181"/>
                  </a:lnTo>
                  <a:lnTo>
                    <a:pt x="906" y="223"/>
                  </a:lnTo>
                  <a:lnTo>
                    <a:pt x="918" y="267"/>
                  </a:lnTo>
                  <a:lnTo>
                    <a:pt x="919" y="273"/>
                  </a:lnTo>
                  <a:lnTo>
                    <a:pt x="921" y="280"/>
                  </a:lnTo>
                  <a:lnTo>
                    <a:pt x="923" y="286"/>
                  </a:lnTo>
                  <a:lnTo>
                    <a:pt x="928" y="292"/>
                  </a:lnTo>
                  <a:lnTo>
                    <a:pt x="934" y="294"/>
                  </a:lnTo>
                  <a:lnTo>
                    <a:pt x="1135" y="294"/>
                  </a:lnTo>
                  <a:lnTo>
                    <a:pt x="1154" y="296"/>
                  </a:lnTo>
                  <a:lnTo>
                    <a:pt x="1169" y="305"/>
                  </a:lnTo>
                  <a:lnTo>
                    <a:pt x="1180" y="318"/>
                  </a:lnTo>
                  <a:lnTo>
                    <a:pt x="1185" y="334"/>
                  </a:lnTo>
                  <a:lnTo>
                    <a:pt x="1186" y="352"/>
                  </a:lnTo>
                  <a:lnTo>
                    <a:pt x="1133" y="718"/>
                  </a:lnTo>
                  <a:lnTo>
                    <a:pt x="1128" y="736"/>
                  </a:lnTo>
                  <a:lnTo>
                    <a:pt x="1117" y="753"/>
                  </a:lnTo>
                  <a:lnTo>
                    <a:pt x="1103" y="766"/>
                  </a:lnTo>
                  <a:lnTo>
                    <a:pt x="1086" y="773"/>
                  </a:lnTo>
                  <a:lnTo>
                    <a:pt x="1067" y="776"/>
                  </a:lnTo>
                  <a:lnTo>
                    <a:pt x="118" y="776"/>
                  </a:lnTo>
                  <a:lnTo>
                    <a:pt x="99" y="773"/>
                  </a:lnTo>
                  <a:lnTo>
                    <a:pt x="81" y="766"/>
                  </a:lnTo>
                  <a:lnTo>
                    <a:pt x="67" y="753"/>
                  </a:lnTo>
                  <a:lnTo>
                    <a:pt x="57" y="736"/>
                  </a:lnTo>
                  <a:lnTo>
                    <a:pt x="51" y="718"/>
                  </a:lnTo>
                  <a:lnTo>
                    <a:pt x="0" y="352"/>
                  </a:lnTo>
                  <a:lnTo>
                    <a:pt x="0" y="334"/>
                  </a:lnTo>
                  <a:lnTo>
                    <a:pt x="6" y="318"/>
                  </a:lnTo>
                  <a:lnTo>
                    <a:pt x="17" y="305"/>
                  </a:lnTo>
                  <a:lnTo>
                    <a:pt x="32" y="296"/>
                  </a:lnTo>
                  <a:lnTo>
                    <a:pt x="49" y="294"/>
                  </a:lnTo>
                  <a:lnTo>
                    <a:pt x="250" y="294"/>
                  </a:lnTo>
                  <a:lnTo>
                    <a:pt x="257" y="292"/>
                  </a:lnTo>
                  <a:lnTo>
                    <a:pt x="261" y="287"/>
                  </a:lnTo>
                  <a:lnTo>
                    <a:pt x="264" y="282"/>
                  </a:lnTo>
                  <a:lnTo>
                    <a:pt x="266" y="276"/>
                  </a:lnTo>
                  <a:lnTo>
                    <a:pt x="267" y="269"/>
                  </a:lnTo>
                  <a:lnTo>
                    <a:pt x="268" y="263"/>
                  </a:lnTo>
                  <a:lnTo>
                    <a:pt x="281" y="219"/>
                  </a:lnTo>
                  <a:lnTo>
                    <a:pt x="299" y="177"/>
                  </a:lnTo>
                  <a:lnTo>
                    <a:pt x="322" y="140"/>
                  </a:lnTo>
                  <a:lnTo>
                    <a:pt x="350" y="105"/>
                  </a:lnTo>
                  <a:lnTo>
                    <a:pt x="382" y="75"/>
                  </a:lnTo>
                  <a:lnTo>
                    <a:pt x="418" y="49"/>
                  </a:lnTo>
                  <a:lnTo>
                    <a:pt x="458" y="28"/>
                  </a:lnTo>
                  <a:lnTo>
                    <a:pt x="500" y="13"/>
                  </a:lnTo>
                  <a:lnTo>
                    <a:pt x="545" y="4"/>
                  </a:lnTo>
                  <a:lnTo>
                    <a:pt x="59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0"/>
            <p:cNvSpPr/>
            <p:nvPr/>
          </p:nvSpPr>
          <p:spPr>
            <a:xfrm>
              <a:off x="5127626" y="4705351"/>
              <a:ext cx="139701" cy="20638"/>
            </a:xfrm>
            <a:custGeom>
              <a:rect b="b" l="l" r="r" t="t"/>
              <a:pathLst>
                <a:path extrusionOk="0" h="158" w="1139">
                  <a:moveTo>
                    <a:pt x="38" y="0"/>
                  </a:moveTo>
                  <a:lnTo>
                    <a:pt x="1100" y="0"/>
                  </a:lnTo>
                  <a:lnTo>
                    <a:pt x="1115" y="4"/>
                  </a:lnTo>
                  <a:lnTo>
                    <a:pt x="1127" y="12"/>
                  </a:lnTo>
                  <a:lnTo>
                    <a:pt x="1135" y="24"/>
                  </a:lnTo>
                  <a:lnTo>
                    <a:pt x="1139" y="39"/>
                  </a:lnTo>
                  <a:lnTo>
                    <a:pt x="1139" y="119"/>
                  </a:lnTo>
                  <a:lnTo>
                    <a:pt x="1135" y="134"/>
                  </a:lnTo>
                  <a:lnTo>
                    <a:pt x="1127" y="146"/>
                  </a:lnTo>
                  <a:lnTo>
                    <a:pt x="1115" y="155"/>
                  </a:lnTo>
                  <a:lnTo>
                    <a:pt x="1100" y="158"/>
                  </a:lnTo>
                  <a:lnTo>
                    <a:pt x="38" y="158"/>
                  </a:lnTo>
                  <a:lnTo>
                    <a:pt x="23" y="155"/>
                  </a:lnTo>
                  <a:lnTo>
                    <a:pt x="11" y="146"/>
                  </a:lnTo>
                  <a:lnTo>
                    <a:pt x="3" y="134"/>
                  </a:lnTo>
                  <a:lnTo>
                    <a:pt x="0" y="119"/>
                  </a:lnTo>
                  <a:lnTo>
                    <a:pt x="0" y="39"/>
                  </a:lnTo>
                  <a:lnTo>
                    <a:pt x="3" y="24"/>
                  </a:lnTo>
                  <a:lnTo>
                    <a:pt x="11" y="12"/>
                  </a:lnTo>
                  <a:lnTo>
                    <a:pt x="23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0"/>
            <p:cNvSpPr/>
            <p:nvPr/>
          </p:nvSpPr>
          <p:spPr>
            <a:xfrm>
              <a:off x="5302251" y="4694238"/>
              <a:ext cx="57150" cy="42863"/>
            </a:xfrm>
            <a:custGeom>
              <a:rect b="b" l="l" r="r" t="t"/>
              <a:pathLst>
                <a:path extrusionOk="0" h="352" w="464">
                  <a:moveTo>
                    <a:pt x="390" y="0"/>
                  </a:moveTo>
                  <a:lnTo>
                    <a:pt x="403" y="4"/>
                  </a:lnTo>
                  <a:lnTo>
                    <a:pt x="414" y="12"/>
                  </a:lnTo>
                  <a:lnTo>
                    <a:pt x="452" y="51"/>
                  </a:lnTo>
                  <a:lnTo>
                    <a:pt x="461" y="63"/>
                  </a:lnTo>
                  <a:lnTo>
                    <a:pt x="464" y="75"/>
                  </a:lnTo>
                  <a:lnTo>
                    <a:pt x="464" y="88"/>
                  </a:lnTo>
                  <a:lnTo>
                    <a:pt x="461" y="101"/>
                  </a:lnTo>
                  <a:lnTo>
                    <a:pt x="452" y="111"/>
                  </a:lnTo>
                  <a:lnTo>
                    <a:pt x="225" y="340"/>
                  </a:lnTo>
                  <a:lnTo>
                    <a:pt x="215" y="348"/>
                  </a:lnTo>
                  <a:lnTo>
                    <a:pt x="202" y="352"/>
                  </a:lnTo>
                  <a:lnTo>
                    <a:pt x="189" y="352"/>
                  </a:lnTo>
                  <a:lnTo>
                    <a:pt x="176" y="348"/>
                  </a:lnTo>
                  <a:lnTo>
                    <a:pt x="165" y="340"/>
                  </a:lnTo>
                  <a:lnTo>
                    <a:pt x="12" y="187"/>
                  </a:lnTo>
                  <a:lnTo>
                    <a:pt x="5" y="176"/>
                  </a:lnTo>
                  <a:lnTo>
                    <a:pt x="0" y="163"/>
                  </a:lnTo>
                  <a:lnTo>
                    <a:pt x="0" y="150"/>
                  </a:lnTo>
                  <a:lnTo>
                    <a:pt x="5" y="138"/>
                  </a:lnTo>
                  <a:lnTo>
                    <a:pt x="12" y="126"/>
                  </a:lnTo>
                  <a:lnTo>
                    <a:pt x="52" y="88"/>
                  </a:lnTo>
                  <a:lnTo>
                    <a:pt x="63" y="80"/>
                  </a:lnTo>
                  <a:lnTo>
                    <a:pt x="76" y="76"/>
                  </a:lnTo>
                  <a:lnTo>
                    <a:pt x="89" y="76"/>
                  </a:lnTo>
                  <a:lnTo>
                    <a:pt x="100" y="80"/>
                  </a:lnTo>
                  <a:lnTo>
                    <a:pt x="112" y="88"/>
                  </a:lnTo>
                  <a:lnTo>
                    <a:pt x="165" y="140"/>
                  </a:lnTo>
                  <a:lnTo>
                    <a:pt x="176" y="149"/>
                  </a:lnTo>
                  <a:lnTo>
                    <a:pt x="189" y="152"/>
                  </a:lnTo>
                  <a:lnTo>
                    <a:pt x="202" y="152"/>
                  </a:lnTo>
                  <a:lnTo>
                    <a:pt x="215" y="149"/>
                  </a:lnTo>
                  <a:lnTo>
                    <a:pt x="225" y="140"/>
                  </a:lnTo>
                  <a:lnTo>
                    <a:pt x="353" y="12"/>
                  </a:lnTo>
                  <a:lnTo>
                    <a:pt x="364" y="4"/>
                  </a:lnTo>
                  <a:lnTo>
                    <a:pt x="377" y="0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0"/>
            <p:cNvSpPr/>
            <p:nvPr/>
          </p:nvSpPr>
          <p:spPr>
            <a:xfrm>
              <a:off x="5127626" y="4773613"/>
              <a:ext cx="139701" cy="19050"/>
            </a:xfrm>
            <a:custGeom>
              <a:rect b="b" l="l" r="r" t="t"/>
              <a:pathLst>
                <a:path extrusionOk="0" h="157" w="1139">
                  <a:moveTo>
                    <a:pt x="38" y="0"/>
                  </a:moveTo>
                  <a:lnTo>
                    <a:pt x="1100" y="0"/>
                  </a:lnTo>
                  <a:lnTo>
                    <a:pt x="1115" y="3"/>
                  </a:lnTo>
                  <a:lnTo>
                    <a:pt x="1127" y="10"/>
                  </a:lnTo>
                  <a:lnTo>
                    <a:pt x="1135" y="23"/>
                  </a:lnTo>
                  <a:lnTo>
                    <a:pt x="1139" y="39"/>
                  </a:lnTo>
                  <a:lnTo>
                    <a:pt x="1139" y="118"/>
                  </a:lnTo>
                  <a:lnTo>
                    <a:pt x="1135" y="133"/>
                  </a:lnTo>
                  <a:lnTo>
                    <a:pt x="1127" y="145"/>
                  </a:lnTo>
                  <a:lnTo>
                    <a:pt x="1115" y="154"/>
                  </a:lnTo>
                  <a:lnTo>
                    <a:pt x="1100" y="157"/>
                  </a:lnTo>
                  <a:lnTo>
                    <a:pt x="38" y="157"/>
                  </a:lnTo>
                  <a:lnTo>
                    <a:pt x="23" y="154"/>
                  </a:lnTo>
                  <a:lnTo>
                    <a:pt x="11" y="145"/>
                  </a:lnTo>
                  <a:lnTo>
                    <a:pt x="3" y="133"/>
                  </a:lnTo>
                  <a:lnTo>
                    <a:pt x="0" y="118"/>
                  </a:lnTo>
                  <a:lnTo>
                    <a:pt x="0" y="39"/>
                  </a:lnTo>
                  <a:lnTo>
                    <a:pt x="3" y="23"/>
                  </a:lnTo>
                  <a:lnTo>
                    <a:pt x="11" y="10"/>
                  </a:lnTo>
                  <a:lnTo>
                    <a:pt x="23" y="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0"/>
            <p:cNvSpPr/>
            <p:nvPr/>
          </p:nvSpPr>
          <p:spPr>
            <a:xfrm>
              <a:off x="5302251" y="4760913"/>
              <a:ext cx="57150" cy="42863"/>
            </a:xfrm>
            <a:custGeom>
              <a:rect b="b" l="l" r="r" t="t"/>
              <a:pathLst>
                <a:path extrusionOk="0" h="351" w="464">
                  <a:moveTo>
                    <a:pt x="377" y="0"/>
                  </a:moveTo>
                  <a:lnTo>
                    <a:pt x="390" y="0"/>
                  </a:lnTo>
                  <a:lnTo>
                    <a:pt x="403" y="3"/>
                  </a:lnTo>
                  <a:lnTo>
                    <a:pt x="414" y="11"/>
                  </a:lnTo>
                  <a:lnTo>
                    <a:pt x="452" y="50"/>
                  </a:lnTo>
                  <a:lnTo>
                    <a:pt x="461" y="61"/>
                  </a:lnTo>
                  <a:lnTo>
                    <a:pt x="464" y="74"/>
                  </a:lnTo>
                  <a:lnTo>
                    <a:pt x="464" y="87"/>
                  </a:lnTo>
                  <a:lnTo>
                    <a:pt x="461" y="100"/>
                  </a:lnTo>
                  <a:lnTo>
                    <a:pt x="452" y="111"/>
                  </a:lnTo>
                  <a:lnTo>
                    <a:pt x="225" y="340"/>
                  </a:lnTo>
                  <a:lnTo>
                    <a:pt x="215" y="347"/>
                  </a:lnTo>
                  <a:lnTo>
                    <a:pt x="202" y="351"/>
                  </a:lnTo>
                  <a:lnTo>
                    <a:pt x="189" y="351"/>
                  </a:lnTo>
                  <a:lnTo>
                    <a:pt x="176" y="347"/>
                  </a:lnTo>
                  <a:lnTo>
                    <a:pt x="165" y="340"/>
                  </a:lnTo>
                  <a:lnTo>
                    <a:pt x="12" y="186"/>
                  </a:lnTo>
                  <a:lnTo>
                    <a:pt x="5" y="175"/>
                  </a:lnTo>
                  <a:lnTo>
                    <a:pt x="0" y="162"/>
                  </a:lnTo>
                  <a:lnTo>
                    <a:pt x="0" y="150"/>
                  </a:lnTo>
                  <a:lnTo>
                    <a:pt x="5" y="137"/>
                  </a:lnTo>
                  <a:lnTo>
                    <a:pt x="12" y="126"/>
                  </a:lnTo>
                  <a:lnTo>
                    <a:pt x="52" y="87"/>
                  </a:lnTo>
                  <a:lnTo>
                    <a:pt x="63" y="78"/>
                  </a:lnTo>
                  <a:lnTo>
                    <a:pt x="76" y="75"/>
                  </a:lnTo>
                  <a:lnTo>
                    <a:pt x="89" y="75"/>
                  </a:lnTo>
                  <a:lnTo>
                    <a:pt x="100" y="78"/>
                  </a:lnTo>
                  <a:lnTo>
                    <a:pt x="112" y="87"/>
                  </a:lnTo>
                  <a:lnTo>
                    <a:pt x="165" y="140"/>
                  </a:lnTo>
                  <a:lnTo>
                    <a:pt x="176" y="147"/>
                  </a:lnTo>
                  <a:lnTo>
                    <a:pt x="189" y="152"/>
                  </a:lnTo>
                  <a:lnTo>
                    <a:pt x="202" y="152"/>
                  </a:lnTo>
                  <a:lnTo>
                    <a:pt x="215" y="147"/>
                  </a:lnTo>
                  <a:lnTo>
                    <a:pt x="225" y="140"/>
                  </a:lnTo>
                  <a:lnTo>
                    <a:pt x="353" y="11"/>
                  </a:lnTo>
                  <a:lnTo>
                    <a:pt x="364" y="3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0"/>
            <p:cNvSpPr/>
            <p:nvPr/>
          </p:nvSpPr>
          <p:spPr>
            <a:xfrm>
              <a:off x="5127626" y="4840288"/>
              <a:ext cx="100013" cy="19050"/>
            </a:xfrm>
            <a:custGeom>
              <a:rect b="b" l="l" r="r" t="t"/>
              <a:pathLst>
                <a:path extrusionOk="0" h="157" w="816">
                  <a:moveTo>
                    <a:pt x="38" y="0"/>
                  </a:moveTo>
                  <a:lnTo>
                    <a:pt x="777" y="0"/>
                  </a:lnTo>
                  <a:lnTo>
                    <a:pt x="792" y="3"/>
                  </a:lnTo>
                  <a:lnTo>
                    <a:pt x="804" y="12"/>
                  </a:lnTo>
                  <a:lnTo>
                    <a:pt x="812" y="24"/>
                  </a:lnTo>
                  <a:lnTo>
                    <a:pt x="816" y="39"/>
                  </a:lnTo>
                  <a:lnTo>
                    <a:pt x="816" y="119"/>
                  </a:lnTo>
                  <a:lnTo>
                    <a:pt x="812" y="134"/>
                  </a:lnTo>
                  <a:lnTo>
                    <a:pt x="804" y="147"/>
                  </a:lnTo>
                  <a:lnTo>
                    <a:pt x="792" y="155"/>
                  </a:lnTo>
                  <a:lnTo>
                    <a:pt x="777" y="157"/>
                  </a:lnTo>
                  <a:lnTo>
                    <a:pt x="38" y="157"/>
                  </a:lnTo>
                  <a:lnTo>
                    <a:pt x="23" y="155"/>
                  </a:lnTo>
                  <a:lnTo>
                    <a:pt x="11" y="147"/>
                  </a:lnTo>
                  <a:lnTo>
                    <a:pt x="3" y="134"/>
                  </a:lnTo>
                  <a:lnTo>
                    <a:pt x="0" y="119"/>
                  </a:lnTo>
                  <a:lnTo>
                    <a:pt x="0" y="39"/>
                  </a:lnTo>
                  <a:lnTo>
                    <a:pt x="3" y="24"/>
                  </a:lnTo>
                  <a:lnTo>
                    <a:pt x="11" y="12"/>
                  </a:lnTo>
                  <a:lnTo>
                    <a:pt x="23" y="3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0"/>
            <p:cNvSpPr/>
            <p:nvPr/>
          </p:nvSpPr>
          <p:spPr>
            <a:xfrm>
              <a:off x="5302251" y="4827588"/>
              <a:ext cx="57150" cy="42863"/>
            </a:xfrm>
            <a:custGeom>
              <a:rect b="b" l="l" r="r" t="t"/>
              <a:pathLst>
                <a:path extrusionOk="0" h="352" w="464">
                  <a:moveTo>
                    <a:pt x="390" y="0"/>
                  </a:moveTo>
                  <a:lnTo>
                    <a:pt x="403" y="4"/>
                  </a:lnTo>
                  <a:lnTo>
                    <a:pt x="414" y="13"/>
                  </a:lnTo>
                  <a:lnTo>
                    <a:pt x="452" y="52"/>
                  </a:lnTo>
                  <a:lnTo>
                    <a:pt x="461" y="62"/>
                  </a:lnTo>
                  <a:lnTo>
                    <a:pt x="464" y="75"/>
                  </a:lnTo>
                  <a:lnTo>
                    <a:pt x="464" y="88"/>
                  </a:lnTo>
                  <a:lnTo>
                    <a:pt x="461" y="101"/>
                  </a:lnTo>
                  <a:lnTo>
                    <a:pt x="452" y="112"/>
                  </a:lnTo>
                  <a:lnTo>
                    <a:pt x="225" y="340"/>
                  </a:lnTo>
                  <a:lnTo>
                    <a:pt x="215" y="348"/>
                  </a:lnTo>
                  <a:lnTo>
                    <a:pt x="202" y="352"/>
                  </a:lnTo>
                  <a:lnTo>
                    <a:pt x="189" y="352"/>
                  </a:lnTo>
                  <a:lnTo>
                    <a:pt x="176" y="348"/>
                  </a:lnTo>
                  <a:lnTo>
                    <a:pt x="165" y="340"/>
                  </a:lnTo>
                  <a:lnTo>
                    <a:pt x="12" y="188"/>
                  </a:lnTo>
                  <a:lnTo>
                    <a:pt x="5" y="177"/>
                  </a:lnTo>
                  <a:lnTo>
                    <a:pt x="0" y="164"/>
                  </a:lnTo>
                  <a:lnTo>
                    <a:pt x="0" y="151"/>
                  </a:lnTo>
                  <a:lnTo>
                    <a:pt x="5" y="138"/>
                  </a:lnTo>
                  <a:lnTo>
                    <a:pt x="12" y="127"/>
                  </a:lnTo>
                  <a:lnTo>
                    <a:pt x="52" y="88"/>
                  </a:lnTo>
                  <a:lnTo>
                    <a:pt x="63" y="80"/>
                  </a:lnTo>
                  <a:lnTo>
                    <a:pt x="76" y="76"/>
                  </a:lnTo>
                  <a:lnTo>
                    <a:pt x="89" y="76"/>
                  </a:lnTo>
                  <a:lnTo>
                    <a:pt x="100" y="80"/>
                  </a:lnTo>
                  <a:lnTo>
                    <a:pt x="112" y="88"/>
                  </a:lnTo>
                  <a:lnTo>
                    <a:pt x="165" y="141"/>
                  </a:lnTo>
                  <a:lnTo>
                    <a:pt x="176" y="149"/>
                  </a:lnTo>
                  <a:lnTo>
                    <a:pt x="189" y="153"/>
                  </a:lnTo>
                  <a:lnTo>
                    <a:pt x="202" y="153"/>
                  </a:lnTo>
                  <a:lnTo>
                    <a:pt x="215" y="149"/>
                  </a:lnTo>
                  <a:lnTo>
                    <a:pt x="225" y="141"/>
                  </a:lnTo>
                  <a:lnTo>
                    <a:pt x="353" y="13"/>
                  </a:lnTo>
                  <a:lnTo>
                    <a:pt x="364" y="4"/>
                  </a:lnTo>
                  <a:lnTo>
                    <a:pt x="377" y="0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239" name="Google Shape;239;g3343ba29a61_0_65"/>
          <p:cNvPicPr preferRelativeResize="0"/>
          <p:nvPr/>
        </p:nvPicPr>
        <p:blipFill rotWithShape="1">
          <a:blip r:embed="rId3">
            <a:alphaModFix amt="20000"/>
          </a:blip>
          <a:srcRect b="3087" l="0" r="0" t="3077"/>
          <a:stretch/>
        </p:blipFill>
        <p:spPr>
          <a:xfrm>
            <a:off x="1" y="2"/>
            <a:ext cx="9143997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3343ba29a61_0_65"/>
          <p:cNvSpPr txBox="1"/>
          <p:nvPr>
            <p:ph type="title"/>
          </p:nvPr>
        </p:nvSpPr>
        <p:spPr>
          <a:xfrm>
            <a:off x="381000" y="282611"/>
            <a:ext cx="8368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7075" lIns="137075" spcFirstLastPara="1" rIns="137075" wrap="square" tIns="1370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"/>
              <a:buNone/>
            </a:pPr>
            <a:r>
              <a:rPr lang="en-US" sz="3000">
                <a:solidFill>
                  <a:schemeClr val="dk2"/>
                </a:solidFill>
              </a:rPr>
              <a:t>Best Practices for Using ChatGPT in Security Audits</a:t>
            </a:r>
            <a:endParaRPr/>
          </a:p>
        </p:txBody>
      </p:sp>
      <p:sp>
        <p:nvSpPr>
          <p:cNvPr id="241" name="Google Shape;241;g3343ba29a61_0_65"/>
          <p:cNvSpPr/>
          <p:nvPr/>
        </p:nvSpPr>
        <p:spPr>
          <a:xfrm>
            <a:off x="381000" y="1304329"/>
            <a:ext cx="30696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Human Oversight is Essential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Always validate AI-generated reports before making security decisions</a:t>
            </a:r>
            <a:endParaRPr/>
          </a:p>
        </p:txBody>
      </p:sp>
      <p:sp>
        <p:nvSpPr>
          <p:cNvPr id="242" name="Google Shape;242;g3343ba29a61_0_65"/>
          <p:cNvSpPr/>
          <p:nvPr/>
        </p:nvSpPr>
        <p:spPr>
          <a:xfrm>
            <a:off x="5680923" y="1304329"/>
            <a:ext cx="3068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Monitor for AI Bias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Regularly evaluate AI-generated results to identify potential inconsistencies</a:t>
            </a:r>
            <a:endParaRPr/>
          </a:p>
        </p:txBody>
      </p:sp>
      <p:sp>
        <p:nvSpPr>
          <p:cNvPr id="243" name="Google Shape;243;g3343ba29a61_0_65"/>
          <p:cNvSpPr/>
          <p:nvPr/>
        </p:nvSpPr>
        <p:spPr>
          <a:xfrm>
            <a:off x="381000" y="2462569"/>
            <a:ext cx="30696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Use AI for Assistance, Not Decision-Making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ChatGPT should support, not replace, human auditors</a:t>
            </a:r>
            <a:endParaRPr/>
          </a:p>
        </p:txBody>
      </p:sp>
      <p:sp>
        <p:nvSpPr>
          <p:cNvPr id="244" name="Google Shape;244;g3343ba29a61_0_65"/>
          <p:cNvSpPr/>
          <p:nvPr/>
        </p:nvSpPr>
        <p:spPr>
          <a:xfrm>
            <a:off x="5680923" y="2462569"/>
            <a:ext cx="30684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Combine AI with Traditional Security Tools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ChatGPT alongside SIEM, IDS, and vulnerability scanners</a:t>
            </a:r>
            <a:endParaRPr/>
          </a:p>
        </p:txBody>
      </p:sp>
      <p:sp>
        <p:nvSpPr>
          <p:cNvPr id="245" name="Google Shape;245;g3343ba29a61_0_65"/>
          <p:cNvSpPr/>
          <p:nvPr/>
        </p:nvSpPr>
        <p:spPr>
          <a:xfrm>
            <a:off x="381000" y="3620809"/>
            <a:ext cx="30696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Cross-Verify AI Output</a:t>
            </a:r>
            <a:br>
              <a:rPr lang="en-US" sz="1050">
                <a:solidFill>
                  <a:srgbClr val="7F7F7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Compare ChatGPT-generated findings with industry-standard frameworks and manual reviews</a:t>
            </a:r>
            <a:endParaRPr/>
          </a:p>
        </p:txBody>
      </p:sp>
      <p:grpSp>
        <p:nvGrpSpPr>
          <p:cNvPr id="246" name="Google Shape;246;g3343ba29a61_0_65"/>
          <p:cNvGrpSpPr/>
          <p:nvPr/>
        </p:nvGrpSpPr>
        <p:grpSpPr>
          <a:xfrm>
            <a:off x="3610086" y="1287737"/>
            <a:ext cx="894124" cy="743289"/>
            <a:chOff x="3572616" y="1246644"/>
            <a:chExt cx="993140" cy="825601"/>
          </a:xfrm>
        </p:grpSpPr>
        <p:sp>
          <p:nvSpPr>
            <p:cNvPr id="247" name="Google Shape;247;g3343ba29a61_0_65"/>
            <p:cNvSpPr/>
            <p:nvPr/>
          </p:nvSpPr>
          <p:spPr>
            <a:xfrm rot="5400000">
              <a:off x="3790256" y="1296744"/>
              <a:ext cx="825600" cy="725400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8" name="Google Shape;248;g3343ba29a61_0_65"/>
            <p:cNvSpPr/>
            <p:nvPr/>
          </p:nvSpPr>
          <p:spPr>
            <a:xfrm flipH="1" rot="-5400000">
              <a:off x="3274116" y="1545145"/>
              <a:ext cx="825600" cy="2286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9" name="Google Shape;249;g3343ba29a61_0_65"/>
          <p:cNvGrpSpPr/>
          <p:nvPr/>
        </p:nvGrpSpPr>
        <p:grpSpPr>
          <a:xfrm flipH="1">
            <a:off x="4639790" y="1287737"/>
            <a:ext cx="894124" cy="743289"/>
            <a:chOff x="3572616" y="1246644"/>
            <a:chExt cx="993140" cy="825601"/>
          </a:xfrm>
        </p:grpSpPr>
        <p:sp>
          <p:nvSpPr>
            <p:cNvPr id="250" name="Google Shape;250;g3343ba29a61_0_65"/>
            <p:cNvSpPr/>
            <p:nvPr/>
          </p:nvSpPr>
          <p:spPr>
            <a:xfrm rot="5400000">
              <a:off x="3790256" y="1296744"/>
              <a:ext cx="825600" cy="725400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1" name="Google Shape;251;g3343ba29a61_0_65"/>
            <p:cNvSpPr/>
            <p:nvPr/>
          </p:nvSpPr>
          <p:spPr>
            <a:xfrm flipH="1" rot="-5400000">
              <a:off x="3274116" y="1545145"/>
              <a:ext cx="825600" cy="228600"/>
            </a:xfrm>
            <a:prstGeom prst="triangl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2" name="Google Shape;252;g3343ba29a61_0_65"/>
          <p:cNvGrpSpPr/>
          <p:nvPr/>
        </p:nvGrpSpPr>
        <p:grpSpPr>
          <a:xfrm>
            <a:off x="3610086" y="2448259"/>
            <a:ext cx="894124" cy="743289"/>
            <a:chOff x="3572616" y="1246644"/>
            <a:chExt cx="993140" cy="825601"/>
          </a:xfrm>
        </p:grpSpPr>
        <p:sp>
          <p:nvSpPr>
            <p:cNvPr id="253" name="Google Shape;253;g3343ba29a61_0_65"/>
            <p:cNvSpPr/>
            <p:nvPr/>
          </p:nvSpPr>
          <p:spPr>
            <a:xfrm rot="5400000">
              <a:off x="3790256" y="1296744"/>
              <a:ext cx="825600" cy="725400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" name="Google Shape;254;g3343ba29a61_0_65"/>
            <p:cNvSpPr/>
            <p:nvPr/>
          </p:nvSpPr>
          <p:spPr>
            <a:xfrm flipH="1" rot="-5400000">
              <a:off x="3274116" y="1545145"/>
              <a:ext cx="825600" cy="228600"/>
            </a:xfrm>
            <a:prstGeom prst="triangl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5" name="Google Shape;255;g3343ba29a61_0_65"/>
          <p:cNvGrpSpPr/>
          <p:nvPr/>
        </p:nvGrpSpPr>
        <p:grpSpPr>
          <a:xfrm flipH="1">
            <a:off x="4639790" y="2448259"/>
            <a:ext cx="894124" cy="743289"/>
            <a:chOff x="3572616" y="1246644"/>
            <a:chExt cx="993140" cy="825601"/>
          </a:xfrm>
        </p:grpSpPr>
        <p:sp>
          <p:nvSpPr>
            <p:cNvPr id="256" name="Google Shape;256;g3343ba29a61_0_65"/>
            <p:cNvSpPr/>
            <p:nvPr/>
          </p:nvSpPr>
          <p:spPr>
            <a:xfrm rot="5400000">
              <a:off x="3790256" y="1296744"/>
              <a:ext cx="825600" cy="725400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7" name="Google Shape;257;g3343ba29a61_0_65"/>
            <p:cNvSpPr/>
            <p:nvPr/>
          </p:nvSpPr>
          <p:spPr>
            <a:xfrm flipH="1" rot="-5400000">
              <a:off x="3274116" y="1545145"/>
              <a:ext cx="825600" cy="2286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8" name="Google Shape;258;g3343ba29a61_0_65"/>
          <p:cNvGrpSpPr/>
          <p:nvPr/>
        </p:nvGrpSpPr>
        <p:grpSpPr>
          <a:xfrm>
            <a:off x="3610086" y="3606499"/>
            <a:ext cx="894124" cy="743289"/>
            <a:chOff x="3572616" y="1246644"/>
            <a:chExt cx="993140" cy="825601"/>
          </a:xfrm>
        </p:grpSpPr>
        <p:sp>
          <p:nvSpPr>
            <p:cNvPr id="259" name="Google Shape;259;g3343ba29a61_0_65"/>
            <p:cNvSpPr/>
            <p:nvPr/>
          </p:nvSpPr>
          <p:spPr>
            <a:xfrm rot="5400000">
              <a:off x="3790256" y="1296744"/>
              <a:ext cx="825600" cy="725400"/>
            </a:xfrm>
            <a:prstGeom prst="round2SameRect">
              <a:avLst>
                <a:gd fmla="val 9282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g3343ba29a61_0_65"/>
            <p:cNvSpPr/>
            <p:nvPr/>
          </p:nvSpPr>
          <p:spPr>
            <a:xfrm flipH="1" rot="-5400000">
              <a:off x="3274116" y="1545145"/>
              <a:ext cx="825600" cy="228600"/>
            </a:xfrm>
            <a:prstGeom prst="triangl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1" name="Google Shape;261;g3343ba29a61_0_65"/>
          <p:cNvGrpSpPr/>
          <p:nvPr/>
        </p:nvGrpSpPr>
        <p:grpSpPr>
          <a:xfrm>
            <a:off x="4002059" y="1531312"/>
            <a:ext cx="314932" cy="283170"/>
            <a:chOff x="5854700" y="4052888"/>
            <a:chExt cx="441329" cy="427039"/>
          </a:xfrm>
        </p:grpSpPr>
        <p:sp>
          <p:nvSpPr>
            <p:cNvPr id="262" name="Google Shape;262;g3343ba29a61_0_65"/>
            <p:cNvSpPr/>
            <p:nvPr/>
          </p:nvSpPr>
          <p:spPr>
            <a:xfrm>
              <a:off x="6057900" y="4344988"/>
              <a:ext cx="34925" cy="34925"/>
            </a:xfrm>
            <a:custGeom>
              <a:rect b="b" l="l" r="r" t="t"/>
              <a:pathLst>
                <a:path extrusionOk="0" h="269" w="269">
                  <a:moveTo>
                    <a:pt x="134" y="0"/>
                  </a:moveTo>
                  <a:lnTo>
                    <a:pt x="161" y="3"/>
                  </a:lnTo>
                  <a:lnTo>
                    <a:pt x="188" y="10"/>
                  </a:lnTo>
                  <a:lnTo>
                    <a:pt x="210" y="24"/>
                  </a:lnTo>
                  <a:lnTo>
                    <a:pt x="230" y="40"/>
                  </a:lnTo>
                  <a:lnTo>
                    <a:pt x="246" y="60"/>
                  </a:lnTo>
                  <a:lnTo>
                    <a:pt x="259" y="82"/>
                  </a:lnTo>
                  <a:lnTo>
                    <a:pt x="266" y="107"/>
                  </a:lnTo>
                  <a:lnTo>
                    <a:pt x="269" y="134"/>
                  </a:lnTo>
                  <a:lnTo>
                    <a:pt x="266" y="162"/>
                  </a:lnTo>
                  <a:lnTo>
                    <a:pt x="259" y="187"/>
                  </a:lnTo>
                  <a:lnTo>
                    <a:pt x="246" y="210"/>
                  </a:lnTo>
                  <a:lnTo>
                    <a:pt x="230" y="230"/>
                  </a:lnTo>
                  <a:lnTo>
                    <a:pt x="210" y="246"/>
                  </a:lnTo>
                  <a:lnTo>
                    <a:pt x="188" y="258"/>
                  </a:lnTo>
                  <a:lnTo>
                    <a:pt x="161" y="266"/>
                  </a:lnTo>
                  <a:lnTo>
                    <a:pt x="134" y="269"/>
                  </a:lnTo>
                  <a:lnTo>
                    <a:pt x="108" y="266"/>
                  </a:lnTo>
                  <a:lnTo>
                    <a:pt x="82" y="258"/>
                  </a:lnTo>
                  <a:lnTo>
                    <a:pt x="59" y="246"/>
                  </a:lnTo>
                  <a:lnTo>
                    <a:pt x="39" y="230"/>
                  </a:lnTo>
                  <a:lnTo>
                    <a:pt x="23" y="210"/>
                  </a:lnTo>
                  <a:lnTo>
                    <a:pt x="11" y="187"/>
                  </a:lnTo>
                  <a:lnTo>
                    <a:pt x="3" y="162"/>
                  </a:lnTo>
                  <a:lnTo>
                    <a:pt x="0" y="134"/>
                  </a:lnTo>
                  <a:lnTo>
                    <a:pt x="3" y="107"/>
                  </a:lnTo>
                  <a:lnTo>
                    <a:pt x="11" y="82"/>
                  </a:lnTo>
                  <a:lnTo>
                    <a:pt x="23" y="60"/>
                  </a:lnTo>
                  <a:lnTo>
                    <a:pt x="39" y="40"/>
                  </a:lnTo>
                  <a:lnTo>
                    <a:pt x="59" y="24"/>
                  </a:lnTo>
                  <a:lnTo>
                    <a:pt x="82" y="10"/>
                  </a:lnTo>
                  <a:lnTo>
                    <a:pt x="108" y="3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g3343ba29a61_0_65"/>
            <p:cNvSpPr/>
            <p:nvPr/>
          </p:nvSpPr>
          <p:spPr>
            <a:xfrm>
              <a:off x="6048375" y="4144963"/>
              <a:ext cx="149226" cy="146051"/>
            </a:xfrm>
            <a:custGeom>
              <a:rect b="b" l="l" r="r" t="t"/>
              <a:pathLst>
                <a:path extrusionOk="0" h="1114" w="1129">
                  <a:moveTo>
                    <a:pt x="565" y="0"/>
                  </a:moveTo>
                  <a:lnTo>
                    <a:pt x="623" y="3"/>
                  </a:lnTo>
                  <a:lnTo>
                    <a:pt x="678" y="11"/>
                  </a:lnTo>
                  <a:lnTo>
                    <a:pt x="733" y="25"/>
                  </a:lnTo>
                  <a:lnTo>
                    <a:pt x="784" y="45"/>
                  </a:lnTo>
                  <a:lnTo>
                    <a:pt x="834" y="68"/>
                  </a:lnTo>
                  <a:lnTo>
                    <a:pt x="880" y="96"/>
                  </a:lnTo>
                  <a:lnTo>
                    <a:pt x="924" y="128"/>
                  </a:lnTo>
                  <a:lnTo>
                    <a:pt x="964" y="163"/>
                  </a:lnTo>
                  <a:lnTo>
                    <a:pt x="1001" y="203"/>
                  </a:lnTo>
                  <a:lnTo>
                    <a:pt x="1033" y="246"/>
                  </a:lnTo>
                  <a:lnTo>
                    <a:pt x="1061" y="292"/>
                  </a:lnTo>
                  <a:lnTo>
                    <a:pt x="1086" y="341"/>
                  </a:lnTo>
                  <a:lnTo>
                    <a:pt x="1104" y="392"/>
                  </a:lnTo>
                  <a:lnTo>
                    <a:pt x="1118" y="445"/>
                  </a:lnTo>
                  <a:lnTo>
                    <a:pt x="1127" y="501"/>
                  </a:lnTo>
                  <a:lnTo>
                    <a:pt x="1129" y="557"/>
                  </a:lnTo>
                  <a:lnTo>
                    <a:pt x="1127" y="615"/>
                  </a:lnTo>
                  <a:lnTo>
                    <a:pt x="1118" y="670"/>
                  </a:lnTo>
                  <a:lnTo>
                    <a:pt x="1104" y="724"/>
                  </a:lnTo>
                  <a:lnTo>
                    <a:pt x="1086" y="774"/>
                  </a:lnTo>
                  <a:lnTo>
                    <a:pt x="1061" y="823"/>
                  </a:lnTo>
                  <a:lnTo>
                    <a:pt x="1033" y="869"/>
                  </a:lnTo>
                  <a:lnTo>
                    <a:pt x="1001" y="912"/>
                  </a:lnTo>
                  <a:lnTo>
                    <a:pt x="964" y="951"/>
                  </a:lnTo>
                  <a:lnTo>
                    <a:pt x="924" y="987"/>
                  </a:lnTo>
                  <a:lnTo>
                    <a:pt x="880" y="1020"/>
                  </a:lnTo>
                  <a:lnTo>
                    <a:pt x="834" y="1047"/>
                  </a:lnTo>
                  <a:lnTo>
                    <a:pt x="784" y="1071"/>
                  </a:lnTo>
                  <a:lnTo>
                    <a:pt x="733" y="1089"/>
                  </a:lnTo>
                  <a:lnTo>
                    <a:pt x="678" y="1103"/>
                  </a:lnTo>
                  <a:lnTo>
                    <a:pt x="623" y="1111"/>
                  </a:lnTo>
                  <a:lnTo>
                    <a:pt x="565" y="1114"/>
                  </a:lnTo>
                  <a:lnTo>
                    <a:pt x="507" y="1111"/>
                  </a:lnTo>
                  <a:lnTo>
                    <a:pt x="451" y="1103"/>
                  </a:lnTo>
                  <a:lnTo>
                    <a:pt x="397" y="1089"/>
                  </a:lnTo>
                  <a:lnTo>
                    <a:pt x="345" y="1071"/>
                  </a:lnTo>
                  <a:lnTo>
                    <a:pt x="295" y="1047"/>
                  </a:lnTo>
                  <a:lnTo>
                    <a:pt x="249" y="1020"/>
                  </a:lnTo>
                  <a:lnTo>
                    <a:pt x="205" y="987"/>
                  </a:lnTo>
                  <a:lnTo>
                    <a:pt x="166" y="951"/>
                  </a:lnTo>
                  <a:lnTo>
                    <a:pt x="129" y="912"/>
                  </a:lnTo>
                  <a:lnTo>
                    <a:pt x="96" y="869"/>
                  </a:lnTo>
                  <a:lnTo>
                    <a:pt x="69" y="823"/>
                  </a:lnTo>
                  <a:lnTo>
                    <a:pt x="44" y="774"/>
                  </a:lnTo>
                  <a:lnTo>
                    <a:pt x="25" y="724"/>
                  </a:lnTo>
                  <a:lnTo>
                    <a:pt x="11" y="670"/>
                  </a:lnTo>
                  <a:lnTo>
                    <a:pt x="3" y="615"/>
                  </a:lnTo>
                  <a:lnTo>
                    <a:pt x="0" y="557"/>
                  </a:lnTo>
                  <a:lnTo>
                    <a:pt x="3" y="501"/>
                  </a:lnTo>
                  <a:lnTo>
                    <a:pt x="11" y="445"/>
                  </a:lnTo>
                  <a:lnTo>
                    <a:pt x="25" y="392"/>
                  </a:lnTo>
                  <a:lnTo>
                    <a:pt x="44" y="341"/>
                  </a:lnTo>
                  <a:lnTo>
                    <a:pt x="69" y="292"/>
                  </a:lnTo>
                  <a:lnTo>
                    <a:pt x="96" y="246"/>
                  </a:lnTo>
                  <a:lnTo>
                    <a:pt x="129" y="203"/>
                  </a:lnTo>
                  <a:lnTo>
                    <a:pt x="166" y="163"/>
                  </a:lnTo>
                  <a:lnTo>
                    <a:pt x="205" y="128"/>
                  </a:lnTo>
                  <a:lnTo>
                    <a:pt x="249" y="96"/>
                  </a:lnTo>
                  <a:lnTo>
                    <a:pt x="295" y="68"/>
                  </a:lnTo>
                  <a:lnTo>
                    <a:pt x="345" y="45"/>
                  </a:lnTo>
                  <a:lnTo>
                    <a:pt x="397" y="25"/>
                  </a:lnTo>
                  <a:lnTo>
                    <a:pt x="451" y="11"/>
                  </a:lnTo>
                  <a:lnTo>
                    <a:pt x="507" y="3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g3343ba29a61_0_65"/>
            <p:cNvSpPr/>
            <p:nvPr/>
          </p:nvSpPr>
          <p:spPr>
            <a:xfrm>
              <a:off x="5980113" y="4316413"/>
              <a:ext cx="287338" cy="163514"/>
            </a:xfrm>
            <a:custGeom>
              <a:rect b="b" l="l" r="r" t="t"/>
              <a:pathLst>
                <a:path extrusionOk="0" h="1239" w="2174">
                  <a:moveTo>
                    <a:pt x="1552" y="0"/>
                  </a:moveTo>
                  <a:lnTo>
                    <a:pt x="1583" y="2"/>
                  </a:lnTo>
                  <a:lnTo>
                    <a:pt x="1613" y="9"/>
                  </a:lnTo>
                  <a:lnTo>
                    <a:pt x="1639" y="20"/>
                  </a:lnTo>
                  <a:lnTo>
                    <a:pt x="1664" y="33"/>
                  </a:lnTo>
                  <a:lnTo>
                    <a:pt x="1686" y="49"/>
                  </a:lnTo>
                  <a:lnTo>
                    <a:pt x="1708" y="67"/>
                  </a:lnTo>
                  <a:lnTo>
                    <a:pt x="1726" y="85"/>
                  </a:lnTo>
                  <a:lnTo>
                    <a:pt x="1742" y="105"/>
                  </a:lnTo>
                  <a:lnTo>
                    <a:pt x="1756" y="124"/>
                  </a:lnTo>
                  <a:lnTo>
                    <a:pt x="1767" y="142"/>
                  </a:lnTo>
                  <a:lnTo>
                    <a:pt x="1777" y="158"/>
                  </a:lnTo>
                  <a:lnTo>
                    <a:pt x="1784" y="172"/>
                  </a:lnTo>
                  <a:lnTo>
                    <a:pt x="1791" y="183"/>
                  </a:lnTo>
                  <a:lnTo>
                    <a:pt x="1794" y="191"/>
                  </a:lnTo>
                  <a:lnTo>
                    <a:pt x="2170" y="1182"/>
                  </a:lnTo>
                  <a:lnTo>
                    <a:pt x="2173" y="1193"/>
                  </a:lnTo>
                  <a:lnTo>
                    <a:pt x="2174" y="1203"/>
                  </a:lnTo>
                  <a:lnTo>
                    <a:pt x="2172" y="1212"/>
                  </a:lnTo>
                  <a:lnTo>
                    <a:pt x="2168" y="1221"/>
                  </a:lnTo>
                  <a:lnTo>
                    <a:pt x="2161" y="1228"/>
                  </a:lnTo>
                  <a:lnTo>
                    <a:pt x="2150" y="1234"/>
                  </a:lnTo>
                  <a:lnTo>
                    <a:pt x="2136" y="1238"/>
                  </a:lnTo>
                  <a:lnTo>
                    <a:pt x="2118" y="1239"/>
                  </a:lnTo>
                  <a:lnTo>
                    <a:pt x="1888" y="1239"/>
                  </a:lnTo>
                  <a:lnTo>
                    <a:pt x="1869" y="1238"/>
                  </a:lnTo>
                  <a:lnTo>
                    <a:pt x="1854" y="1233"/>
                  </a:lnTo>
                  <a:lnTo>
                    <a:pt x="1841" y="1226"/>
                  </a:lnTo>
                  <a:lnTo>
                    <a:pt x="1832" y="1218"/>
                  </a:lnTo>
                  <a:lnTo>
                    <a:pt x="1824" y="1209"/>
                  </a:lnTo>
                  <a:lnTo>
                    <a:pt x="1819" y="1201"/>
                  </a:lnTo>
                  <a:lnTo>
                    <a:pt x="1815" y="1195"/>
                  </a:lnTo>
                  <a:lnTo>
                    <a:pt x="1813" y="1190"/>
                  </a:lnTo>
                  <a:lnTo>
                    <a:pt x="1812" y="1188"/>
                  </a:lnTo>
                  <a:lnTo>
                    <a:pt x="1643" y="702"/>
                  </a:lnTo>
                  <a:lnTo>
                    <a:pt x="1643" y="702"/>
                  </a:lnTo>
                  <a:lnTo>
                    <a:pt x="1643" y="701"/>
                  </a:lnTo>
                  <a:lnTo>
                    <a:pt x="1642" y="700"/>
                  </a:lnTo>
                  <a:lnTo>
                    <a:pt x="1641" y="699"/>
                  </a:lnTo>
                  <a:lnTo>
                    <a:pt x="1640" y="697"/>
                  </a:lnTo>
                  <a:lnTo>
                    <a:pt x="1639" y="696"/>
                  </a:lnTo>
                  <a:lnTo>
                    <a:pt x="1638" y="694"/>
                  </a:lnTo>
                  <a:lnTo>
                    <a:pt x="1636" y="693"/>
                  </a:lnTo>
                  <a:lnTo>
                    <a:pt x="1635" y="692"/>
                  </a:lnTo>
                  <a:lnTo>
                    <a:pt x="1633" y="692"/>
                  </a:lnTo>
                  <a:lnTo>
                    <a:pt x="1632" y="693"/>
                  </a:lnTo>
                  <a:lnTo>
                    <a:pt x="1631" y="694"/>
                  </a:lnTo>
                  <a:lnTo>
                    <a:pt x="1630" y="696"/>
                  </a:lnTo>
                  <a:lnTo>
                    <a:pt x="1629" y="699"/>
                  </a:lnTo>
                  <a:lnTo>
                    <a:pt x="1628" y="704"/>
                  </a:lnTo>
                  <a:lnTo>
                    <a:pt x="1628" y="709"/>
                  </a:lnTo>
                  <a:lnTo>
                    <a:pt x="1628" y="717"/>
                  </a:lnTo>
                  <a:lnTo>
                    <a:pt x="1628" y="743"/>
                  </a:lnTo>
                  <a:lnTo>
                    <a:pt x="1628" y="776"/>
                  </a:lnTo>
                  <a:lnTo>
                    <a:pt x="1628" y="814"/>
                  </a:lnTo>
                  <a:lnTo>
                    <a:pt x="1628" y="855"/>
                  </a:lnTo>
                  <a:lnTo>
                    <a:pt x="1628" y="899"/>
                  </a:lnTo>
                  <a:lnTo>
                    <a:pt x="1628" y="945"/>
                  </a:lnTo>
                  <a:lnTo>
                    <a:pt x="1628" y="990"/>
                  </a:lnTo>
                  <a:lnTo>
                    <a:pt x="1628" y="1035"/>
                  </a:lnTo>
                  <a:lnTo>
                    <a:pt x="1628" y="1078"/>
                  </a:lnTo>
                  <a:lnTo>
                    <a:pt x="1628" y="1118"/>
                  </a:lnTo>
                  <a:lnTo>
                    <a:pt x="1629" y="1154"/>
                  </a:lnTo>
                  <a:lnTo>
                    <a:pt x="1629" y="1170"/>
                  </a:lnTo>
                  <a:lnTo>
                    <a:pt x="1629" y="1186"/>
                  </a:lnTo>
                  <a:lnTo>
                    <a:pt x="1628" y="1200"/>
                  </a:lnTo>
                  <a:lnTo>
                    <a:pt x="1626" y="1211"/>
                  </a:lnTo>
                  <a:lnTo>
                    <a:pt x="1622" y="1221"/>
                  </a:lnTo>
                  <a:lnTo>
                    <a:pt x="1615" y="1229"/>
                  </a:lnTo>
                  <a:lnTo>
                    <a:pt x="1605" y="1235"/>
                  </a:lnTo>
                  <a:lnTo>
                    <a:pt x="1590" y="1238"/>
                  </a:lnTo>
                  <a:lnTo>
                    <a:pt x="1571" y="1239"/>
                  </a:lnTo>
                  <a:lnTo>
                    <a:pt x="654" y="1239"/>
                  </a:lnTo>
                  <a:lnTo>
                    <a:pt x="639" y="1238"/>
                  </a:lnTo>
                  <a:lnTo>
                    <a:pt x="626" y="1235"/>
                  </a:lnTo>
                  <a:lnTo>
                    <a:pt x="617" y="1229"/>
                  </a:lnTo>
                  <a:lnTo>
                    <a:pt x="610" y="1222"/>
                  </a:lnTo>
                  <a:lnTo>
                    <a:pt x="606" y="1213"/>
                  </a:lnTo>
                  <a:lnTo>
                    <a:pt x="603" y="1202"/>
                  </a:lnTo>
                  <a:lnTo>
                    <a:pt x="602" y="1189"/>
                  </a:lnTo>
                  <a:lnTo>
                    <a:pt x="601" y="1174"/>
                  </a:lnTo>
                  <a:lnTo>
                    <a:pt x="601" y="1139"/>
                  </a:lnTo>
                  <a:lnTo>
                    <a:pt x="601" y="1099"/>
                  </a:lnTo>
                  <a:lnTo>
                    <a:pt x="601" y="1056"/>
                  </a:lnTo>
                  <a:lnTo>
                    <a:pt x="600" y="1009"/>
                  </a:lnTo>
                  <a:lnTo>
                    <a:pt x="600" y="962"/>
                  </a:lnTo>
                  <a:lnTo>
                    <a:pt x="600" y="914"/>
                  </a:lnTo>
                  <a:lnTo>
                    <a:pt x="600" y="867"/>
                  </a:lnTo>
                  <a:lnTo>
                    <a:pt x="600" y="824"/>
                  </a:lnTo>
                  <a:lnTo>
                    <a:pt x="600" y="784"/>
                  </a:lnTo>
                  <a:lnTo>
                    <a:pt x="600" y="748"/>
                  </a:lnTo>
                  <a:lnTo>
                    <a:pt x="599" y="720"/>
                  </a:lnTo>
                  <a:lnTo>
                    <a:pt x="599" y="705"/>
                  </a:lnTo>
                  <a:lnTo>
                    <a:pt x="598" y="696"/>
                  </a:lnTo>
                  <a:lnTo>
                    <a:pt x="595" y="691"/>
                  </a:lnTo>
                  <a:lnTo>
                    <a:pt x="593" y="689"/>
                  </a:lnTo>
                  <a:lnTo>
                    <a:pt x="590" y="691"/>
                  </a:lnTo>
                  <a:lnTo>
                    <a:pt x="587" y="695"/>
                  </a:lnTo>
                  <a:lnTo>
                    <a:pt x="584" y="700"/>
                  </a:lnTo>
                  <a:lnTo>
                    <a:pt x="580" y="705"/>
                  </a:lnTo>
                  <a:lnTo>
                    <a:pt x="578" y="710"/>
                  </a:lnTo>
                  <a:lnTo>
                    <a:pt x="577" y="714"/>
                  </a:lnTo>
                  <a:lnTo>
                    <a:pt x="576" y="715"/>
                  </a:lnTo>
                  <a:lnTo>
                    <a:pt x="397" y="1196"/>
                  </a:lnTo>
                  <a:lnTo>
                    <a:pt x="396" y="1197"/>
                  </a:lnTo>
                  <a:lnTo>
                    <a:pt x="393" y="1202"/>
                  </a:lnTo>
                  <a:lnTo>
                    <a:pt x="389" y="1209"/>
                  </a:lnTo>
                  <a:lnTo>
                    <a:pt x="383" y="1217"/>
                  </a:lnTo>
                  <a:lnTo>
                    <a:pt x="374" y="1225"/>
                  </a:lnTo>
                  <a:lnTo>
                    <a:pt x="362" y="1232"/>
                  </a:lnTo>
                  <a:lnTo>
                    <a:pt x="348" y="1237"/>
                  </a:lnTo>
                  <a:lnTo>
                    <a:pt x="331" y="1239"/>
                  </a:lnTo>
                  <a:lnTo>
                    <a:pt x="53" y="1239"/>
                  </a:lnTo>
                  <a:lnTo>
                    <a:pt x="35" y="1238"/>
                  </a:lnTo>
                  <a:lnTo>
                    <a:pt x="21" y="1234"/>
                  </a:lnTo>
                  <a:lnTo>
                    <a:pt x="11" y="1228"/>
                  </a:lnTo>
                  <a:lnTo>
                    <a:pt x="5" y="1221"/>
                  </a:lnTo>
                  <a:lnTo>
                    <a:pt x="1" y="1212"/>
                  </a:lnTo>
                  <a:lnTo>
                    <a:pt x="0" y="1203"/>
                  </a:lnTo>
                  <a:lnTo>
                    <a:pt x="1" y="1193"/>
                  </a:lnTo>
                  <a:lnTo>
                    <a:pt x="4" y="1182"/>
                  </a:lnTo>
                  <a:lnTo>
                    <a:pt x="380" y="191"/>
                  </a:lnTo>
                  <a:lnTo>
                    <a:pt x="383" y="184"/>
                  </a:lnTo>
                  <a:lnTo>
                    <a:pt x="387" y="174"/>
                  </a:lnTo>
                  <a:lnTo>
                    <a:pt x="392" y="161"/>
                  </a:lnTo>
                  <a:lnTo>
                    <a:pt x="401" y="147"/>
                  </a:lnTo>
                  <a:lnTo>
                    <a:pt x="410" y="131"/>
                  </a:lnTo>
                  <a:lnTo>
                    <a:pt x="421" y="113"/>
                  </a:lnTo>
                  <a:lnTo>
                    <a:pt x="434" y="95"/>
                  </a:lnTo>
                  <a:lnTo>
                    <a:pt x="449" y="77"/>
                  </a:lnTo>
                  <a:lnTo>
                    <a:pt x="466" y="60"/>
                  </a:lnTo>
                  <a:lnTo>
                    <a:pt x="486" y="44"/>
                  </a:lnTo>
                  <a:lnTo>
                    <a:pt x="508" y="30"/>
                  </a:lnTo>
                  <a:lnTo>
                    <a:pt x="533" y="18"/>
                  </a:lnTo>
                  <a:lnTo>
                    <a:pt x="559" y="9"/>
                  </a:lnTo>
                  <a:lnTo>
                    <a:pt x="589" y="3"/>
                  </a:lnTo>
                  <a:lnTo>
                    <a:pt x="621" y="1"/>
                  </a:lnTo>
                  <a:lnTo>
                    <a:pt x="652" y="1"/>
                  </a:lnTo>
                  <a:lnTo>
                    <a:pt x="659" y="1"/>
                  </a:lnTo>
                  <a:lnTo>
                    <a:pt x="673" y="1"/>
                  </a:lnTo>
                  <a:lnTo>
                    <a:pt x="694" y="1"/>
                  </a:lnTo>
                  <a:lnTo>
                    <a:pt x="720" y="1"/>
                  </a:lnTo>
                  <a:lnTo>
                    <a:pt x="752" y="1"/>
                  </a:lnTo>
                  <a:lnTo>
                    <a:pt x="788" y="1"/>
                  </a:lnTo>
                  <a:lnTo>
                    <a:pt x="828" y="1"/>
                  </a:lnTo>
                  <a:lnTo>
                    <a:pt x="872" y="1"/>
                  </a:lnTo>
                  <a:lnTo>
                    <a:pt x="918" y="1"/>
                  </a:lnTo>
                  <a:lnTo>
                    <a:pt x="968" y="1"/>
                  </a:lnTo>
                  <a:lnTo>
                    <a:pt x="1017" y="0"/>
                  </a:lnTo>
                  <a:lnTo>
                    <a:pt x="1069" y="0"/>
                  </a:lnTo>
                  <a:lnTo>
                    <a:pt x="1120" y="0"/>
                  </a:lnTo>
                  <a:lnTo>
                    <a:pt x="1172" y="0"/>
                  </a:lnTo>
                  <a:lnTo>
                    <a:pt x="1222" y="0"/>
                  </a:lnTo>
                  <a:lnTo>
                    <a:pt x="1272" y="0"/>
                  </a:lnTo>
                  <a:lnTo>
                    <a:pt x="1319" y="0"/>
                  </a:lnTo>
                  <a:lnTo>
                    <a:pt x="1364" y="0"/>
                  </a:lnTo>
                  <a:lnTo>
                    <a:pt x="1405" y="0"/>
                  </a:lnTo>
                  <a:lnTo>
                    <a:pt x="1443" y="0"/>
                  </a:lnTo>
                  <a:lnTo>
                    <a:pt x="1476" y="0"/>
                  </a:lnTo>
                  <a:lnTo>
                    <a:pt x="1504" y="0"/>
                  </a:lnTo>
                  <a:lnTo>
                    <a:pt x="1527" y="0"/>
                  </a:lnTo>
                  <a:lnTo>
                    <a:pt x="1543" y="0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g3343ba29a61_0_65"/>
            <p:cNvSpPr/>
            <p:nvPr/>
          </p:nvSpPr>
          <p:spPr>
            <a:xfrm>
              <a:off x="5889625" y="4419600"/>
              <a:ext cx="74613" cy="60325"/>
            </a:xfrm>
            <a:custGeom>
              <a:rect b="b" l="l" r="r" t="t"/>
              <a:pathLst>
                <a:path extrusionOk="0" h="450" w="570">
                  <a:moveTo>
                    <a:pt x="71" y="0"/>
                  </a:moveTo>
                  <a:lnTo>
                    <a:pt x="521" y="0"/>
                  </a:lnTo>
                  <a:lnTo>
                    <a:pt x="538" y="1"/>
                  </a:lnTo>
                  <a:lnTo>
                    <a:pt x="550" y="5"/>
                  </a:lnTo>
                  <a:lnTo>
                    <a:pt x="559" y="11"/>
                  </a:lnTo>
                  <a:lnTo>
                    <a:pt x="565" y="18"/>
                  </a:lnTo>
                  <a:lnTo>
                    <a:pt x="569" y="26"/>
                  </a:lnTo>
                  <a:lnTo>
                    <a:pt x="570" y="34"/>
                  </a:lnTo>
                  <a:lnTo>
                    <a:pt x="570" y="41"/>
                  </a:lnTo>
                  <a:lnTo>
                    <a:pt x="570" y="47"/>
                  </a:lnTo>
                  <a:lnTo>
                    <a:pt x="569" y="51"/>
                  </a:lnTo>
                  <a:lnTo>
                    <a:pt x="569" y="53"/>
                  </a:lnTo>
                  <a:lnTo>
                    <a:pt x="451" y="376"/>
                  </a:lnTo>
                  <a:lnTo>
                    <a:pt x="450" y="378"/>
                  </a:lnTo>
                  <a:lnTo>
                    <a:pt x="448" y="384"/>
                  </a:lnTo>
                  <a:lnTo>
                    <a:pt x="444" y="392"/>
                  </a:lnTo>
                  <a:lnTo>
                    <a:pt x="439" y="403"/>
                  </a:lnTo>
                  <a:lnTo>
                    <a:pt x="431" y="414"/>
                  </a:lnTo>
                  <a:lnTo>
                    <a:pt x="423" y="425"/>
                  </a:lnTo>
                  <a:lnTo>
                    <a:pt x="412" y="435"/>
                  </a:lnTo>
                  <a:lnTo>
                    <a:pt x="400" y="443"/>
                  </a:lnTo>
                  <a:lnTo>
                    <a:pt x="385" y="448"/>
                  </a:lnTo>
                  <a:lnTo>
                    <a:pt x="369" y="450"/>
                  </a:lnTo>
                  <a:lnTo>
                    <a:pt x="71" y="450"/>
                  </a:lnTo>
                  <a:lnTo>
                    <a:pt x="51" y="448"/>
                  </a:lnTo>
                  <a:lnTo>
                    <a:pt x="35" y="441"/>
                  </a:lnTo>
                  <a:lnTo>
                    <a:pt x="20" y="430"/>
                  </a:lnTo>
                  <a:lnTo>
                    <a:pt x="9" y="415"/>
                  </a:lnTo>
                  <a:lnTo>
                    <a:pt x="2" y="399"/>
                  </a:lnTo>
                  <a:lnTo>
                    <a:pt x="0" y="379"/>
                  </a:lnTo>
                  <a:lnTo>
                    <a:pt x="0" y="70"/>
                  </a:lnTo>
                  <a:lnTo>
                    <a:pt x="2" y="51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5" y="9"/>
                  </a:lnTo>
                  <a:lnTo>
                    <a:pt x="51" y="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g3343ba29a61_0_65"/>
            <p:cNvSpPr/>
            <p:nvPr/>
          </p:nvSpPr>
          <p:spPr>
            <a:xfrm>
              <a:off x="5854700" y="4052888"/>
              <a:ext cx="441329" cy="347660"/>
            </a:xfrm>
            <a:custGeom>
              <a:rect b="b" l="l" r="r" t="t"/>
              <a:pathLst>
                <a:path extrusionOk="0" h="2624" w="3335">
                  <a:moveTo>
                    <a:pt x="770" y="0"/>
                  </a:moveTo>
                  <a:lnTo>
                    <a:pt x="3199" y="0"/>
                  </a:lnTo>
                  <a:lnTo>
                    <a:pt x="3226" y="3"/>
                  </a:lnTo>
                  <a:lnTo>
                    <a:pt x="3251" y="11"/>
                  </a:lnTo>
                  <a:lnTo>
                    <a:pt x="3274" y="23"/>
                  </a:lnTo>
                  <a:lnTo>
                    <a:pt x="3295" y="40"/>
                  </a:lnTo>
                  <a:lnTo>
                    <a:pt x="3312" y="61"/>
                  </a:lnTo>
                  <a:lnTo>
                    <a:pt x="3324" y="84"/>
                  </a:lnTo>
                  <a:lnTo>
                    <a:pt x="3332" y="110"/>
                  </a:lnTo>
                  <a:lnTo>
                    <a:pt x="3335" y="137"/>
                  </a:lnTo>
                  <a:lnTo>
                    <a:pt x="3335" y="2487"/>
                  </a:lnTo>
                  <a:lnTo>
                    <a:pt x="3333" y="2512"/>
                  </a:lnTo>
                  <a:lnTo>
                    <a:pt x="3327" y="2535"/>
                  </a:lnTo>
                  <a:lnTo>
                    <a:pt x="3317" y="2557"/>
                  </a:lnTo>
                  <a:lnTo>
                    <a:pt x="3304" y="2576"/>
                  </a:lnTo>
                  <a:lnTo>
                    <a:pt x="3287" y="2592"/>
                  </a:lnTo>
                  <a:lnTo>
                    <a:pt x="3269" y="2606"/>
                  </a:lnTo>
                  <a:lnTo>
                    <a:pt x="3248" y="2615"/>
                  </a:lnTo>
                  <a:lnTo>
                    <a:pt x="3226" y="2621"/>
                  </a:lnTo>
                  <a:lnTo>
                    <a:pt x="3210" y="2621"/>
                  </a:lnTo>
                  <a:lnTo>
                    <a:pt x="3196" y="2618"/>
                  </a:lnTo>
                  <a:lnTo>
                    <a:pt x="3185" y="2613"/>
                  </a:lnTo>
                  <a:lnTo>
                    <a:pt x="3177" y="2606"/>
                  </a:lnTo>
                  <a:lnTo>
                    <a:pt x="3171" y="2599"/>
                  </a:lnTo>
                  <a:lnTo>
                    <a:pt x="3167" y="2592"/>
                  </a:lnTo>
                  <a:lnTo>
                    <a:pt x="3165" y="2588"/>
                  </a:lnTo>
                  <a:lnTo>
                    <a:pt x="3165" y="2586"/>
                  </a:lnTo>
                  <a:lnTo>
                    <a:pt x="2995" y="2141"/>
                  </a:lnTo>
                  <a:lnTo>
                    <a:pt x="2995" y="2140"/>
                  </a:lnTo>
                  <a:lnTo>
                    <a:pt x="2994" y="2136"/>
                  </a:lnTo>
                  <a:lnTo>
                    <a:pt x="2994" y="2131"/>
                  </a:lnTo>
                  <a:lnTo>
                    <a:pt x="2994" y="2124"/>
                  </a:lnTo>
                  <a:lnTo>
                    <a:pt x="2996" y="2116"/>
                  </a:lnTo>
                  <a:lnTo>
                    <a:pt x="3001" y="2108"/>
                  </a:lnTo>
                  <a:lnTo>
                    <a:pt x="3008" y="2100"/>
                  </a:lnTo>
                  <a:lnTo>
                    <a:pt x="3021" y="2092"/>
                  </a:lnTo>
                  <a:lnTo>
                    <a:pt x="3037" y="2084"/>
                  </a:lnTo>
                  <a:lnTo>
                    <a:pt x="3060" y="2074"/>
                  </a:lnTo>
                  <a:lnTo>
                    <a:pt x="3080" y="2061"/>
                  </a:lnTo>
                  <a:lnTo>
                    <a:pt x="3098" y="2045"/>
                  </a:lnTo>
                  <a:lnTo>
                    <a:pt x="3113" y="2025"/>
                  </a:lnTo>
                  <a:lnTo>
                    <a:pt x="3124" y="2004"/>
                  </a:lnTo>
                  <a:lnTo>
                    <a:pt x="3131" y="1980"/>
                  </a:lnTo>
                  <a:lnTo>
                    <a:pt x="3134" y="1954"/>
                  </a:lnTo>
                  <a:lnTo>
                    <a:pt x="3134" y="363"/>
                  </a:lnTo>
                  <a:lnTo>
                    <a:pt x="3131" y="336"/>
                  </a:lnTo>
                  <a:lnTo>
                    <a:pt x="3123" y="309"/>
                  </a:lnTo>
                  <a:lnTo>
                    <a:pt x="3110" y="286"/>
                  </a:lnTo>
                  <a:lnTo>
                    <a:pt x="3093" y="266"/>
                  </a:lnTo>
                  <a:lnTo>
                    <a:pt x="3073" y="250"/>
                  </a:lnTo>
                  <a:lnTo>
                    <a:pt x="3050" y="237"/>
                  </a:lnTo>
                  <a:lnTo>
                    <a:pt x="3024" y="229"/>
                  </a:lnTo>
                  <a:lnTo>
                    <a:pt x="2996" y="226"/>
                  </a:lnTo>
                  <a:lnTo>
                    <a:pt x="339" y="226"/>
                  </a:lnTo>
                  <a:lnTo>
                    <a:pt x="311" y="229"/>
                  </a:lnTo>
                  <a:lnTo>
                    <a:pt x="286" y="237"/>
                  </a:lnTo>
                  <a:lnTo>
                    <a:pt x="263" y="250"/>
                  </a:lnTo>
                  <a:lnTo>
                    <a:pt x="242" y="266"/>
                  </a:lnTo>
                  <a:lnTo>
                    <a:pt x="225" y="286"/>
                  </a:lnTo>
                  <a:lnTo>
                    <a:pt x="212" y="309"/>
                  </a:lnTo>
                  <a:lnTo>
                    <a:pt x="204" y="336"/>
                  </a:lnTo>
                  <a:lnTo>
                    <a:pt x="202" y="363"/>
                  </a:lnTo>
                  <a:lnTo>
                    <a:pt x="202" y="1954"/>
                  </a:lnTo>
                  <a:lnTo>
                    <a:pt x="204" y="1982"/>
                  </a:lnTo>
                  <a:lnTo>
                    <a:pt x="212" y="2007"/>
                  </a:lnTo>
                  <a:lnTo>
                    <a:pt x="225" y="2030"/>
                  </a:lnTo>
                  <a:lnTo>
                    <a:pt x="242" y="2050"/>
                  </a:lnTo>
                  <a:lnTo>
                    <a:pt x="263" y="2067"/>
                  </a:lnTo>
                  <a:lnTo>
                    <a:pt x="286" y="2080"/>
                  </a:lnTo>
                  <a:lnTo>
                    <a:pt x="311" y="2088"/>
                  </a:lnTo>
                  <a:lnTo>
                    <a:pt x="339" y="2091"/>
                  </a:lnTo>
                  <a:lnTo>
                    <a:pt x="1033" y="2091"/>
                  </a:lnTo>
                  <a:lnTo>
                    <a:pt x="1047" y="2093"/>
                  </a:lnTo>
                  <a:lnTo>
                    <a:pt x="1058" y="2096"/>
                  </a:lnTo>
                  <a:lnTo>
                    <a:pt x="1067" y="2101"/>
                  </a:lnTo>
                  <a:lnTo>
                    <a:pt x="1071" y="2107"/>
                  </a:lnTo>
                  <a:lnTo>
                    <a:pt x="1074" y="2114"/>
                  </a:lnTo>
                  <a:lnTo>
                    <a:pt x="1075" y="2121"/>
                  </a:lnTo>
                  <a:lnTo>
                    <a:pt x="1074" y="2127"/>
                  </a:lnTo>
                  <a:lnTo>
                    <a:pt x="1073" y="2132"/>
                  </a:lnTo>
                  <a:lnTo>
                    <a:pt x="1072" y="2135"/>
                  </a:lnTo>
                  <a:lnTo>
                    <a:pt x="1072" y="2137"/>
                  </a:lnTo>
                  <a:lnTo>
                    <a:pt x="906" y="2574"/>
                  </a:lnTo>
                  <a:lnTo>
                    <a:pt x="905" y="2576"/>
                  </a:lnTo>
                  <a:lnTo>
                    <a:pt x="902" y="2580"/>
                  </a:lnTo>
                  <a:lnTo>
                    <a:pt x="898" y="2587"/>
                  </a:lnTo>
                  <a:lnTo>
                    <a:pt x="892" y="2595"/>
                  </a:lnTo>
                  <a:lnTo>
                    <a:pt x="883" y="2603"/>
                  </a:lnTo>
                  <a:lnTo>
                    <a:pt x="871" y="2611"/>
                  </a:lnTo>
                  <a:lnTo>
                    <a:pt x="858" y="2617"/>
                  </a:lnTo>
                  <a:lnTo>
                    <a:pt x="841" y="2622"/>
                  </a:lnTo>
                  <a:lnTo>
                    <a:pt x="821" y="2624"/>
                  </a:lnTo>
                  <a:lnTo>
                    <a:pt x="137" y="2624"/>
                  </a:lnTo>
                  <a:lnTo>
                    <a:pt x="109" y="2621"/>
                  </a:lnTo>
                  <a:lnTo>
                    <a:pt x="84" y="2613"/>
                  </a:lnTo>
                  <a:lnTo>
                    <a:pt x="61" y="2600"/>
                  </a:lnTo>
                  <a:lnTo>
                    <a:pt x="40" y="2584"/>
                  </a:lnTo>
                  <a:lnTo>
                    <a:pt x="23" y="2564"/>
                  </a:lnTo>
                  <a:lnTo>
                    <a:pt x="11" y="2541"/>
                  </a:lnTo>
                  <a:lnTo>
                    <a:pt x="3" y="2515"/>
                  </a:lnTo>
                  <a:lnTo>
                    <a:pt x="0" y="2487"/>
                  </a:lnTo>
                  <a:lnTo>
                    <a:pt x="0" y="137"/>
                  </a:lnTo>
                  <a:lnTo>
                    <a:pt x="3" y="110"/>
                  </a:lnTo>
                  <a:lnTo>
                    <a:pt x="11" y="84"/>
                  </a:lnTo>
                  <a:lnTo>
                    <a:pt x="23" y="61"/>
                  </a:lnTo>
                  <a:lnTo>
                    <a:pt x="40" y="40"/>
                  </a:lnTo>
                  <a:lnTo>
                    <a:pt x="61" y="23"/>
                  </a:lnTo>
                  <a:lnTo>
                    <a:pt x="84" y="11"/>
                  </a:lnTo>
                  <a:lnTo>
                    <a:pt x="109" y="3"/>
                  </a:lnTo>
                  <a:lnTo>
                    <a:pt x="137" y="0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Google Shape;267;g3343ba29a61_0_65"/>
          <p:cNvGrpSpPr/>
          <p:nvPr/>
        </p:nvGrpSpPr>
        <p:grpSpPr>
          <a:xfrm>
            <a:off x="4788726" y="2653686"/>
            <a:ext cx="385289" cy="333980"/>
            <a:chOff x="4286250" y="5149850"/>
            <a:chExt cx="944567" cy="815978"/>
          </a:xfrm>
        </p:grpSpPr>
        <p:sp>
          <p:nvSpPr>
            <p:cNvPr id="268" name="Google Shape;268;g3343ba29a61_0_65"/>
            <p:cNvSpPr/>
            <p:nvPr/>
          </p:nvSpPr>
          <p:spPr>
            <a:xfrm>
              <a:off x="4462463" y="5378450"/>
              <a:ext cx="366711" cy="366711"/>
            </a:xfrm>
            <a:custGeom>
              <a:rect b="b" l="l" r="r" t="t"/>
              <a:pathLst>
                <a:path extrusionOk="0" h="1386" w="1386">
                  <a:moveTo>
                    <a:pt x="684" y="388"/>
                  </a:moveTo>
                  <a:lnTo>
                    <a:pt x="643" y="391"/>
                  </a:lnTo>
                  <a:lnTo>
                    <a:pt x="604" y="401"/>
                  </a:lnTo>
                  <a:lnTo>
                    <a:pt x="565" y="415"/>
                  </a:lnTo>
                  <a:lnTo>
                    <a:pt x="529" y="435"/>
                  </a:lnTo>
                  <a:lnTo>
                    <a:pt x="496" y="459"/>
                  </a:lnTo>
                  <a:lnTo>
                    <a:pt x="466" y="487"/>
                  </a:lnTo>
                  <a:lnTo>
                    <a:pt x="442" y="518"/>
                  </a:lnTo>
                  <a:lnTo>
                    <a:pt x="422" y="552"/>
                  </a:lnTo>
                  <a:lnTo>
                    <a:pt x="406" y="588"/>
                  </a:lnTo>
                  <a:lnTo>
                    <a:pt x="394" y="625"/>
                  </a:lnTo>
                  <a:lnTo>
                    <a:pt x="389" y="663"/>
                  </a:lnTo>
                  <a:lnTo>
                    <a:pt x="387" y="703"/>
                  </a:lnTo>
                  <a:lnTo>
                    <a:pt x="391" y="743"/>
                  </a:lnTo>
                  <a:lnTo>
                    <a:pt x="400" y="782"/>
                  </a:lnTo>
                  <a:lnTo>
                    <a:pt x="415" y="821"/>
                  </a:lnTo>
                  <a:lnTo>
                    <a:pt x="435" y="857"/>
                  </a:lnTo>
                  <a:lnTo>
                    <a:pt x="459" y="890"/>
                  </a:lnTo>
                  <a:lnTo>
                    <a:pt x="487" y="919"/>
                  </a:lnTo>
                  <a:lnTo>
                    <a:pt x="518" y="943"/>
                  </a:lnTo>
                  <a:lnTo>
                    <a:pt x="552" y="964"/>
                  </a:lnTo>
                  <a:lnTo>
                    <a:pt x="588" y="981"/>
                  </a:lnTo>
                  <a:lnTo>
                    <a:pt x="625" y="991"/>
                  </a:lnTo>
                  <a:lnTo>
                    <a:pt x="663" y="998"/>
                  </a:lnTo>
                  <a:lnTo>
                    <a:pt x="703" y="999"/>
                  </a:lnTo>
                  <a:lnTo>
                    <a:pt x="742" y="995"/>
                  </a:lnTo>
                  <a:lnTo>
                    <a:pt x="782" y="986"/>
                  </a:lnTo>
                  <a:lnTo>
                    <a:pt x="821" y="971"/>
                  </a:lnTo>
                  <a:lnTo>
                    <a:pt x="857" y="951"/>
                  </a:lnTo>
                  <a:lnTo>
                    <a:pt x="890" y="927"/>
                  </a:lnTo>
                  <a:lnTo>
                    <a:pt x="919" y="900"/>
                  </a:lnTo>
                  <a:lnTo>
                    <a:pt x="943" y="868"/>
                  </a:lnTo>
                  <a:lnTo>
                    <a:pt x="964" y="835"/>
                  </a:lnTo>
                  <a:lnTo>
                    <a:pt x="979" y="799"/>
                  </a:lnTo>
                  <a:lnTo>
                    <a:pt x="991" y="761"/>
                  </a:lnTo>
                  <a:lnTo>
                    <a:pt x="997" y="723"/>
                  </a:lnTo>
                  <a:lnTo>
                    <a:pt x="999" y="684"/>
                  </a:lnTo>
                  <a:lnTo>
                    <a:pt x="994" y="643"/>
                  </a:lnTo>
                  <a:lnTo>
                    <a:pt x="986" y="604"/>
                  </a:lnTo>
                  <a:lnTo>
                    <a:pt x="970" y="566"/>
                  </a:lnTo>
                  <a:lnTo>
                    <a:pt x="951" y="529"/>
                  </a:lnTo>
                  <a:lnTo>
                    <a:pt x="927" y="496"/>
                  </a:lnTo>
                  <a:lnTo>
                    <a:pt x="898" y="468"/>
                  </a:lnTo>
                  <a:lnTo>
                    <a:pt x="868" y="443"/>
                  </a:lnTo>
                  <a:lnTo>
                    <a:pt x="834" y="422"/>
                  </a:lnTo>
                  <a:lnTo>
                    <a:pt x="799" y="407"/>
                  </a:lnTo>
                  <a:lnTo>
                    <a:pt x="761" y="396"/>
                  </a:lnTo>
                  <a:lnTo>
                    <a:pt x="723" y="389"/>
                  </a:lnTo>
                  <a:lnTo>
                    <a:pt x="684" y="388"/>
                  </a:lnTo>
                  <a:close/>
                  <a:moveTo>
                    <a:pt x="874" y="0"/>
                  </a:moveTo>
                  <a:lnTo>
                    <a:pt x="894" y="5"/>
                  </a:lnTo>
                  <a:lnTo>
                    <a:pt x="988" y="39"/>
                  </a:lnTo>
                  <a:lnTo>
                    <a:pt x="1005" y="49"/>
                  </a:lnTo>
                  <a:lnTo>
                    <a:pt x="1021" y="61"/>
                  </a:lnTo>
                  <a:lnTo>
                    <a:pt x="1033" y="77"/>
                  </a:lnTo>
                  <a:lnTo>
                    <a:pt x="1041" y="95"/>
                  </a:lnTo>
                  <a:lnTo>
                    <a:pt x="1045" y="113"/>
                  </a:lnTo>
                  <a:lnTo>
                    <a:pt x="1045" y="134"/>
                  </a:lnTo>
                  <a:lnTo>
                    <a:pt x="1040" y="154"/>
                  </a:lnTo>
                  <a:lnTo>
                    <a:pt x="1013" y="227"/>
                  </a:lnTo>
                  <a:lnTo>
                    <a:pt x="1056" y="259"/>
                  </a:lnTo>
                  <a:lnTo>
                    <a:pt x="1096" y="297"/>
                  </a:lnTo>
                  <a:lnTo>
                    <a:pt x="1132" y="338"/>
                  </a:lnTo>
                  <a:lnTo>
                    <a:pt x="1204" y="305"/>
                  </a:lnTo>
                  <a:lnTo>
                    <a:pt x="1224" y="299"/>
                  </a:lnTo>
                  <a:lnTo>
                    <a:pt x="1243" y="298"/>
                  </a:lnTo>
                  <a:lnTo>
                    <a:pt x="1263" y="300"/>
                  </a:lnTo>
                  <a:lnTo>
                    <a:pt x="1281" y="306"/>
                  </a:lnTo>
                  <a:lnTo>
                    <a:pt x="1298" y="317"/>
                  </a:lnTo>
                  <a:lnTo>
                    <a:pt x="1311" y="331"/>
                  </a:lnTo>
                  <a:lnTo>
                    <a:pt x="1322" y="349"/>
                  </a:lnTo>
                  <a:lnTo>
                    <a:pt x="1363" y="439"/>
                  </a:lnTo>
                  <a:lnTo>
                    <a:pt x="1370" y="459"/>
                  </a:lnTo>
                  <a:lnTo>
                    <a:pt x="1372" y="479"/>
                  </a:lnTo>
                  <a:lnTo>
                    <a:pt x="1369" y="497"/>
                  </a:lnTo>
                  <a:lnTo>
                    <a:pt x="1362" y="516"/>
                  </a:lnTo>
                  <a:lnTo>
                    <a:pt x="1351" y="532"/>
                  </a:lnTo>
                  <a:lnTo>
                    <a:pt x="1337" y="546"/>
                  </a:lnTo>
                  <a:lnTo>
                    <a:pt x="1320" y="557"/>
                  </a:lnTo>
                  <a:lnTo>
                    <a:pt x="1249" y="590"/>
                  </a:lnTo>
                  <a:lnTo>
                    <a:pt x="1256" y="645"/>
                  </a:lnTo>
                  <a:lnTo>
                    <a:pt x="1258" y="699"/>
                  </a:lnTo>
                  <a:lnTo>
                    <a:pt x="1255" y="754"/>
                  </a:lnTo>
                  <a:lnTo>
                    <a:pt x="1328" y="781"/>
                  </a:lnTo>
                  <a:lnTo>
                    <a:pt x="1347" y="790"/>
                  </a:lnTo>
                  <a:lnTo>
                    <a:pt x="1362" y="803"/>
                  </a:lnTo>
                  <a:lnTo>
                    <a:pt x="1374" y="818"/>
                  </a:lnTo>
                  <a:lnTo>
                    <a:pt x="1382" y="835"/>
                  </a:lnTo>
                  <a:lnTo>
                    <a:pt x="1386" y="855"/>
                  </a:lnTo>
                  <a:lnTo>
                    <a:pt x="1386" y="875"/>
                  </a:lnTo>
                  <a:lnTo>
                    <a:pt x="1382" y="894"/>
                  </a:lnTo>
                  <a:lnTo>
                    <a:pt x="1347" y="988"/>
                  </a:lnTo>
                  <a:lnTo>
                    <a:pt x="1339" y="1003"/>
                  </a:lnTo>
                  <a:lnTo>
                    <a:pt x="1329" y="1018"/>
                  </a:lnTo>
                  <a:lnTo>
                    <a:pt x="1316" y="1029"/>
                  </a:lnTo>
                  <a:lnTo>
                    <a:pt x="1301" y="1037"/>
                  </a:lnTo>
                  <a:lnTo>
                    <a:pt x="1278" y="1045"/>
                  </a:lnTo>
                  <a:lnTo>
                    <a:pt x="1255" y="1046"/>
                  </a:lnTo>
                  <a:lnTo>
                    <a:pt x="1232" y="1041"/>
                  </a:lnTo>
                  <a:lnTo>
                    <a:pt x="1159" y="1013"/>
                  </a:lnTo>
                  <a:lnTo>
                    <a:pt x="1126" y="1057"/>
                  </a:lnTo>
                  <a:lnTo>
                    <a:pt x="1089" y="1096"/>
                  </a:lnTo>
                  <a:lnTo>
                    <a:pt x="1048" y="1133"/>
                  </a:lnTo>
                  <a:lnTo>
                    <a:pt x="1081" y="1204"/>
                  </a:lnTo>
                  <a:lnTo>
                    <a:pt x="1087" y="1224"/>
                  </a:lnTo>
                  <a:lnTo>
                    <a:pt x="1089" y="1243"/>
                  </a:lnTo>
                  <a:lnTo>
                    <a:pt x="1086" y="1263"/>
                  </a:lnTo>
                  <a:lnTo>
                    <a:pt x="1080" y="1282"/>
                  </a:lnTo>
                  <a:lnTo>
                    <a:pt x="1069" y="1298"/>
                  </a:lnTo>
                  <a:lnTo>
                    <a:pt x="1054" y="1311"/>
                  </a:lnTo>
                  <a:lnTo>
                    <a:pt x="1037" y="1322"/>
                  </a:lnTo>
                  <a:lnTo>
                    <a:pt x="948" y="1365"/>
                  </a:lnTo>
                  <a:lnTo>
                    <a:pt x="928" y="1370"/>
                  </a:lnTo>
                  <a:lnTo>
                    <a:pt x="908" y="1372"/>
                  </a:lnTo>
                  <a:lnTo>
                    <a:pt x="889" y="1369"/>
                  </a:lnTo>
                  <a:lnTo>
                    <a:pt x="870" y="1362"/>
                  </a:lnTo>
                  <a:lnTo>
                    <a:pt x="854" y="1353"/>
                  </a:lnTo>
                  <a:lnTo>
                    <a:pt x="840" y="1338"/>
                  </a:lnTo>
                  <a:lnTo>
                    <a:pt x="829" y="1321"/>
                  </a:lnTo>
                  <a:lnTo>
                    <a:pt x="796" y="1249"/>
                  </a:lnTo>
                  <a:lnTo>
                    <a:pt x="741" y="1257"/>
                  </a:lnTo>
                  <a:lnTo>
                    <a:pt x="687" y="1259"/>
                  </a:lnTo>
                  <a:lnTo>
                    <a:pt x="633" y="1255"/>
                  </a:lnTo>
                  <a:lnTo>
                    <a:pt x="606" y="1330"/>
                  </a:lnTo>
                  <a:lnTo>
                    <a:pt x="595" y="1349"/>
                  </a:lnTo>
                  <a:lnTo>
                    <a:pt x="580" y="1367"/>
                  </a:lnTo>
                  <a:lnTo>
                    <a:pt x="559" y="1379"/>
                  </a:lnTo>
                  <a:lnTo>
                    <a:pt x="537" y="1386"/>
                  </a:lnTo>
                  <a:lnTo>
                    <a:pt x="514" y="1386"/>
                  </a:lnTo>
                  <a:lnTo>
                    <a:pt x="492" y="1382"/>
                  </a:lnTo>
                  <a:lnTo>
                    <a:pt x="399" y="1347"/>
                  </a:lnTo>
                  <a:lnTo>
                    <a:pt x="382" y="1339"/>
                  </a:lnTo>
                  <a:lnTo>
                    <a:pt x="368" y="1329"/>
                  </a:lnTo>
                  <a:lnTo>
                    <a:pt x="357" y="1317"/>
                  </a:lnTo>
                  <a:lnTo>
                    <a:pt x="349" y="1301"/>
                  </a:lnTo>
                  <a:lnTo>
                    <a:pt x="342" y="1278"/>
                  </a:lnTo>
                  <a:lnTo>
                    <a:pt x="341" y="1255"/>
                  </a:lnTo>
                  <a:lnTo>
                    <a:pt x="345" y="1233"/>
                  </a:lnTo>
                  <a:lnTo>
                    <a:pt x="373" y="1159"/>
                  </a:lnTo>
                  <a:lnTo>
                    <a:pt x="330" y="1127"/>
                  </a:lnTo>
                  <a:lnTo>
                    <a:pt x="290" y="1090"/>
                  </a:lnTo>
                  <a:lnTo>
                    <a:pt x="253" y="1048"/>
                  </a:lnTo>
                  <a:lnTo>
                    <a:pt x="182" y="1081"/>
                  </a:lnTo>
                  <a:lnTo>
                    <a:pt x="162" y="1087"/>
                  </a:lnTo>
                  <a:lnTo>
                    <a:pt x="142" y="1090"/>
                  </a:lnTo>
                  <a:lnTo>
                    <a:pt x="123" y="1086"/>
                  </a:lnTo>
                  <a:lnTo>
                    <a:pt x="104" y="1080"/>
                  </a:lnTo>
                  <a:lnTo>
                    <a:pt x="88" y="1069"/>
                  </a:lnTo>
                  <a:lnTo>
                    <a:pt x="75" y="1055"/>
                  </a:lnTo>
                  <a:lnTo>
                    <a:pt x="64" y="1037"/>
                  </a:lnTo>
                  <a:lnTo>
                    <a:pt x="22" y="948"/>
                  </a:lnTo>
                  <a:lnTo>
                    <a:pt x="16" y="928"/>
                  </a:lnTo>
                  <a:lnTo>
                    <a:pt x="14" y="909"/>
                  </a:lnTo>
                  <a:lnTo>
                    <a:pt x="17" y="889"/>
                  </a:lnTo>
                  <a:lnTo>
                    <a:pt x="24" y="870"/>
                  </a:lnTo>
                  <a:lnTo>
                    <a:pt x="34" y="854"/>
                  </a:lnTo>
                  <a:lnTo>
                    <a:pt x="49" y="840"/>
                  </a:lnTo>
                  <a:lnTo>
                    <a:pt x="66" y="830"/>
                  </a:lnTo>
                  <a:lnTo>
                    <a:pt x="137" y="796"/>
                  </a:lnTo>
                  <a:lnTo>
                    <a:pt x="129" y="742"/>
                  </a:lnTo>
                  <a:lnTo>
                    <a:pt x="127" y="687"/>
                  </a:lnTo>
                  <a:lnTo>
                    <a:pt x="130" y="634"/>
                  </a:lnTo>
                  <a:lnTo>
                    <a:pt x="57" y="606"/>
                  </a:lnTo>
                  <a:lnTo>
                    <a:pt x="41" y="599"/>
                  </a:lnTo>
                  <a:lnTo>
                    <a:pt x="28" y="588"/>
                  </a:lnTo>
                  <a:lnTo>
                    <a:pt x="16" y="575"/>
                  </a:lnTo>
                  <a:lnTo>
                    <a:pt x="7" y="561"/>
                  </a:lnTo>
                  <a:lnTo>
                    <a:pt x="1" y="538"/>
                  </a:lnTo>
                  <a:lnTo>
                    <a:pt x="0" y="515"/>
                  </a:lnTo>
                  <a:lnTo>
                    <a:pt x="4" y="492"/>
                  </a:lnTo>
                  <a:lnTo>
                    <a:pt x="39" y="399"/>
                  </a:lnTo>
                  <a:lnTo>
                    <a:pt x="49" y="381"/>
                  </a:lnTo>
                  <a:lnTo>
                    <a:pt x="61" y="366"/>
                  </a:lnTo>
                  <a:lnTo>
                    <a:pt x="77" y="354"/>
                  </a:lnTo>
                  <a:lnTo>
                    <a:pt x="94" y="346"/>
                  </a:lnTo>
                  <a:lnTo>
                    <a:pt x="114" y="341"/>
                  </a:lnTo>
                  <a:lnTo>
                    <a:pt x="134" y="341"/>
                  </a:lnTo>
                  <a:lnTo>
                    <a:pt x="153" y="347"/>
                  </a:lnTo>
                  <a:lnTo>
                    <a:pt x="226" y="374"/>
                  </a:lnTo>
                  <a:lnTo>
                    <a:pt x="259" y="330"/>
                  </a:lnTo>
                  <a:lnTo>
                    <a:pt x="296" y="290"/>
                  </a:lnTo>
                  <a:lnTo>
                    <a:pt x="338" y="254"/>
                  </a:lnTo>
                  <a:lnTo>
                    <a:pt x="305" y="182"/>
                  </a:lnTo>
                  <a:lnTo>
                    <a:pt x="298" y="162"/>
                  </a:lnTo>
                  <a:lnTo>
                    <a:pt x="296" y="143"/>
                  </a:lnTo>
                  <a:lnTo>
                    <a:pt x="300" y="123"/>
                  </a:lnTo>
                  <a:lnTo>
                    <a:pt x="306" y="106"/>
                  </a:lnTo>
                  <a:lnTo>
                    <a:pt x="317" y="89"/>
                  </a:lnTo>
                  <a:lnTo>
                    <a:pt x="331" y="75"/>
                  </a:lnTo>
                  <a:lnTo>
                    <a:pt x="349" y="64"/>
                  </a:lnTo>
                  <a:lnTo>
                    <a:pt x="439" y="23"/>
                  </a:lnTo>
                  <a:lnTo>
                    <a:pt x="458" y="16"/>
                  </a:lnTo>
                  <a:lnTo>
                    <a:pt x="478" y="15"/>
                  </a:lnTo>
                  <a:lnTo>
                    <a:pt x="497" y="17"/>
                  </a:lnTo>
                  <a:lnTo>
                    <a:pt x="516" y="24"/>
                  </a:lnTo>
                  <a:lnTo>
                    <a:pt x="532" y="35"/>
                  </a:lnTo>
                  <a:lnTo>
                    <a:pt x="546" y="49"/>
                  </a:lnTo>
                  <a:lnTo>
                    <a:pt x="557" y="66"/>
                  </a:lnTo>
                  <a:lnTo>
                    <a:pt x="590" y="137"/>
                  </a:lnTo>
                  <a:lnTo>
                    <a:pt x="644" y="130"/>
                  </a:lnTo>
                  <a:lnTo>
                    <a:pt x="699" y="127"/>
                  </a:lnTo>
                  <a:lnTo>
                    <a:pt x="752" y="131"/>
                  </a:lnTo>
                  <a:lnTo>
                    <a:pt x="780" y="58"/>
                  </a:lnTo>
                  <a:lnTo>
                    <a:pt x="789" y="40"/>
                  </a:lnTo>
                  <a:lnTo>
                    <a:pt x="802" y="25"/>
                  </a:lnTo>
                  <a:lnTo>
                    <a:pt x="818" y="13"/>
                  </a:lnTo>
                  <a:lnTo>
                    <a:pt x="835" y="4"/>
                  </a:lnTo>
                  <a:lnTo>
                    <a:pt x="855" y="0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g3343ba29a61_0_65"/>
            <p:cNvSpPr/>
            <p:nvPr/>
          </p:nvSpPr>
          <p:spPr>
            <a:xfrm>
              <a:off x="4598988" y="5513388"/>
              <a:ext cx="95250" cy="95250"/>
            </a:xfrm>
            <a:custGeom>
              <a:rect b="b" l="l" r="r" t="t"/>
              <a:pathLst>
                <a:path extrusionOk="0" h="358" w="359">
                  <a:moveTo>
                    <a:pt x="180" y="60"/>
                  </a:moveTo>
                  <a:lnTo>
                    <a:pt x="153" y="63"/>
                  </a:lnTo>
                  <a:lnTo>
                    <a:pt x="128" y="73"/>
                  </a:lnTo>
                  <a:lnTo>
                    <a:pt x="106" y="86"/>
                  </a:lnTo>
                  <a:lnTo>
                    <a:pt x="88" y="104"/>
                  </a:lnTo>
                  <a:lnTo>
                    <a:pt x="73" y="126"/>
                  </a:lnTo>
                  <a:lnTo>
                    <a:pt x="65" y="151"/>
                  </a:lnTo>
                  <a:lnTo>
                    <a:pt x="61" y="179"/>
                  </a:lnTo>
                  <a:lnTo>
                    <a:pt x="65" y="206"/>
                  </a:lnTo>
                  <a:lnTo>
                    <a:pt x="73" y="231"/>
                  </a:lnTo>
                  <a:lnTo>
                    <a:pt x="88" y="253"/>
                  </a:lnTo>
                  <a:lnTo>
                    <a:pt x="106" y="271"/>
                  </a:lnTo>
                  <a:lnTo>
                    <a:pt x="128" y="284"/>
                  </a:lnTo>
                  <a:lnTo>
                    <a:pt x="153" y="293"/>
                  </a:lnTo>
                  <a:lnTo>
                    <a:pt x="180" y="296"/>
                  </a:lnTo>
                  <a:lnTo>
                    <a:pt x="207" y="293"/>
                  </a:lnTo>
                  <a:lnTo>
                    <a:pt x="232" y="284"/>
                  </a:lnTo>
                  <a:lnTo>
                    <a:pt x="253" y="271"/>
                  </a:lnTo>
                  <a:lnTo>
                    <a:pt x="272" y="253"/>
                  </a:lnTo>
                  <a:lnTo>
                    <a:pt x="286" y="231"/>
                  </a:lnTo>
                  <a:lnTo>
                    <a:pt x="295" y="206"/>
                  </a:lnTo>
                  <a:lnTo>
                    <a:pt x="298" y="179"/>
                  </a:lnTo>
                  <a:lnTo>
                    <a:pt x="295" y="151"/>
                  </a:lnTo>
                  <a:lnTo>
                    <a:pt x="286" y="126"/>
                  </a:lnTo>
                  <a:lnTo>
                    <a:pt x="272" y="104"/>
                  </a:lnTo>
                  <a:lnTo>
                    <a:pt x="253" y="86"/>
                  </a:lnTo>
                  <a:lnTo>
                    <a:pt x="232" y="73"/>
                  </a:lnTo>
                  <a:lnTo>
                    <a:pt x="207" y="63"/>
                  </a:lnTo>
                  <a:lnTo>
                    <a:pt x="180" y="60"/>
                  </a:lnTo>
                  <a:close/>
                  <a:moveTo>
                    <a:pt x="180" y="0"/>
                  </a:moveTo>
                  <a:lnTo>
                    <a:pt x="212" y="2"/>
                  </a:lnTo>
                  <a:lnTo>
                    <a:pt x="243" y="11"/>
                  </a:lnTo>
                  <a:lnTo>
                    <a:pt x="270" y="24"/>
                  </a:lnTo>
                  <a:lnTo>
                    <a:pt x="295" y="41"/>
                  </a:lnTo>
                  <a:lnTo>
                    <a:pt x="317" y="63"/>
                  </a:lnTo>
                  <a:lnTo>
                    <a:pt x="334" y="88"/>
                  </a:lnTo>
                  <a:lnTo>
                    <a:pt x="348" y="116"/>
                  </a:lnTo>
                  <a:lnTo>
                    <a:pt x="356" y="146"/>
                  </a:lnTo>
                  <a:lnTo>
                    <a:pt x="359" y="179"/>
                  </a:lnTo>
                  <a:lnTo>
                    <a:pt x="356" y="210"/>
                  </a:lnTo>
                  <a:lnTo>
                    <a:pt x="348" y="241"/>
                  </a:lnTo>
                  <a:lnTo>
                    <a:pt x="334" y="269"/>
                  </a:lnTo>
                  <a:lnTo>
                    <a:pt x="317" y="294"/>
                  </a:lnTo>
                  <a:lnTo>
                    <a:pt x="295" y="316"/>
                  </a:lnTo>
                  <a:lnTo>
                    <a:pt x="270" y="334"/>
                  </a:lnTo>
                  <a:lnTo>
                    <a:pt x="243" y="347"/>
                  </a:lnTo>
                  <a:lnTo>
                    <a:pt x="212" y="355"/>
                  </a:lnTo>
                  <a:lnTo>
                    <a:pt x="180" y="358"/>
                  </a:lnTo>
                  <a:lnTo>
                    <a:pt x="148" y="355"/>
                  </a:lnTo>
                  <a:lnTo>
                    <a:pt x="117" y="347"/>
                  </a:lnTo>
                  <a:lnTo>
                    <a:pt x="90" y="334"/>
                  </a:lnTo>
                  <a:lnTo>
                    <a:pt x="65" y="316"/>
                  </a:lnTo>
                  <a:lnTo>
                    <a:pt x="43" y="294"/>
                  </a:lnTo>
                  <a:lnTo>
                    <a:pt x="25" y="269"/>
                  </a:lnTo>
                  <a:lnTo>
                    <a:pt x="11" y="241"/>
                  </a:lnTo>
                  <a:lnTo>
                    <a:pt x="4" y="210"/>
                  </a:lnTo>
                  <a:lnTo>
                    <a:pt x="0" y="179"/>
                  </a:lnTo>
                  <a:lnTo>
                    <a:pt x="4" y="146"/>
                  </a:lnTo>
                  <a:lnTo>
                    <a:pt x="11" y="116"/>
                  </a:lnTo>
                  <a:lnTo>
                    <a:pt x="25" y="88"/>
                  </a:lnTo>
                  <a:lnTo>
                    <a:pt x="43" y="63"/>
                  </a:lnTo>
                  <a:lnTo>
                    <a:pt x="65" y="41"/>
                  </a:lnTo>
                  <a:lnTo>
                    <a:pt x="90" y="24"/>
                  </a:lnTo>
                  <a:lnTo>
                    <a:pt x="117" y="11"/>
                  </a:lnTo>
                  <a:lnTo>
                    <a:pt x="148" y="2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g3343ba29a61_0_65"/>
            <p:cNvSpPr/>
            <p:nvPr/>
          </p:nvSpPr>
          <p:spPr>
            <a:xfrm>
              <a:off x="4922838" y="5772150"/>
              <a:ext cx="44450" cy="42863"/>
            </a:xfrm>
            <a:custGeom>
              <a:rect b="b" l="l" r="r" t="t"/>
              <a:pathLst>
                <a:path extrusionOk="0" h="166" w="166">
                  <a:moveTo>
                    <a:pt x="84" y="0"/>
                  </a:moveTo>
                  <a:lnTo>
                    <a:pt x="105" y="2"/>
                  </a:lnTo>
                  <a:lnTo>
                    <a:pt x="125" y="11"/>
                  </a:lnTo>
                  <a:lnTo>
                    <a:pt x="142" y="24"/>
                  </a:lnTo>
                  <a:lnTo>
                    <a:pt x="156" y="40"/>
                  </a:lnTo>
                  <a:lnTo>
                    <a:pt x="164" y="61"/>
                  </a:lnTo>
                  <a:lnTo>
                    <a:pt x="166" y="83"/>
                  </a:lnTo>
                  <a:lnTo>
                    <a:pt x="164" y="105"/>
                  </a:lnTo>
                  <a:lnTo>
                    <a:pt x="156" y="124"/>
                  </a:lnTo>
                  <a:lnTo>
                    <a:pt x="142" y="142"/>
                  </a:lnTo>
                  <a:lnTo>
                    <a:pt x="125" y="155"/>
                  </a:lnTo>
                  <a:lnTo>
                    <a:pt x="105" y="164"/>
                  </a:lnTo>
                  <a:lnTo>
                    <a:pt x="84" y="166"/>
                  </a:lnTo>
                  <a:lnTo>
                    <a:pt x="62" y="164"/>
                  </a:lnTo>
                  <a:lnTo>
                    <a:pt x="41" y="155"/>
                  </a:lnTo>
                  <a:lnTo>
                    <a:pt x="25" y="142"/>
                  </a:lnTo>
                  <a:lnTo>
                    <a:pt x="12" y="124"/>
                  </a:lnTo>
                  <a:lnTo>
                    <a:pt x="3" y="105"/>
                  </a:lnTo>
                  <a:lnTo>
                    <a:pt x="0" y="83"/>
                  </a:lnTo>
                  <a:lnTo>
                    <a:pt x="3" y="61"/>
                  </a:lnTo>
                  <a:lnTo>
                    <a:pt x="12" y="40"/>
                  </a:lnTo>
                  <a:lnTo>
                    <a:pt x="25" y="24"/>
                  </a:lnTo>
                  <a:lnTo>
                    <a:pt x="41" y="11"/>
                  </a:lnTo>
                  <a:lnTo>
                    <a:pt x="62" y="2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g3343ba29a61_0_65"/>
            <p:cNvSpPr/>
            <p:nvPr/>
          </p:nvSpPr>
          <p:spPr>
            <a:xfrm>
              <a:off x="4887913" y="5737225"/>
              <a:ext cx="114300" cy="112713"/>
            </a:xfrm>
            <a:custGeom>
              <a:rect b="b" l="l" r="r" t="t"/>
              <a:pathLst>
                <a:path extrusionOk="0" h="431" w="429">
                  <a:moveTo>
                    <a:pt x="215" y="89"/>
                  </a:moveTo>
                  <a:lnTo>
                    <a:pt x="185" y="93"/>
                  </a:lnTo>
                  <a:lnTo>
                    <a:pt x="159" y="102"/>
                  </a:lnTo>
                  <a:lnTo>
                    <a:pt x="135" y="118"/>
                  </a:lnTo>
                  <a:lnTo>
                    <a:pt x="116" y="137"/>
                  </a:lnTo>
                  <a:lnTo>
                    <a:pt x="101" y="160"/>
                  </a:lnTo>
                  <a:lnTo>
                    <a:pt x="91" y="186"/>
                  </a:lnTo>
                  <a:lnTo>
                    <a:pt x="88" y="216"/>
                  </a:lnTo>
                  <a:lnTo>
                    <a:pt x="91" y="244"/>
                  </a:lnTo>
                  <a:lnTo>
                    <a:pt x="101" y="271"/>
                  </a:lnTo>
                  <a:lnTo>
                    <a:pt x="116" y="294"/>
                  </a:lnTo>
                  <a:lnTo>
                    <a:pt x="135" y="314"/>
                  </a:lnTo>
                  <a:lnTo>
                    <a:pt x="159" y="329"/>
                  </a:lnTo>
                  <a:lnTo>
                    <a:pt x="185" y="339"/>
                  </a:lnTo>
                  <a:lnTo>
                    <a:pt x="215" y="342"/>
                  </a:lnTo>
                  <a:lnTo>
                    <a:pt x="243" y="339"/>
                  </a:lnTo>
                  <a:lnTo>
                    <a:pt x="270" y="329"/>
                  </a:lnTo>
                  <a:lnTo>
                    <a:pt x="293" y="314"/>
                  </a:lnTo>
                  <a:lnTo>
                    <a:pt x="313" y="294"/>
                  </a:lnTo>
                  <a:lnTo>
                    <a:pt x="328" y="271"/>
                  </a:lnTo>
                  <a:lnTo>
                    <a:pt x="338" y="244"/>
                  </a:lnTo>
                  <a:lnTo>
                    <a:pt x="341" y="216"/>
                  </a:lnTo>
                  <a:lnTo>
                    <a:pt x="338" y="186"/>
                  </a:lnTo>
                  <a:lnTo>
                    <a:pt x="328" y="160"/>
                  </a:lnTo>
                  <a:lnTo>
                    <a:pt x="313" y="137"/>
                  </a:lnTo>
                  <a:lnTo>
                    <a:pt x="293" y="118"/>
                  </a:lnTo>
                  <a:lnTo>
                    <a:pt x="270" y="102"/>
                  </a:lnTo>
                  <a:lnTo>
                    <a:pt x="243" y="93"/>
                  </a:lnTo>
                  <a:lnTo>
                    <a:pt x="215" y="89"/>
                  </a:lnTo>
                  <a:close/>
                  <a:moveTo>
                    <a:pt x="224" y="0"/>
                  </a:moveTo>
                  <a:lnTo>
                    <a:pt x="257" y="4"/>
                  </a:lnTo>
                  <a:lnTo>
                    <a:pt x="289" y="14"/>
                  </a:lnTo>
                  <a:lnTo>
                    <a:pt x="319" y="27"/>
                  </a:lnTo>
                  <a:lnTo>
                    <a:pt x="347" y="46"/>
                  </a:lnTo>
                  <a:lnTo>
                    <a:pt x="372" y="69"/>
                  </a:lnTo>
                  <a:lnTo>
                    <a:pt x="393" y="95"/>
                  </a:lnTo>
                  <a:lnTo>
                    <a:pt x="410" y="125"/>
                  </a:lnTo>
                  <a:lnTo>
                    <a:pt x="422" y="158"/>
                  </a:lnTo>
                  <a:lnTo>
                    <a:pt x="428" y="192"/>
                  </a:lnTo>
                  <a:lnTo>
                    <a:pt x="429" y="226"/>
                  </a:lnTo>
                  <a:lnTo>
                    <a:pt x="425" y="258"/>
                  </a:lnTo>
                  <a:lnTo>
                    <a:pt x="416" y="290"/>
                  </a:lnTo>
                  <a:lnTo>
                    <a:pt x="402" y="321"/>
                  </a:lnTo>
                  <a:lnTo>
                    <a:pt x="385" y="348"/>
                  </a:lnTo>
                  <a:lnTo>
                    <a:pt x="362" y="373"/>
                  </a:lnTo>
                  <a:lnTo>
                    <a:pt x="336" y="394"/>
                  </a:lnTo>
                  <a:lnTo>
                    <a:pt x="305" y="411"/>
                  </a:lnTo>
                  <a:lnTo>
                    <a:pt x="271" y="423"/>
                  </a:lnTo>
                  <a:lnTo>
                    <a:pt x="239" y="430"/>
                  </a:lnTo>
                  <a:lnTo>
                    <a:pt x="205" y="431"/>
                  </a:lnTo>
                  <a:lnTo>
                    <a:pt x="172" y="426"/>
                  </a:lnTo>
                  <a:lnTo>
                    <a:pt x="139" y="418"/>
                  </a:lnTo>
                  <a:lnTo>
                    <a:pt x="110" y="403"/>
                  </a:lnTo>
                  <a:lnTo>
                    <a:pt x="83" y="385"/>
                  </a:lnTo>
                  <a:lnTo>
                    <a:pt x="57" y="363"/>
                  </a:lnTo>
                  <a:lnTo>
                    <a:pt x="36" y="336"/>
                  </a:lnTo>
                  <a:lnTo>
                    <a:pt x="19" y="305"/>
                  </a:lnTo>
                  <a:lnTo>
                    <a:pt x="7" y="273"/>
                  </a:lnTo>
                  <a:lnTo>
                    <a:pt x="1" y="239"/>
                  </a:lnTo>
                  <a:lnTo>
                    <a:pt x="0" y="206"/>
                  </a:lnTo>
                  <a:lnTo>
                    <a:pt x="3" y="172"/>
                  </a:lnTo>
                  <a:lnTo>
                    <a:pt x="13" y="141"/>
                  </a:lnTo>
                  <a:lnTo>
                    <a:pt x="26" y="111"/>
                  </a:lnTo>
                  <a:lnTo>
                    <a:pt x="44" y="83"/>
                  </a:lnTo>
                  <a:lnTo>
                    <a:pt x="67" y="59"/>
                  </a:lnTo>
                  <a:lnTo>
                    <a:pt x="93" y="37"/>
                  </a:lnTo>
                  <a:lnTo>
                    <a:pt x="124" y="19"/>
                  </a:lnTo>
                  <a:lnTo>
                    <a:pt x="157" y="7"/>
                  </a:lnTo>
                  <a:lnTo>
                    <a:pt x="191" y="1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g3343ba29a61_0_65"/>
            <p:cNvSpPr/>
            <p:nvPr/>
          </p:nvSpPr>
          <p:spPr>
            <a:xfrm>
              <a:off x="5005388" y="5686425"/>
              <a:ext cx="50800" cy="41275"/>
            </a:xfrm>
            <a:custGeom>
              <a:rect b="b" l="l" r="r" t="t"/>
              <a:pathLst>
                <a:path extrusionOk="0" h="154" w="197">
                  <a:moveTo>
                    <a:pt x="24" y="0"/>
                  </a:moveTo>
                  <a:lnTo>
                    <a:pt x="41" y="36"/>
                  </a:lnTo>
                  <a:lnTo>
                    <a:pt x="48" y="48"/>
                  </a:lnTo>
                  <a:lnTo>
                    <a:pt x="59" y="57"/>
                  </a:lnTo>
                  <a:lnTo>
                    <a:pt x="72" y="61"/>
                  </a:lnTo>
                  <a:lnTo>
                    <a:pt x="86" y="62"/>
                  </a:lnTo>
                  <a:lnTo>
                    <a:pt x="100" y="59"/>
                  </a:lnTo>
                  <a:lnTo>
                    <a:pt x="136" y="42"/>
                  </a:lnTo>
                  <a:lnTo>
                    <a:pt x="164" y="72"/>
                  </a:lnTo>
                  <a:lnTo>
                    <a:pt x="197" y="98"/>
                  </a:lnTo>
                  <a:lnTo>
                    <a:pt x="185" y="130"/>
                  </a:lnTo>
                  <a:lnTo>
                    <a:pt x="168" y="126"/>
                  </a:lnTo>
                  <a:lnTo>
                    <a:pt x="152" y="127"/>
                  </a:lnTo>
                  <a:lnTo>
                    <a:pt x="136" y="131"/>
                  </a:lnTo>
                  <a:lnTo>
                    <a:pt x="85" y="154"/>
                  </a:lnTo>
                  <a:lnTo>
                    <a:pt x="59" y="126"/>
                  </a:lnTo>
                  <a:lnTo>
                    <a:pt x="31" y="99"/>
                  </a:lnTo>
                  <a:lnTo>
                    <a:pt x="0" y="76"/>
                  </a:lnTo>
                  <a:lnTo>
                    <a:pt x="20" y="24"/>
                  </a:lnTo>
                  <a:lnTo>
                    <a:pt x="23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g3343ba29a61_0_65"/>
            <p:cNvSpPr/>
            <p:nvPr/>
          </p:nvSpPr>
          <p:spPr>
            <a:xfrm>
              <a:off x="4286250" y="5149850"/>
              <a:ext cx="944567" cy="815978"/>
            </a:xfrm>
            <a:custGeom>
              <a:rect b="b" l="l" r="r" t="t"/>
              <a:pathLst>
                <a:path extrusionOk="0" h="3083" w="3573">
                  <a:moveTo>
                    <a:pt x="3160" y="1542"/>
                  </a:moveTo>
                  <a:lnTo>
                    <a:pt x="3146" y="1543"/>
                  </a:lnTo>
                  <a:lnTo>
                    <a:pt x="3133" y="1549"/>
                  </a:lnTo>
                  <a:lnTo>
                    <a:pt x="3123" y="1558"/>
                  </a:lnTo>
                  <a:lnTo>
                    <a:pt x="3117" y="1570"/>
                  </a:lnTo>
                  <a:lnTo>
                    <a:pt x="3103" y="1607"/>
                  </a:lnTo>
                  <a:lnTo>
                    <a:pt x="3061" y="1606"/>
                  </a:lnTo>
                  <a:lnTo>
                    <a:pt x="3021" y="1610"/>
                  </a:lnTo>
                  <a:lnTo>
                    <a:pt x="3003" y="1574"/>
                  </a:lnTo>
                  <a:lnTo>
                    <a:pt x="2996" y="1562"/>
                  </a:lnTo>
                  <a:lnTo>
                    <a:pt x="2985" y="1555"/>
                  </a:lnTo>
                  <a:lnTo>
                    <a:pt x="2972" y="1549"/>
                  </a:lnTo>
                  <a:lnTo>
                    <a:pt x="2957" y="1549"/>
                  </a:lnTo>
                  <a:lnTo>
                    <a:pt x="2944" y="1552"/>
                  </a:lnTo>
                  <a:lnTo>
                    <a:pt x="2899" y="1573"/>
                  </a:lnTo>
                  <a:lnTo>
                    <a:pt x="2887" y="1582"/>
                  </a:lnTo>
                  <a:lnTo>
                    <a:pt x="2878" y="1593"/>
                  </a:lnTo>
                  <a:lnTo>
                    <a:pt x="2873" y="1606"/>
                  </a:lnTo>
                  <a:lnTo>
                    <a:pt x="2872" y="1619"/>
                  </a:lnTo>
                  <a:lnTo>
                    <a:pt x="2877" y="1633"/>
                  </a:lnTo>
                  <a:lnTo>
                    <a:pt x="2893" y="1669"/>
                  </a:lnTo>
                  <a:lnTo>
                    <a:pt x="2863" y="1698"/>
                  </a:lnTo>
                  <a:lnTo>
                    <a:pt x="2837" y="1729"/>
                  </a:lnTo>
                  <a:lnTo>
                    <a:pt x="2800" y="1716"/>
                  </a:lnTo>
                  <a:lnTo>
                    <a:pt x="2786" y="1713"/>
                  </a:lnTo>
                  <a:lnTo>
                    <a:pt x="2773" y="1715"/>
                  </a:lnTo>
                  <a:lnTo>
                    <a:pt x="2760" y="1720"/>
                  </a:lnTo>
                  <a:lnTo>
                    <a:pt x="2750" y="1730"/>
                  </a:lnTo>
                  <a:lnTo>
                    <a:pt x="2743" y="1742"/>
                  </a:lnTo>
                  <a:lnTo>
                    <a:pt x="2725" y="1789"/>
                  </a:lnTo>
                  <a:lnTo>
                    <a:pt x="2723" y="1801"/>
                  </a:lnTo>
                  <a:lnTo>
                    <a:pt x="2723" y="1812"/>
                  </a:lnTo>
                  <a:lnTo>
                    <a:pt x="2726" y="1824"/>
                  </a:lnTo>
                  <a:lnTo>
                    <a:pt x="2733" y="1834"/>
                  </a:lnTo>
                  <a:lnTo>
                    <a:pt x="2741" y="1842"/>
                  </a:lnTo>
                  <a:lnTo>
                    <a:pt x="2751" y="1847"/>
                  </a:lnTo>
                  <a:lnTo>
                    <a:pt x="2789" y="1861"/>
                  </a:lnTo>
                  <a:lnTo>
                    <a:pt x="2787" y="1902"/>
                  </a:lnTo>
                  <a:lnTo>
                    <a:pt x="2792" y="1943"/>
                  </a:lnTo>
                  <a:lnTo>
                    <a:pt x="2757" y="1959"/>
                  </a:lnTo>
                  <a:lnTo>
                    <a:pt x="2746" y="1967"/>
                  </a:lnTo>
                  <a:lnTo>
                    <a:pt x="2737" y="1976"/>
                  </a:lnTo>
                  <a:lnTo>
                    <a:pt x="2733" y="1988"/>
                  </a:lnTo>
                  <a:lnTo>
                    <a:pt x="2731" y="2000"/>
                  </a:lnTo>
                  <a:lnTo>
                    <a:pt x="2722" y="1988"/>
                  </a:lnTo>
                  <a:lnTo>
                    <a:pt x="2711" y="1979"/>
                  </a:lnTo>
                  <a:lnTo>
                    <a:pt x="2698" y="1971"/>
                  </a:lnTo>
                  <a:lnTo>
                    <a:pt x="2632" y="1947"/>
                  </a:lnTo>
                  <a:lnTo>
                    <a:pt x="2616" y="1944"/>
                  </a:lnTo>
                  <a:lnTo>
                    <a:pt x="2600" y="1945"/>
                  </a:lnTo>
                  <a:lnTo>
                    <a:pt x="2584" y="1950"/>
                  </a:lnTo>
                  <a:lnTo>
                    <a:pt x="2570" y="1958"/>
                  </a:lnTo>
                  <a:lnTo>
                    <a:pt x="2559" y="1970"/>
                  </a:lnTo>
                  <a:lnTo>
                    <a:pt x="2552" y="1984"/>
                  </a:lnTo>
                  <a:lnTo>
                    <a:pt x="2533" y="2037"/>
                  </a:lnTo>
                  <a:lnTo>
                    <a:pt x="2494" y="2035"/>
                  </a:lnTo>
                  <a:lnTo>
                    <a:pt x="2456" y="2036"/>
                  </a:lnTo>
                  <a:lnTo>
                    <a:pt x="2417" y="2041"/>
                  </a:lnTo>
                  <a:lnTo>
                    <a:pt x="2395" y="1991"/>
                  </a:lnTo>
                  <a:lnTo>
                    <a:pt x="2385" y="1977"/>
                  </a:lnTo>
                  <a:lnTo>
                    <a:pt x="2373" y="1966"/>
                  </a:lnTo>
                  <a:lnTo>
                    <a:pt x="2359" y="1958"/>
                  </a:lnTo>
                  <a:lnTo>
                    <a:pt x="2343" y="1954"/>
                  </a:lnTo>
                  <a:lnTo>
                    <a:pt x="2327" y="1955"/>
                  </a:lnTo>
                  <a:lnTo>
                    <a:pt x="2312" y="1959"/>
                  </a:lnTo>
                  <a:lnTo>
                    <a:pt x="2247" y="1989"/>
                  </a:lnTo>
                  <a:lnTo>
                    <a:pt x="2233" y="1999"/>
                  </a:lnTo>
                  <a:lnTo>
                    <a:pt x="2222" y="2011"/>
                  </a:lnTo>
                  <a:lnTo>
                    <a:pt x="2215" y="2025"/>
                  </a:lnTo>
                  <a:lnTo>
                    <a:pt x="2211" y="2040"/>
                  </a:lnTo>
                  <a:lnTo>
                    <a:pt x="2212" y="2056"/>
                  </a:lnTo>
                  <a:lnTo>
                    <a:pt x="2217" y="2072"/>
                  </a:lnTo>
                  <a:lnTo>
                    <a:pt x="2240" y="2123"/>
                  </a:lnTo>
                  <a:lnTo>
                    <a:pt x="2211" y="2148"/>
                  </a:lnTo>
                  <a:lnTo>
                    <a:pt x="2185" y="2176"/>
                  </a:lnTo>
                  <a:lnTo>
                    <a:pt x="2162" y="2207"/>
                  </a:lnTo>
                  <a:lnTo>
                    <a:pt x="2110" y="2187"/>
                  </a:lnTo>
                  <a:lnTo>
                    <a:pt x="2093" y="2184"/>
                  </a:lnTo>
                  <a:lnTo>
                    <a:pt x="2078" y="2185"/>
                  </a:lnTo>
                  <a:lnTo>
                    <a:pt x="2062" y="2191"/>
                  </a:lnTo>
                  <a:lnTo>
                    <a:pt x="2049" y="2199"/>
                  </a:lnTo>
                  <a:lnTo>
                    <a:pt x="2038" y="2210"/>
                  </a:lnTo>
                  <a:lnTo>
                    <a:pt x="2029" y="2226"/>
                  </a:lnTo>
                  <a:lnTo>
                    <a:pt x="2005" y="2291"/>
                  </a:lnTo>
                  <a:lnTo>
                    <a:pt x="2002" y="2306"/>
                  </a:lnTo>
                  <a:lnTo>
                    <a:pt x="2002" y="2323"/>
                  </a:lnTo>
                  <a:lnTo>
                    <a:pt x="2007" y="2339"/>
                  </a:lnTo>
                  <a:lnTo>
                    <a:pt x="2016" y="2352"/>
                  </a:lnTo>
                  <a:lnTo>
                    <a:pt x="2028" y="2364"/>
                  </a:lnTo>
                  <a:lnTo>
                    <a:pt x="2042" y="2371"/>
                  </a:lnTo>
                  <a:lnTo>
                    <a:pt x="2095" y="2390"/>
                  </a:lnTo>
                  <a:lnTo>
                    <a:pt x="2092" y="2428"/>
                  </a:lnTo>
                  <a:lnTo>
                    <a:pt x="2093" y="2467"/>
                  </a:lnTo>
                  <a:lnTo>
                    <a:pt x="2099" y="2506"/>
                  </a:lnTo>
                  <a:lnTo>
                    <a:pt x="2049" y="2529"/>
                  </a:lnTo>
                  <a:lnTo>
                    <a:pt x="2035" y="2538"/>
                  </a:lnTo>
                  <a:lnTo>
                    <a:pt x="2024" y="2550"/>
                  </a:lnTo>
                  <a:lnTo>
                    <a:pt x="2016" y="2564"/>
                  </a:lnTo>
                  <a:lnTo>
                    <a:pt x="2013" y="2579"/>
                  </a:lnTo>
                  <a:lnTo>
                    <a:pt x="2013" y="2595"/>
                  </a:lnTo>
                  <a:lnTo>
                    <a:pt x="2018" y="2612"/>
                  </a:lnTo>
                  <a:lnTo>
                    <a:pt x="2047" y="2675"/>
                  </a:lnTo>
                  <a:lnTo>
                    <a:pt x="2056" y="2689"/>
                  </a:lnTo>
                  <a:lnTo>
                    <a:pt x="2068" y="2700"/>
                  </a:lnTo>
                  <a:lnTo>
                    <a:pt x="2083" y="2708"/>
                  </a:lnTo>
                  <a:lnTo>
                    <a:pt x="2098" y="2711"/>
                  </a:lnTo>
                  <a:lnTo>
                    <a:pt x="2114" y="2711"/>
                  </a:lnTo>
                  <a:lnTo>
                    <a:pt x="2131" y="2706"/>
                  </a:lnTo>
                  <a:lnTo>
                    <a:pt x="2181" y="2683"/>
                  </a:lnTo>
                  <a:lnTo>
                    <a:pt x="2206" y="2712"/>
                  </a:lnTo>
                  <a:lnTo>
                    <a:pt x="2234" y="2738"/>
                  </a:lnTo>
                  <a:lnTo>
                    <a:pt x="2265" y="2761"/>
                  </a:lnTo>
                  <a:lnTo>
                    <a:pt x="2246" y="2812"/>
                  </a:lnTo>
                  <a:lnTo>
                    <a:pt x="2242" y="2829"/>
                  </a:lnTo>
                  <a:lnTo>
                    <a:pt x="2243" y="2845"/>
                  </a:lnTo>
                  <a:lnTo>
                    <a:pt x="2247" y="2860"/>
                  </a:lnTo>
                  <a:lnTo>
                    <a:pt x="2256" y="2875"/>
                  </a:lnTo>
                  <a:lnTo>
                    <a:pt x="2268" y="2886"/>
                  </a:lnTo>
                  <a:lnTo>
                    <a:pt x="2283" y="2893"/>
                  </a:lnTo>
                  <a:lnTo>
                    <a:pt x="2349" y="2917"/>
                  </a:lnTo>
                  <a:lnTo>
                    <a:pt x="2365" y="2922"/>
                  </a:lnTo>
                  <a:lnTo>
                    <a:pt x="2380" y="2920"/>
                  </a:lnTo>
                  <a:lnTo>
                    <a:pt x="2397" y="2916"/>
                  </a:lnTo>
                  <a:lnTo>
                    <a:pt x="2410" y="2907"/>
                  </a:lnTo>
                  <a:lnTo>
                    <a:pt x="2422" y="2895"/>
                  </a:lnTo>
                  <a:lnTo>
                    <a:pt x="2429" y="2881"/>
                  </a:lnTo>
                  <a:lnTo>
                    <a:pt x="2448" y="2829"/>
                  </a:lnTo>
                  <a:lnTo>
                    <a:pt x="2486" y="2831"/>
                  </a:lnTo>
                  <a:lnTo>
                    <a:pt x="2524" y="2830"/>
                  </a:lnTo>
                  <a:lnTo>
                    <a:pt x="2564" y="2824"/>
                  </a:lnTo>
                  <a:lnTo>
                    <a:pt x="2587" y="2875"/>
                  </a:lnTo>
                  <a:lnTo>
                    <a:pt x="2595" y="2889"/>
                  </a:lnTo>
                  <a:lnTo>
                    <a:pt x="2607" y="2900"/>
                  </a:lnTo>
                  <a:lnTo>
                    <a:pt x="2621" y="2907"/>
                  </a:lnTo>
                  <a:lnTo>
                    <a:pt x="2637" y="2911"/>
                  </a:lnTo>
                  <a:lnTo>
                    <a:pt x="2653" y="2911"/>
                  </a:lnTo>
                  <a:lnTo>
                    <a:pt x="2669" y="2905"/>
                  </a:lnTo>
                  <a:lnTo>
                    <a:pt x="2733" y="2876"/>
                  </a:lnTo>
                  <a:lnTo>
                    <a:pt x="2747" y="2867"/>
                  </a:lnTo>
                  <a:lnTo>
                    <a:pt x="2758" y="2855"/>
                  </a:lnTo>
                  <a:lnTo>
                    <a:pt x="2765" y="2841"/>
                  </a:lnTo>
                  <a:lnTo>
                    <a:pt x="2769" y="2826"/>
                  </a:lnTo>
                  <a:lnTo>
                    <a:pt x="2769" y="2809"/>
                  </a:lnTo>
                  <a:lnTo>
                    <a:pt x="2763" y="2793"/>
                  </a:lnTo>
                  <a:lnTo>
                    <a:pt x="2740" y="2743"/>
                  </a:lnTo>
                  <a:lnTo>
                    <a:pt x="2770" y="2716"/>
                  </a:lnTo>
                  <a:lnTo>
                    <a:pt x="2796" y="2688"/>
                  </a:lnTo>
                  <a:lnTo>
                    <a:pt x="2819" y="2658"/>
                  </a:lnTo>
                  <a:lnTo>
                    <a:pt x="2871" y="2677"/>
                  </a:lnTo>
                  <a:lnTo>
                    <a:pt x="2887" y="2680"/>
                  </a:lnTo>
                  <a:lnTo>
                    <a:pt x="2903" y="2680"/>
                  </a:lnTo>
                  <a:lnTo>
                    <a:pt x="2918" y="2675"/>
                  </a:lnTo>
                  <a:lnTo>
                    <a:pt x="2932" y="2666"/>
                  </a:lnTo>
                  <a:lnTo>
                    <a:pt x="2943" y="2654"/>
                  </a:lnTo>
                  <a:lnTo>
                    <a:pt x="2951" y="2640"/>
                  </a:lnTo>
                  <a:lnTo>
                    <a:pt x="2975" y="2575"/>
                  </a:lnTo>
                  <a:lnTo>
                    <a:pt x="2979" y="2558"/>
                  </a:lnTo>
                  <a:lnTo>
                    <a:pt x="2978" y="2542"/>
                  </a:lnTo>
                  <a:lnTo>
                    <a:pt x="2974" y="2527"/>
                  </a:lnTo>
                  <a:lnTo>
                    <a:pt x="2965" y="2512"/>
                  </a:lnTo>
                  <a:lnTo>
                    <a:pt x="2953" y="2502"/>
                  </a:lnTo>
                  <a:lnTo>
                    <a:pt x="2939" y="2494"/>
                  </a:lnTo>
                  <a:lnTo>
                    <a:pt x="2887" y="2474"/>
                  </a:lnTo>
                  <a:lnTo>
                    <a:pt x="2889" y="2436"/>
                  </a:lnTo>
                  <a:lnTo>
                    <a:pt x="2888" y="2398"/>
                  </a:lnTo>
                  <a:lnTo>
                    <a:pt x="2882" y="2360"/>
                  </a:lnTo>
                  <a:lnTo>
                    <a:pt x="2932" y="2337"/>
                  </a:lnTo>
                  <a:lnTo>
                    <a:pt x="2947" y="2328"/>
                  </a:lnTo>
                  <a:lnTo>
                    <a:pt x="2957" y="2316"/>
                  </a:lnTo>
                  <a:lnTo>
                    <a:pt x="2965" y="2302"/>
                  </a:lnTo>
                  <a:lnTo>
                    <a:pt x="2968" y="2286"/>
                  </a:lnTo>
                  <a:lnTo>
                    <a:pt x="2968" y="2269"/>
                  </a:lnTo>
                  <a:lnTo>
                    <a:pt x="2963" y="2254"/>
                  </a:lnTo>
                  <a:lnTo>
                    <a:pt x="2953" y="2231"/>
                  </a:lnTo>
                  <a:lnTo>
                    <a:pt x="2971" y="2238"/>
                  </a:lnTo>
                  <a:lnTo>
                    <a:pt x="2988" y="2241"/>
                  </a:lnTo>
                  <a:lnTo>
                    <a:pt x="3005" y="2236"/>
                  </a:lnTo>
                  <a:lnTo>
                    <a:pt x="3015" y="2230"/>
                  </a:lnTo>
                  <a:lnTo>
                    <a:pt x="3023" y="2222"/>
                  </a:lnTo>
                  <a:lnTo>
                    <a:pt x="3028" y="2211"/>
                  </a:lnTo>
                  <a:lnTo>
                    <a:pt x="3043" y="2174"/>
                  </a:lnTo>
                  <a:lnTo>
                    <a:pt x="3083" y="2175"/>
                  </a:lnTo>
                  <a:lnTo>
                    <a:pt x="3124" y="2171"/>
                  </a:lnTo>
                  <a:lnTo>
                    <a:pt x="3141" y="2207"/>
                  </a:lnTo>
                  <a:lnTo>
                    <a:pt x="3149" y="2219"/>
                  </a:lnTo>
                  <a:lnTo>
                    <a:pt x="3160" y="2228"/>
                  </a:lnTo>
                  <a:lnTo>
                    <a:pt x="3172" y="2232"/>
                  </a:lnTo>
                  <a:lnTo>
                    <a:pt x="3187" y="2233"/>
                  </a:lnTo>
                  <a:lnTo>
                    <a:pt x="3201" y="2229"/>
                  </a:lnTo>
                  <a:lnTo>
                    <a:pt x="3247" y="2208"/>
                  </a:lnTo>
                  <a:lnTo>
                    <a:pt x="3259" y="2200"/>
                  </a:lnTo>
                  <a:lnTo>
                    <a:pt x="3266" y="2190"/>
                  </a:lnTo>
                  <a:lnTo>
                    <a:pt x="3272" y="2176"/>
                  </a:lnTo>
                  <a:lnTo>
                    <a:pt x="3272" y="2162"/>
                  </a:lnTo>
                  <a:lnTo>
                    <a:pt x="3268" y="2148"/>
                  </a:lnTo>
                  <a:lnTo>
                    <a:pt x="3251" y="2112"/>
                  </a:lnTo>
                  <a:lnTo>
                    <a:pt x="3272" y="2095"/>
                  </a:lnTo>
                  <a:lnTo>
                    <a:pt x="3291" y="2074"/>
                  </a:lnTo>
                  <a:lnTo>
                    <a:pt x="3308" y="2052"/>
                  </a:lnTo>
                  <a:lnTo>
                    <a:pt x="3345" y="2066"/>
                  </a:lnTo>
                  <a:lnTo>
                    <a:pt x="3356" y="2068"/>
                  </a:lnTo>
                  <a:lnTo>
                    <a:pt x="3368" y="2068"/>
                  </a:lnTo>
                  <a:lnTo>
                    <a:pt x="3379" y="2064"/>
                  </a:lnTo>
                  <a:lnTo>
                    <a:pt x="3388" y="2059"/>
                  </a:lnTo>
                  <a:lnTo>
                    <a:pt x="3397" y="2050"/>
                  </a:lnTo>
                  <a:lnTo>
                    <a:pt x="3403" y="2039"/>
                  </a:lnTo>
                  <a:lnTo>
                    <a:pt x="3419" y="1992"/>
                  </a:lnTo>
                  <a:lnTo>
                    <a:pt x="3422" y="1978"/>
                  </a:lnTo>
                  <a:lnTo>
                    <a:pt x="3420" y="1965"/>
                  </a:lnTo>
                  <a:lnTo>
                    <a:pt x="3415" y="1952"/>
                  </a:lnTo>
                  <a:lnTo>
                    <a:pt x="3406" y="1942"/>
                  </a:lnTo>
                  <a:lnTo>
                    <a:pt x="3393" y="1934"/>
                  </a:lnTo>
                  <a:lnTo>
                    <a:pt x="3356" y="1921"/>
                  </a:lnTo>
                  <a:lnTo>
                    <a:pt x="3357" y="1880"/>
                  </a:lnTo>
                  <a:lnTo>
                    <a:pt x="3352" y="1838"/>
                  </a:lnTo>
                  <a:lnTo>
                    <a:pt x="3388" y="1822"/>
                  </a:lnTo>
                  <a:lnTo>
                    <a:pt x="3400" y="1814"/>
                  </a:lnTo>
                  <a:lnTo>
                    <a:pt x="3409" y="1803"/>
                  </a:lnTo>
                  <a:lnTo>
                    <a:pt x="3413" y="1790"/>
                  </a:lnTo>
                  <a:lnTo>
                    <a:pt x="3415" y="1776"/>
                  </a:lnTo>
                  <a:lnTo>
                    <a:pt x="3410" y="1763"/>
                  </a:lnTo>
                  <a:lnTo>
                    <a:pt x="3389" y="1717"/>
                  </a:lnTo>
                  <a:lnTo>
                    <a:pt x="3382" y="1705"/>
                  </a:lnTo>
                  <a:lnTo>
                    <a:pt x="3371" y="1696"/>
                  </a:lnTo>
                  <a:lnTo>
                    <a:pt x="3358" y="1692"/>
                  </a:lnTo>
                  <a:lnTo>
                    <a:pt x="3344" y="1691"/>
                  </a:lnTo>
                  <a:lnTo>
                    <a:pt x="3331" y="1695"/>
                  </a:lnTo>
                  <a:lnTo>
                    <a:pt x="3295" y="1712"/>
                  </a:lnTo>
                  <a:lnTo>
                    <a:pt x="3276" y="1691"/>
                  </a:lnTo>
                  <a:lnTo>
                    <a:pt x="3255" y="1672"/>
                  </a:lnTo>
                  <a:lnTo>
                    <a:pt x="3233" y="1656"/>
                  </a:lnTo>
                  <a:lnTo>
                    <a:pt x="3248" y="1619"/>
                  </a:lnTo>
                  <a:lnTo>
                    <a:pt x="3250" y="1605"/>
                  </a:lnTo>
                  <a:lnTo>
                    <a:pt x="3249" y="1591"/>
                  </a:lnTo>
                  <a:lnTo>
                    <a:pt x="3242" y="1579"/>
                  </a:lnTo>
                  <a:lnTo>
                    <a:pt x="3233" y="1568"/>
                  </a:lnTo>
                  <a:lnTo>
                    <a:pt x="3220" y="1561"/>
                  </a:lnTo>
                  <a:lnTo>
                    <a:pt x="3173" y="1544"/>
                  </a:lnTo>
                  <a:lnTo>
                    <a:pt x="3160" y="1542"/>
                  </a:lnTo>
                  <a:close/>
                  <a:moveTo>
                    <a:pt x="243" y="751"/>
                  </a:moveTo>
                  <a:lnTo>
                    <a:pt x="243" y="2475"/>
                  </a:lnTo>
                  <a:lnTo>
                    <a:pt x="1891" y="2475"/>
                  </a:lnTo>
                  <a:lnTo>
                    <a:pt x="1895" y="2470"/>
                  </a:lnTo>
                  <a:lnTo>
                    <a:pt x="1899" y="2463"/>
                  </a:lnTo>
                  <a:lnTo>
                    <a:pt x="1881" y="2438"/>
                  </a:lnTo>
                  <a:lnTo>
                    <a:pt x="1865" y="2411"/>
                  </a:lnTo>
                  <a:lnTo>
                    <a:pt x="1853" y="2379"/>
                  </a:lnTo>
                  <a:lnTo>
                    <a:pt x="1847" y="2346"/>
                  </a:lnTo>
                  <a:lnTo>
                    <a:pt x="1845" y="2312"/>
                  </a:lnTo>
                  <a:lnTo>
                    <a:pt x="1849" y="2279"/>
                  </a:lnTo>
                  <a:lnTo>
                    <a:pt x="1858" y="2245"/>
                  </a:lnTo>
                  <a:lnTo>
                    <a:pt x="1883" y="2180"/>
                  </a:lnTo>
                  <a:lnTo>
                    <a:pt x="1897" y="2149"/>
                  </a:lnTo>
                  <a:lnTo>
                    <a:pt x="1916" y="2122"/>
                  </a:lnTo>
                  <a:lnTo>
                    <a:pt x="1937" y="2097"/>
                  </a:lnTo>
                  <a:lnTo>
                    <a:pt x="1964" y="2077"/>
                  </a:lnTo>
                  <a:lnTo>
                    <a:pt x="1992" y="2060"/>
                  </a:lnTo>
                  <a:lnTo>
                    <a:pt x="2023" y="2048"/>
                  </a:lnTo>
                  <a:lnTo>
                    <a:pt x="2055" y="2041"/>
                  </a:lnTo>
                  <a:lnTo>
                    <a:pt x="2060" y="2008"/>
                  </a:lnTo>
                  <a:lnTo>
                    <a:pt x="2069" y="1977"/>
                  </a:lnTo>
                  <a:lnTo>
                    <a:pt x="2084" y="1947"/>
                  </a:lnTo>
                  <a:lnTo>
                    <a:pt x="2101" y="1920"/>
                  </a:lnTo>
                  <a:lnTo>
                    <a:pt x="2124" y="1895"/>
                  </a:lnTo>
                  <a:lnTo>
                    <a:pt x="2150" y="1874"/>
                  </a:lnTo>
                  <a:lnTo>
                    <a:pt x="2181" y="1858"/>
                  </a:lnTo>
                  <a:lnTo>
                    <a:pt x="2244" y="1828"/>
                  </a:lnTo>
                  <a:lnTo>
                    <a:pt x="2276" y="1816"/>
                  </a:lnTo>
                  <a:lnTo>
                    <a:pt x="2309" y="1810"/>
                  </a:lnTo>
                  <a:lnTo>
                    <a:pt x="2342" y="1809"/>
                  </a:lnTo>
                  <a:lnTo>
                    <a:pt x="2375" y="1813"/>
                  </a:lnTo>
                  <a:lnTo>
                    <a:pt x="2408" y="1821"/>
                  </a:lnTo>
                  <a:lnTo>
                    <a:pt x="2437" y="1835"/>
                  </a:lnTo>
                  <a:lnTo>
                    <a:pt x="2464" y="1852"/>
                  </a:lnTo>
                  <a:lnTo>
                    <a:pt x="2471" y="1848"/>
                  </a:lnTo>
                  <a:lnTo>
                    <a:pt x="2476" y="1844"/>
                  </a:lnTo>
                  <a:lnTo>
                    <a:pt x="2476" y="751"/>
                  </a:lnTo>
                  <a:lnTo>
                    <a:pt x="243" y="751"/>
                  </a:lnTo>
                  <a:close/>
                  <a:moveTo>
                    <a:pt x="2212" y="223"/>
                  </a:moveTo>
                  <a:lnTo>
                    <a:pt x="2182" y="226"/>
                  </a:lnTo>
                  <a:lnTo>
                    <a:pt x="2153" y="235"/>
                  </a:lnTo>
                  <a:lnTo>
                    <a:pt x="2127" y="249"/>
                  </a:lnTo>
                  <a:lnTo>
                    <a:pt x="2104" y="267"/>
                  </a:lnTo>
                  <a:lnTo>
                    <a:pt x="2086" y="290"/>
                  </a:lnTo>
                  <a:lnTo>
                    <a:pt x="2073" y="315"/>
                  </a:lnTo>
                  <a:lnTo>
                    <a:pt x="2063" y="345"/>
                  </a:lnTo>
                  <a:lnTo>
                    <a:pt x="2061" y="375"/>
                  </a:lnTo>
                  <a:lnTo>
                    <a:pt x="2063" y="406"/>
                  </a:lnTo>
                  <a:lnTo>
                    <a:pt x="2073" y="434"/>
                  </a:lnTo>
                  <a:lnTo>
                    <a:pt x="2086" y="460"/>
                  </a:lnTo>
                  <a:lnTo>
                    <a:pt x="2104" y="482"/>
                  </a:lnTo>
                  <a:lnTo>
                    <a:pt x="2127" y="501"/>
                  </a:lnTo>
                  <a:lnTo>
                    <a:pt x="2153" y="515"/>
                  </a:lnTo>
                  <a:lnTo>
                    <a:pt x="2182" y="524"/>
                  </a:lnTo>
                  <a:lnTo>
                    <a:pt x="2212" y="527"/>
                  </a:lnTo>
                  <a:lnTo>
                    <a:pt x="2243" y="524"/>
                  </a:lnTo>
                  <a:lnTo>
                    <a:pt x="2271" y="515"/>
                  </a:lnTo>
                  <a:lnTo>
                    <a:pt x="2297" y="501"/>
                  </a:lnTo>
                  <a:lnTo>
                    <a:pt x="2320" y="482"/>
                  </a:lnTo>
                  <a:lnTo>
                    <a:pt x="2339" y="460"/>
                  </a:lnTo>
                  <a:lnTo>
                    <a:pt x="2353" y="434"/>
                  </a:lnTo>
                  <a:lnTo>
                    <a:pt x="2362" y="406"/>
                  </a:lnTo>
                  <a:lnTo>
                    <a:pt x="2365" y="375"/>
                  </a:lnTo>
                  <a:lnTo>
                    <a:pt x="2362" y="345"/>
                  </a:lnTo>
                  <a:lnTo>
                    <a:pt x="2353" y="315"/>
                  </a:lnTo>
                  <a:lnTo>
                    <a:pt x="2339" y="290"/>
                  </a:lnTo>
                  <a:lnTo>
                    <a:pt x="2320" y="267"/>
                  </a:lnTo>
                  <a:lnTo>
                    <a:pt x="2297" y="249"/>
                  </a:lnTo>
                  <a:lnTo>
                    <a:pt x="2271" y="235"/>
                  </a:lnTo>
                  <a:lnTo>
                    <a:pt x="2243" y="226"/>
                  </a:lnTo>
                  <a:lnTo>
                    <a:pt x="2212" y="223"/>
                  </a:lnTo>
                  <a:close/>
                  <a:moveTo>
                    <a:pt x="1634" y="223"/>
                  </a:moveTo>
                  <a:lnTo>
                    <a:pt x="1604" y="226"/>
                  </a:lnTo>
                  <a:lnTo>
                    <a:pt x="1574" y="235"/>
                  </a:lnTo>
                  <a:lnTo>
                    <a:pt x="1549" y="249"/>
                  </a:lnTo>
                  <a:lnTo>
                    <a:pt x="1526" y="267"/>
                  </a:lnTo>
                  <a:lnTo>
                    <a:pt x="1508" y="290"/>
                  </a:lnTo>
                  <a:lnTo>
                    <a:pt x="1493" y="315"/>
                  </a:lnTo>
                  <a:lnTo>
                    <a:pt x="1485" y="345"/>
                  </a:lnTo>
                  <a:lnTo>
                    <a:pt x="1481" y="375"/>
                  </a:lnTo>
                  <a:lnTo>
                    <a:pt x="1485" y="406"/>
                  </a:lnTo>
                  <a:lnTo>
                    <a:pt x="1493" y="434"/>
                  </a:lnTo>
                  <a:lnTo>
                    <a:pt x="1508" y="460"/>
                  </a:lnTo>
                  <a:lnTo>
                    <a:pt x="1526" y="482"/>
                  </a:lnTo>
                  <a:lnTo>
                    <a:pt x="1549" y="501"/>
                  </a:lnTo>
                  <a:lnTo>
                    <a:pt x="1574" y="515"/>
                  </a:lnTo>
                  <a:lnTo>
                    <a:pt x="1604" y="524"/>
                  </a:lnTo>
                  <a:lnTo>
                    <a:pt x="1634" y="527"/>
                  </a:lnTo>
                  <a:lnTo>
                    <a:pt x="1665" y="524"/>
                  </a:lnTo>
                  <a:lnTo>
                    <a:pt x="1693" y="515"/>
                  </a:lnTo>
                  <a:lnTo>
                    <a:pt x="1719" y="501"/>
                  </a:lnTo>
                  <a:lnTo>
                    <a:pt x="1741" y="482"/>
                  </a:lnTo>
                  <a:lnTo>
                    <a:pt x="1760" y="460"/>
                  </a:lnTo>
                  <a:lnTo>
                    <a:pt x="1774" y="434"/>
                  </a:lnTo>
                  <a:lnTo>
                    <a:pt x="1783" y="406"/>
                  </a:lnTo>
                  <a:lnTo>
                    <a:pt x="1786" y="375"/>
                  </a:lnTo>
                  <a:lnTo>
                    <a:pt x="1783" y="345"/>
                  </a:lnTo>
                  <a:lnTo>
                    <a:pt x="1774" y="315"/>
                  </a:lnTo>
                  <a:lnTo>
                    <a:pt x="1760" y="290"/>
                  </a:lnTo>
                  <a:lnTo>
                    <a:pt x="1741" y="267"/>
                  </a:lnTo>
                  <a:lnTo>
                    <a:pt x="1719" y="249"/>
                  </a:lnTo>
                  <a:lnTo>
                    <a:pt x="1693" y="235"/>
                  </a:lnTo>
                  <a:lnTo>
                    <a:pt x="1665" y="226"/>
                  </a:lnTo>
                  <a:lnTo>
                    <a:pt x="1634" y="223"/>
                  </a:lnTo>
                  <a:close/>
                  <a:moveTo>
                    <a:pt x="122" y="0"/>
                  </a:moveTo>
                  <a:lnTo>
                    <a:pt x="2599" y="0"/>
                  </a:lnTo>
                  <a:lnTo>
                    <a:pt x="2626" y="2"/>
                  </a:lnTo>
                  <a:lnTo>
                    <a:pt x="2652" y="12"/>
                  </a:lnTo>
                  <a:lnTo>
                    <a:pt x="2674" y="26"/>
                  </a:lnTo>
                  <a:lnTo>
                    <a:pt x="2693" y="45"/>
                  </a:lnTo>
                  <a:lnTo>
                    <a:pt x="2708" y="68"/>
                  </a:lnTo>
                  <a:lnTo>
                    <a:pt x="2716" y="94"/>
                  </a:lnTo>
                  <a:lnTo>
                    <a:pt x="2720" y="121"/>
                  </a:lnTo>
                  <a:lnTo>
                    <a:pt x="2720" y="1578"/>
                  </a:lnTo>
                  <a:lnTo>
                    <a:pt x="2722" y="1578"/>
                  </a:lnTo>
                  <a:lnTo>
                    <a:pt x="2731" y="1549"/>
                  </a:lnTo>
                  <a:lnTo>
                    <a:pt x="2744" y="1523"/>
                  </a:lnTo>
                  <a:lnTo>
                    <a:pt x="2760" y="1498"/>
                  </a:lnTo>
                  <a:lnTo>
                    <a:pt x="2781" y="1476"/>
                  </a:lnTo>
                  <a:lnTo>
                    <a:pt x="2805" y="1458"/>
                  </a:lnTo>
                  <a:lnTo>
                    <a:pt x="2832" y="1442"/>
                  </a:lnTo>
                  <a:lnTo>
                    <a:pt x="2877" y="1422"/>
                  </a:lnTo>
                  <a:lnTo>
                    <a:pt x="2906" y="1411"/>
                  </a:lnTo>
                  <a:lnTo>
                    <a:pt x="2936" y="1405"/>
                  </a:lnTo>
                  <a:lnTo>
                    <a:pt x="2965" y="1403"/>
                  </a:lnTo>
                  <a:lnTo>
                    <a:pt x="2996" y="1406"/>
                  </a:lnTo>
                  <a:lnTo>
                    <a:pt x="3024" y="1414"/>
                  </a:lnTo>
                  <a:lnTo>
                    <a:pt x="3051" y="1425"/>
                  </a:lnTo>
                  <a:lnTo>
                    <a:pt x="3077" y="1412"/>
                  </a:lnTo>
                  <a:lnTo>
                    <a:pt x="3106" y="1402"/>
                  </a:lnTo>
                  <a:lnTo>
                    <a:pt x="3135" y="1396"/>
                  </a:lnTo>
                  <a:lnTo>
                    <a:pt x="3166" y="1395"/>
                  </a:lnTo>
                  <a:lnTo>
                    <a:pt x="3195" y="1400"/>
                  </a:lnTo>
                  <a:lnTo>
                    <a:pt x="3225" y="1407"/>
                  </a:lnTo>
                  <a:lnTo>
                    <a:pt x="3272" y="1425"/>
                  </a:lnTo>
                  <a:lnTo>
                    <a:pt x="3300" y="1438"/>
                  </a:lnTo>
                  <a:lnTo>
                    <a:pt x="3325" y="1454"/>
                  </a:lnTo>
                  <a:lnTo>
                    <a:pt x="3347" y="1475"/>
                  </a:lnTo>
                  <a:lnTo>
                    <a:pt x="3365" y="1498"/>
                  </a:lnTo>
                  <a:lnTo>
                    <a:pt x="3381" y="1523"/>
                  </a:lnTo>
                  <a:lnTo>
                    <a:pt x="3392" y="1550"/>
                  </a:lnTo>
                  <a:lnTo>
                    <a:pt x="3420" y="1560"/>
                  </a:lnTo>
                  <a:lnTo>
                    <a:pt x="3447" y="1573"/>
                  </a:lnTo>
                  <a:lnTo>
                    <a:pt x="3471" y="1590"/>
                  </a:lnTo>
                  <a:lnTo>
                    <a:pt x="3493" y="1610"/>
                  </a:lnTo>
                  <a:lnTo>
                    <a:pt x="3512" y="1634"/>
                  </a:lnTo>
                  <a:lnTo>
                    <a:pt x="3526" y="1660"/>
                  </a:lnTo>
                  <a:lnTo>
                    <a:pt x="3548" y="1706"/>
                  </a:lnTo>
                  <a:lnTo>
                    <a:pt x="3559" y="1736"/>
                  </a:lnTo>
                  <a:lnTo>
                    <a:pt x="3564" y="1766"/>
                  </a:lnTo>
                  <a:lnTo>
                    <a:pt x="3565" y="1797"/>
                  </a:lnTo>
                  <a:lnTo>
                    <a:pt x="3562" y="1827"/>
                  </a:lnTo>
                  <a:lnTo>
                    <a:pt x="3553" y="1858"/>
                  </a:lnTo>
                  <a:lnTo>
                    <a:pt x="3543" y="1880"/>
                  </a:lnTo>
                  <a:lnTo>
                    <a:pt x="3560" y="1911"/>
                  </a:lnTo>
                  <a:lnTo>
                    <a:pt x="3569" y="1945"/>
                  </a:lnTo>
                  <a:lnTo>
                    <a:pt x="3573" y="1981"/>
                  </a:lnTo>
                  <a:lnTo>
                    <a:pt x="3571" y="2017"/>
                  </a:lnTo>
                  <a:lnTo>
                    <a:pt x="3561" y="2053"/>
                  </a:lnTo>
                  <a:lnTo>
                    <a:pt x="3543" y="2100"/>
                  </a:lnTo>
                  <a:lnTo>
                    <a:pt x="3530" y="2130"/>
                  </a:lnTo>
                  <a:lnTo>
                    <a:pt x="3513" y="2155"/>
                  </a:lnTo>
                  <a:lnTo>
                    <a:pt x="3492" y="2178"/>
                  </a:lnTo>
                  <a:lnTo>
                    <a:pt x="3467" y="2197"/>
                  </a:lnTo>
                  <a:lnTo>
                    <a:pt x="3440" y="2212"/>
                  </a:lnTo>
                  <a:lnTo>
                    <a:pt x="3418" y="2221"/>
                  </a:lnTo>
                  <a:lnTo>
                    <a:pt x="3410" y="2244"/>
                  </a:lnTo>
                  <a:lnTo>
                    <a:pt x="3397" y="2272"/>
                  </a:lnTo>
                  <a:lnTo>
                    <a:pt x="3381" y="2299"/>
                  </a:lnTo>
                  <a:lnTo>
                    <a:pt x="3359" y="2320"/>
                  </a:lnTo>
                  <a:lnTo>
                    <a:pt x="3335" y="2340"/>
                  </a:lnTo>
                  <a:lnTo>
                    <a:pt x="3308" y="2355"/>
                  </a:lnTo>
                  <a:lnTo>
                    <a:pt x="3262" y="2376"/>
                  </a:lnTo>
                  <a:lnTo>
                    <a:pt x="3230" y="2388"/>
                  </a:lnTo>
                  <a:lnTo>
                    <a:pt x="3197" y="2394"/>
                  </a:lnTo>
                  <a:lnTo>
                    <a:pt x="3164" y="2394"/>
                  </a:lnTo>
                  <a:lnTo>
                    <a:pt x="3131" y="2388"/>
                  </a:lnTo>
                  <a:lnTo>
                    <a:pt x="3099" y="2378"/>
                  </a:lnTo>
                  <a:lnTo>
                    <a:pt x="3089" y="2398"/>
                  </a:lnTo>
                  <a:lnTo>
                    <a:pt x="3076" y="2418"/>
                  </a:lnTo>
                  <a:lnTo>
                    <a:pt x="3096" y="2444"/>
                  </a:lnTo>
                  <a:lnTo>
                    <a:pt x="3111" y="2472"/>
                  </a:lnTo>
                  <a:lnTo>
                    <a:pt x="3122" y="2504"/>
                  </a:lnTo>
                  <a:lnTo>
                    <a:pt x="3129" y="2535"/>
                  </a:lnTo>
                  <a:lnTo>
                    <a:pt x="3130" y="2568"/>
                  </a:lnTo>
                  <a:lnTo>
                    <a:pt x="3127" y="2602"/>
                  </a:lnTo>
                  <a:lnTo>
                    <a:pt x="3117" y="2635"/>
                  </a:lnTo>
                  <a:lnTo>
                    <a:pt x="3093" y="2701"/>
                  </a:lnTo>
                  <a:lnTo>
                    <a:pt x="3079" y="2733"/>
                  </a:lnTo>
                  <a:lnTo>
                    <a:pt x="3059" y="2760"/>
                  </a:lnTo>
                  <a:lnTo>
                    <a:pt x="3036" y="2785"/>
                  </a:lnTo>
                  <a:lnTo>
                    <a:pt x="3010" y="2806"/>
                  </a:lnTo>
                  <a:lnTo>
                    <a:pt x="2980" y="2822"/>
                  </a:lnTo>
                  <a:lnTo>
                    <a:pt x="2951" y="2833"/>
                  </a:lnTo>
                  <a:lnTo>
                    <a:pt x="2920" y="2840"/>
                  </a:lnTo>
                  <a:lnTo>
                    <a:pt x="2916" y="2871"/>
                  </a:lnTo>
                  <a:lnTo>
                    <a:pt x="2907" y="2902"/>
                  </a:lnTo>
                  <a:lnTo>
                    <a:pt x="2893" y="2932"/>
                  </a:lnTo>
                  <a:lnTo>
                    <a:pt x="2875" y="2961"/>
                  </a:lnTo>
                  <a:lnTo>
                    <a:pt x="2852" y="2986"/>
                  </a:lnTo>
                  <a:lnTo>
                    <a:pt x="2824" y="3007"/>
                  </a:lnTo>
                  <a:lnTo>
                    <a:pt x="2795" y="3023"/>
                  </a:lnTo>
                  <a:lnTo>
                    <a:pt x="2732" y="3052"/>
                  </a:lnTo>
                  <a:lnTo>
                    <a:pt x="2699" y="3064"/>
                  </a:lnTo>
                  <a:lnTo>
                    <a:pt x="2666" y="3070"/>
                  </a:lnTo>
                  <a:lnTo>
                    <a:pt x="2633" y="3071"/>
                  </a:lnTo>
                  <a:lnTo>
                    <a:pt x="2601" y="3068"/>
                  </a:lnTo>
                  <a:lnTo>
                    <a:pt x="2569" y="3059"/>
                  </a:lnTo>
                  <a:lnTo>
                    <a:pt x="2539" y="3046"/>
                  </a:lnTo>
                  <a:lnTo>
                    <a:pt x="2511" y="3028"/>
                  </a:lnTo>
                  <a:lnTo>
                    <a:pt x="2486" y="3048"/>
                  </a:lnTo>
                  <a:lnTo>
                    <a:pt x="2458" y="3063"/>
                  </a:lnTo>
                  <a:lnTo>
                    <a:pt x="2428" y="3074"/>
                  </a:lnTo>
                  <a:lnTo>
                    <a:pt x="2399" y="3081"/>
                  </a:lnTo>
                  <a:lnTo>
                    <a:pt x="2367" y="3083"/>
                  </a:lnTo>
                  <a:lnTo>
                    <a:pt x="2330" y="3080"/>
                  </a:lnTo>
                  <a:lnTo>
                    <a:pt x="2293" y="3070"/>
                  </a:lnTo>
                  <a:lnTo>
                    <a:pt x="2227" y="3046"/>
                  </a:lnTo>
                  <a:lnTo>
                    <a:pt x="2196" y="3031"/>
                  </a:lnTo>
                  <a:lnTo>
                    <a:pt x="2168" y="3012"/>
                  </a:lnTo>
                  <a:lnTo>
                    <a:pt x="2143" y="2989"/>
                  </a:lnTo>
                  <a:lnTo>
                    <a:pt x="2122" y="2963"/>
                  </a:lnTo>
                  <a:lnTo>
                    <a:pt x="2105" y="2932"/>
                  </a:lnTo>
                  <a:lnTo>
                    <a:pt x="2095" y="2903"/>
                  </a:lnTo>
                  <a:lnTo>
                    <a:pt x="2088" y="2872"/>
                  </a:lnTo>
                  <a:lnTo>
                    <a:pt x="2054" y="2868"/>
                  </a:lnTo>
                  <a:lnTo>
                    <a:pt x="2023" y="2858"/>
                  </a:lnTo>
                  <a:lnTo>
                    <a:pt x="1993" y="2844"/>
                  </a:lnTo>
                  <a:lnTo>
                    <a:pt x="1966" y="2826"/>
                  </a:lnTo>
                  <a:lnTo>
                    <a:pt x="1942" y="2803"/>
                  </a:lnTo>
                  <a:lnTo>
                    <a:pt x="1921" y="2776"/>
                  </a:lnTo>
                  <a:lnTo>
                    <a:pt x="1905" y="2748"/>
                  </a:lnTo>
                  <a:lnTo>
                    <a:pt x="1892" y="2720"/>
                  </a:lnTo>
                  <a:lnTo>
                    <a:pt x="122" y="2720"/>
                  </a:lnTo>
                  <a:lnTo>
                    <a:pt x="94" y="2716"/>
                  </a:lnTo>
                  <a:lnTo>
                    <a:pt x="69" y="2707"/>
                  </a:lnTo>
                  <a:lnTo>
                    <a:pt x="46" y="2692"/>
                  </a:lnTo>
                  <a:lnTo>
                    <a:pt x="27" y="2674"/>
                  </a:lnTo>
                  <a:lnTo>
                    <a:pt x="12" y="2651"/>
                  </a:lnTo>
                  <a:lnTo>
                    <a:pt x="3" y="2626"/>
                  </a:lnTo>
                  <a:lnTo>
                    <a:pt x="0" y="2598"/>
                  </a:lnTo>
                  <a:lnTo>
                    <a:pt x="0" y="121"/>
                  </a:lnTo>
                  <a:lnTo>
                    <a:pt x="3" y="94"/>
                  </a:lnTo>
                  <a:lnTo>
                    <a:pt x="12" y="68"/>
                  </a:lnTo>
                  <a:lnTo>
                    <a:pt x="27" y="45"/>
                  </a:lnTo>
                  <a:lnTo>
                    <a:pt x="46" y="26"/>
                  </a:lnTo>
                  <a:lnTo>
                    <a:pt x="69" y="12"/>
                  </a:lnTo>
                  <a:lnTo>
                    <a:pt x="94" y="2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g3343ba29a61_0_65"/>
            <p:cNvSpPr/>
            <p:nvPr/>
          </p:nvSpPr>
          <p:spPr>
            <a:xfrm>
              <a:off x="5083175" y="5634038"/>
              <a:ext cx="31750" cy="31750"/>
            </a:xfrm>
            <a:custGeom>
              <a:rect b="b" l="l" r="r" t="t"/>
              <a:pathLst>
                <a:path extrusionOk="0" h="119" w="119">
                  <a:moveTo>
                    <a:pt x="59" y="0"/>
                  </a:moveTo>
                  <a:lnTo>
                    <a:pt x="79" y="2"/>
                  </a:lnTo>
                  <a:lnTo>
                    <a:pt x="95" y="11"/>
                  </a:lnTo>
                  <a:lnTo>
                    <a:pt x="107" y="24"/>
                  </a:lnTo>
                  <a:lnTo>
                    <a:pt x="116" y="40"/>
                  </a:lnTo>
                  <a:lnTo>
                    <a:pt x="119" y="59"/>
                  </a:lnTo>
                  <a:lnTo>
                    <a:pt x="116" y="78"/>
                  </a:lnTo>
                  <a:lnTo>
                    <a:pt x="107" y="95"/>
                  </a:lnTo>
                  <a:lnTo>
                    <a:pt x="95" y="107"/>
                  </a:lnTo>
                  <a:lnTo>
                    <a:pt x="79" y="115"/>
                  </a:lnTo>
                  <a:lnTo>
                    <a:pt x="59" y="119"/>
                  </a:lnTo>
                  <a:lnTo>
                    <a:pt x="40" y="115"/>
                  </a:lnTo>
                  <a:lnTo>
                    <a:pt x="24" y="107"/>
                  </a:lnTo>
                  <a:lnTo>
                    <a:pt x="11" y="95"/>
                  </a:lnTo>
                  <a:lnTo>
                    <a:pt x="2" y="78"/>
                  </a:lnTo>
                  <a:lnTo>
                    <a:pt x="0" y="59"/>
                  </a:lnTo>
                  <a:lnTo>
                    <a:pt x="2" y="40"/>
                  </a:lnTo>
                  <a:lnTo>
                    <a:pt x="11" y="24"/>
                  </a:lnTo>
                  <a:lnTo>
                    <a:pt x="24" y="11"/>
                  </a:lnTo>
                  <a:lnTo>
                    <a:pt x="40" y="2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g3343ba29a61_0_65"/>
            <p:cNvSpPr/>
            <p:nvPr/>
          </p:nvSpPr>
          <p:spPr>
            <a:xfrm>
              <a:off x="5059363" y="5610225"/>
              <a:ext cx="80963" cy="80963"/>
            </a:xfrm>
            <a:custGeom>
              <a:rect b="b" l="l" r="r" t="t"/>
              <a:pathLst>
                <a:path extrusionOk="0" h="307" w="307">
                  <a:moveTo>
                    <a:pt x="153" y="63"/>
                  </a:moveTo>
                  <a:lnTo>
                    <a:pt x="129" y="66"/>
                  </a:lnTo>
                  <a:lnTo>
                    <a:pt x="108" y="76"/>
                  </a:lnTo>
                  <a:lnTo>
                    <a:pt x="90" y="90"/>
                  </a:lnTo>
                  <a:lnTo>
                    <a:pt x="76" y="108"/>
                  </a:lnTo>
                  <a:lnTo>
                    <a:pt x="66" y="130"/>
                  </a:lnTo>
                  <a:lnTo>
                    <a:pt x="64" y="154"/>
                  </a:lnTo>
                  <a:lnTo>
                    <a:pt x="66" y="178"/>
                  </a:lnTo>
                  <a:lnTo>
                    <a:pt x="76" y="199"/>
                  </a:lnTo>
                  <a:lnTo>
                    <a:pt x="90" y="218"/>
                  </a:lnTo>
                  <a:lnTo>
                    <a:pt x="108" y="232"/>
                  </a:lnTo>
                  <a:lnTo>
                    <a:pt x="129" y="241"/>
                  </a:lnTo>
                  <a:lnTo>
                    <a:pt x="153" y="244"/>
                  </a:lnTo>
                  <a:lnTo>
                    <a:pt x="177" y="241"/>
                  </a:lnTo>
                  <a:lnTo>
                    <a:pt x="199" y="232"/>
                  </a:lnTo>
                  <a:lnTo>
                    <a:pt x="217" y="218"/>
                  </a:lnTo>
                  <a:lnTo>
                    <a:pt x="232" y="199"/>
                  </a:lnTo>
                  <a:lnTo>
                    <a:pt x="240" y="178"/>
                  </a:lnTo>
                  <a:lnTo>
                    <a:pt x="244" y="154"/>
                  </a:lnTo>
                  <a:lnTo>
                    <a:pt x="240" y="130"/>
                  </a:lnTo>
                  <a:lnTo>
                    <a:pt x="232" y="109"/>
                  </a:lnTo>
                  <a:lnTo>
                    <a:pt x="217" y="90"/>
                  </a:lnTo>
                  <a:lnTo>
                    <a:pt x="199" y="76"/>
                  </a:lnTo>
                  <a:lnTo>
                    <a:pt x="177" y="66"/>
                  </a:lnTo>
                  <a:lnTo>
                    <a:pt x="153" y="63"/>
                  </a:lnTo>
                  <a:close/>
                  <a:moveTo>
                    <a:pt x="142" y="0"/>
                  </a:moveTo>
                  <a:lnTo>
                    <a:pt x="168" y="1"/>
                  </a:lnTo>
                  <a:lnTo>
                    <a:pt x="194" y="5"/>
                  </a:lnTo>
                  <a:lnTo>
                    <a:pt x="218" y="14"/>
                  </a:lnTo>
                  <a:lnTo>
                    <a:pt x="241" y="27"/>
                  </a:lnTo>
                  <a:lnTo>
                    <a:pt x="262" y="45"/>
                  </a:lnTo>
                  <a:lnTo>
                    <a:pt x="280" y="65"/>
                  </a:lnTo>
                  <a:lnTo>
                    <a:pt x="294" y="89"/>
                  </a:lnTo>
                  <a:lnTo>
                    <a:pt x="302" y="115"/>
                  </a:lnTo>
                  <a:lnTo>
                    <a:pt x="307" y="143"/>
                  </a:lnTo>
                  <a:lnTo>
                    <a:pt x="307" y="169"/>
                  </a:lnTo>
                  <a:lnTo>
                    <a:pt x="302" y="195"/>
                  </a:lnTo>
                  <a:lnTo>
                    <a:pt x="293" y="219"/>
                  </a:lnTo>
                  <a:lnTo>
                    <a:pt x="280" y="242"/>
                  </a:lnTo>
                  <a:lnTo>
                    <a:pt x="263" y="263"/>
                  </a:lnTo>
                  <a:lnTo>
                    <a:pt x="242" y="280"/>
                  </a:lnTo>
                  <a:lnTo>
                    <a:pt x="217" y="293"/>
                  </a:lnTo>
                  <a:lnTo>
                    <a:pt x="191" y="303"/>
                  </a:lnTo>
                  <a:lnTo>
                    <a:pt x="165" y="307"/>
                  </a:lnTo>
                  <a:lnTo>
                    <a:pt x="139" y="307"/>
                  </a:lnTo>
                  <a:lnTo>
                    <a:pt x="113" y="302"/>
                  </a:lnTo>
                  <a:lnTo>
                    <a:pt x="88" y="293"/>
                  </a:lnTo>
                  <a:lnTo>
                    <a:pt x="65" y="280"/>
                  </a:lnTo>
                  <a:lnTo>
                    <a:pt x="45" y="263"/>
                  </a:lnTo>
                  <a:lnTo>
                    <a:pt x="28" y="242"/>
                  </a:lnTo>
                  <a:lnTo>
                    <a:pt x="13" y="218"/>
                  </a:lnTo>
                  <a:lnTo>
                    <a:pt x="5" y="192"/>
                  </a:lnTo>
                  <a:lnTo>
                    <a:pt x="0" y="166"/>
                  </a:lnTo>
                  <a:lnTo>
                    <a:pt x="0" y="138"/>
                  </a:lnTo>
                  <a:lnTo>
                    <a:pt x="5" y="113"/>
                  </a:lnTo>
                  <a:lnTo>
                    <a:pt x="14" y="88"/>
                  </a:lnTo>
                  <a:lnTo>
                    <a:pt x="28" y="65"/>
                  </a:lnTo>
                  <a:lnTo>
                    <a:pt x="44" y="46"/>
                  </a:lnTo>
                  <a:lnTo>
                    <a:pt x="65" y="28"/>
                  </a:lnTo>
                  <a:lnTo>
                    <a:pt x="89" y="14"/>
                  </a:lnTo>
                  <a:lnTo>
                    <a:pt x="115" y="4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g3343ba29a61_0_65"/>
            <p:cNvSpPr/>
            <p:nvPr/>
          </p:nvSpPr>
          <p:spPr>
            <a:xfrm>
              <a:off x="5008563" y="5678488"/>
              <a:ext cx="3175" cy="7938"/>
            </a:xfrm>
            <a:custGeom>
              <a:rect b="b" l="l" r="r" t="t"/>
              <a:pathLst>
                <a:path extrusionOk="0" h="28" w="8">
                  <a:moveTo>
                    <a:pt x="0" y="0"/>
                  </a:moveTo>
                  <a:lnTo>
                    <a:pt x="5" y="14"/>
                  </a:lnTo>
                  <a:lnTo>
                    <a:pt x="8" y="28"/>
                  </a:lnTo>
                  <a:lnTo>
                    <a:pt x="3" y="19"/>
                  </a:lnTo>
                  <a:lnTo>
                    <a:pt x="1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g3343ba29a61_0_65"/>
          <p:cNvGrpSpPr/>
          <p:nvPr/>
        </p:nvGrpSpPr>
        <p:grpSpPr>
          <a:xfrm>
            <a:off x="4760589" y="1492399"/>
            <a:ext cx="388012" cy="333943"/>
            <a:chOff x="5595938" y="2992438"/>
            <a:chExt cx="996948" cy="862010"/>
          </a:xfrm>
        </p:grpSpPr>
        <p:sp>
          <p:nvSpPr>
            <p:cNvPr id="278" name="Google Shape;278;g3343ba29a61_0_65"/>
            <p:cNvSpPr/>
            <p:nvPr/>
          </p:nvSpPr>
          <p:spPr>
            <a:xfrm>
              <a:off x="5730876" y="2992438"/>
              <a:ext cx="862010" cy="862010"/>
            </a:xfrm>
            <a:custGeom>
              <a:rect b="b" l="l" r="r" t="t"/>
              <a:pathLst>
                <a:path extrusionOk="0" h="3256" w="3258">
                  <a:moveTo>
                    <a:pt x="1949" y="2814"/>
                  </a:moveTo>
                  <a:lnTo>
                    <a:pt x="1927" y="2843"/>
                  </a:lnTo>
                  <a:lnTo>
                    <a:pt x="1927" y="2929"/>
                  </a:lnTo>
                  <a:lnTo>
                    <a:pt x="1927" y="2933"/>
                  </a:lnTo>
                  <a:lnTo>
                    <a:pt x="1929" y="2935"/>
                  </a:lnTo>
                  <a:lnTo>
                    <a:pt x="1932" y="2937"/>
                  </a:lnTo>
                  <a:lnTo>
                    <a:pt x="1935" y="2940"/>
                  </a:lnTo>
                  <a:lnTo>
                    <a:pt x="1939" y="2940"/>
                  </a:lnTo>
                  <a:lnTo>
                    <a:pt x="1990" y="2940"/>
                  </a:lnTo>
                  <a:lnTo>
                    <a:pt x="1994" y="2940"/>
                  </a:lnTo>
                  <a:lnTo>
                    <a:pt x="1996" y="2937"/>
                  </a:lnTo>
                  <a:lnTo>
                    <a:pt x="1998" y="2935"/>
                  </a:lnTo>
                  <a:lnTo>
                    <a:pt x="2000" y="2933"/>
                  </a:lnTo>
                  <a:lnTo>
                    <a:pt x="2000" y="2929"/>
                  </a:lnTo>
                  <a:lnTo>
                    <a:pt x="2000" y="2826"/>
                  </a:lnTo>
                  <a:lnTo>
                    <a:pt x="2000" y="2821"/>
                  </a:lnTo>
                  <a:lnTo>
                    <a:pt x="1998" y="2819"/>
                  </a:lnTo>
                  <a:lnTo>
                    <a:pt x="1996" y="2817"/>
                  </a:lnTo>
                  <a:lnTo>
                    <a:pt x="1994" y="2814"/>
                  </a:lnTo>
                  <a:lnTo>
                    <a:pt x="1990" y="2814"/>
                  </a:lnTo>
                  <a:lnTo>
                    <a:pt x="1949" y="2814"/>
                  </a:lnTo>
                  <a:close/>
                  <a:moveTo>
                    <a:pt x="2089" y="2590"/>
                  </a:moveTo>
                  <a:lnTo>
                    <a:pt x="2085" y="2590"/>
                  </a:lnTo>
                  <a:lnTo>
                    <a:pt x="2082" y="2591"/>
                  </a:lnTo>
                  <a:lnTo>
                    <a:pt x="2079" y="2595"/>
                  </a:lnTo>
                  <a:lnTo>
                    <a:pt x="2078" y="2597"/>
                  </a:lnTo>
                  <a:lnTo>
                    <a:pt x="2077" y="2601"/>
                  </a:lnTo>
                  <a:lnTo>
                    <a:pt x="2077" y="2704"/>
                  </a:lnTo>
                  <a:lnTo>
                    <a:pt x="2078" y="2708"/>
                  </a:lnTo>
                  <a:lnTo>
                    <a:pt x="2079" y="2711"/>
                  </a:lnTo>
                  <a:lnTo>
                    <a:pt x="2082" y="2713"/>
                  </a:lnTo>
                  <a:lnTo>
                    <a:pt x="2085" y="2714"/>
                  </a:lnTo>
                  <a:lnTo>
                    <a:pt x="2089" y="2716"/>
                  </a:lnTo>
                  <a:lnTo>
                    <a:pt x="2140" y="2716"/>
                  </a:lnTo>
                  <a:lnTo>
                    <a:pt x="2144" y="2714"/>
                  </a:lnTo>
                  <a:lnTo>
                    <a:pt x="2147" y="2713"/>
                  </a:lnTo>
                  <a:lnTo>
                    <a:pt x="2149" y="2711"/>
                  </a:lnTo>
                  <a:lnTo>
                    <a:pt x="2150" y="2708"/>
                  </a:lnTo>
                  <a:lnTo>
                    <a:pt x="2152" y="2704"/>
                  </a:lnTo>
                  <a:lnTo>
                    <a:pt x="2152" y="2601"/>
                  </a:lnTo>
                  <a:lnTo>
                    <a:pt x="2150" y="2596"/>
                  </a:lnTo>
                  <a:lnTo>
                    <a:pt x="2148" y="2593"/>
                  </a:lnTo>
                  <a:lnTo>
                    <a:pt x="2145" y="2590"/>
                  </a:lnTo>
                  <a:lnTo>
                    <a:pt x="2140" y="2590"/>
                  </a:lnTo>
                  <a:lnTo>
                    <a:pt x="2089" y="2590"/>
                  </a:lnTo>
                  <a:close/>
                  <a:moveTo>
                    <a:pt x="446" y="2509"/>
                  </a:moveTo>
                  <a:lnTo>
                    <a:pt x="436" y="2512"/>
                  </a:lnTo>
                  <a:lnTo>
                    <a:pt x="428" y="2519"/>
                  </a:lnTo>
                  <a:lnTo>
                    <a:pt x="425" y="2531"/>
                  </a:lnTo>
                  <a:lnTo>
                    <a:pt x="425" y="2571"/>
                  </a:lnTo>
                  <a:lnTo>
                    <a:pt x="460" y="2625"/>
                  </a:lnTo>
                  <a:lnTo>
                    <a:pt x="499" y="2677"/>
                  </a:lnTo>
                  <a:lnTo>
                    <a:pt x="542" y="2725"/>
                  </a:lnTo>
                  <a:lnTo>
                    <a:pt x="548" y="2731"/>
                  </a:lnTo>
                  <a:lnTo>
                    <a:pt x="554" y="2735"/>
                  </a:lnTo>
                  <a:lnTo>
                    <a:pt x="561" y="2741"/>
                  </a:lnTo>
                  <a:lnTo>
                    <a:pt x="563" y="2736"/>
                  </a:lnTo>
                  <a:lnTo>
                    <a:pt x="565" y="2732"/>
                  </a:lnTo>
                  <a:lnTo>
                    <a:pt x="565" y="2727"/>
                  </a:lnTo>
                  <a:lnTo>
                    <a:pt x="565" y="2531"/>
                  </a:lnTo>
                  <a:lnTo>
                    <a:pt x="563" y="2519"/>
                  </a:lnTo>
                  <a:lnTo>
                    <a:pt x="555" y="2512"/>
                  </a:lnTo>
                  <a:lnTo>
                    <a:pt x="545" y="2509"/>
                  </a:lnTo>
                  <a:lnTo>
                    <a:pt x="446" y="2509"/>
                  </a:lnTo>
                  <a:close/>
                  <a:moveTo>
                    <a:pt x="1699" y="2093"/>
                  </a:moveTo>
                  <a:lnTo>
                    <a:pt x="1689" y="2095"/>
                  </a:lnTo>
                  <a:lnTo>
                    <a:pt x="1681" y="2103"/>
                  </a:lnTo>
                  <a:lnTo>
                    <a:pt x="1679" y="2113"/>
                  </a:lnTo>
                  <a:lnTo>
                    <a:pt x="1679" y="2310"/>
                  </a:lnTo>
                  <a:lnTo>
                    <a:pt x="1681" y="2321"/>
                  </a:lnTo>
                  <a:lnTo>
                    <a:pt x="1689" y="2328"/>
                  </a:lnTo>
                  <a:lnTo>
                    <a:pt x="1699" y="2332"/>
                  </a:lnTo>
                  <a:lnTo>
                    <a:pt x="1798" y="2332"/>
                  </a:lnTo>
                  <a:lnTo>
                    <a:pt x="1808" y="2328"/>
                  </a:lnTo>
                  <a:lnTo>
                    <a:pt x="1816" y="2321"/>
                  </a:lnTo>
                  <a:lnTo>
                    <a:pt x="1818" y="2310"/>
                  </a:lnTo>
                  <a:lnTo>
                    <a:pt x="1818" y="2113"/>
                  </a:lnTo>
                  <a:lnTo>
                    <a:pt x="1816" y="2103"/>
                  </a:lnTo>
                  <a:lnTo>
                    <a:pt x="1808" y="2095"/>
                  </a:lnTo>
                  <a:lnTo>
                    <a:pt x="1798" y="2093"/>
                  </a:lnTo>
                  <a:lnTo>
                    <a:pt x="1699" y="2093"/>
                  </a:lnTo>
                  <a:close/>
                  <a:moveTo>
                    <a:pt x="2114" y="1885"/>
                  </a:moveTo>
                  <a:lnTo>
                    <a:pt x="2129" y="1947"/>
                  </a:lnTo>
                  <a:lnTo>
                    <a:pt x="2140" y="2010"/>
                  </a:lnTo>
                  <a:lnTo>
                    <a:pt x="2149" y="2010"/>
                  </a:lnTo>
                  <a:lnTo>
                    <a:pt x="2154" y="2010"/>
                  </a:lnTo>
                  <a:lnTo>
                    <a:pt x="2156" y="2009"/>
                  </a:lnTo>
                  <a:lnTo>
                    <a:pt x="2158" y="2005"/>
                  </a:lnTo>
                  <a:lnTo>
                    <a:pt x="2161" y="2003"/>
                  </a:lnTo>
                  <a:lnTo>
                    <a:pt x="2161" y="2000"/>
                  </a:lnTo>
                  <a:lnTo>
                    <a:pt x="2161" y="1896"/>
                  </a:lnTo>
                  <a:lnTo>
                    <a:pt x="2161" y="1893"/>
                  </a:lnTo>
                  <a:lnTo>
                    <a:pt x="2158" y="1889"/>
                  </a:lnTo>
                  <a:lnTo>
                    <a:pt x="2156" y="1887"/>
                  </a:lnTo>
                  <a:lnTo>
                    <a:pt x="2154" y="1886"/>
                  </a:lnTo>
                  <a:lnTo>
                    <a:pt x="2149" y="1885"/>
                  </a:lnTo>
                  <a:lnTo>
                    <a:pt x="2114" y="1885"/>
                  </a:lnTo>
                  <a:close/>
                  <a:moveTo>
                    <a:pt x="76" y="1658"/>
                  </a:moveTo>
                  <a:lnTo>
                    <a:pt x="73" y="1659"/>
                  </a:lnTo>
                  <a:lnTo>
                    <a:pt x="69" y="1661"/>
                  </a:lnTo>
                  <a:lnTo>
                    <a:pt x="67" y="1663"/>
                  </a:lnTo>
                  <a:lnTo>
                    <a:pt x="66" y="1666"/>
                  </a:lnTo>
                  <a:lnTo>
                    <a:pt x="65" y="1670"/>
                  </a:lnTo>
                  <a:lnTo>
                    <a:pt x="65" y="1773"/>
                  </a:lnTo>
                  <a:lnTo>
                    <a:pt x="66" y="1777"/>
                  </a:lnTo>
                  <a:lnTo>
                    <a:pt x="67" y="1779"/>
                  </a:lnTo>
                  <a:lnTo>
                    <a:pt x="69" y="1782"/>
                  </a:lnTo>
                  <a:lnTo>
                    <a:pt x="73" y="1784"/>
                  </a:lnTo>
                  <a:lnTo>
                    <a:pt x="76" y="1784"/>
                  </a:lnTo>
                  <a:lnTo>
                    <a:pt x="89" y="1784"/>
                  </a:lnTo>
                  <a:lnTo>
                    <a:pt x="112" y="1728"/>
                  </a:lnTo>
                  <a:lnTo>
                    <a:pt x="139" y="1674"/>
                  </a:lnTo>
                  <a:lnTo>
                    <a:pt x="139" y="1670"/>
                  </a:lnTo>
                  <a:lnTo>
                    <a:pt x="138" y="1666"/>
                  </a:lnTo>
                  <a:lnTo>
                    <a:pt x="137" y="1663"/>
                  </a:lnTo>
                  <a:lnTo>
                    <a:pt x="134" y="1661"/>
                  </a:lnTo>
                  <a:lnTo>
                    <a:pt x="131" y="1659"/>
                  </a:lnTo>
                  <a:lnTo>
                    <a:pt x="128" y="1658"/>
                  </a:lnTo>
                  <a:lnTo>
                    <a:pt x="76" y="1658"/>
                  </a:lnTo>
                  <a:close/>
                  <a:moveTo>
                    <a:pt x="2016" y="1653"/>
                  </a:moveTo>
                  <a:lnTo>
                    <a:pt x="2030" y="1677"/>
                  </a:lnTo>
                  <a:lnTo>
                    <a:pt x="2043" y="1702"/>
                  </a:lnTo>
                  <a:lnTo>
                    <a:pt x="2043" y="1664"/>
                  </a:lnTo>
                  <a:lnTo>
                    <a:pt x="2043" y="1661"/>
                  </a:lnTo>
                  <a:lnTo>
                    <a:pt x="2040" y="1657"/>
                  </a:lnTo>
                  <a:lnTo>
                    <a:pt x="2038" y="1655"/>
                  </a:lnTo>
                  <a:lnTo>
                    <a:pt x="2035" y="1654"/>
                  </a:lnTo>
                  <a:lnTo>
                    <a:pt x="2031" y="1653"/>
                  </a:lnTo>
                  <a:lnTo>
                    <a:pt x="2016" y="1653"/>
                  </a:lnTo>
                  <a:close/>
                  <a:moveTo>
                    <a:pt x="1475" y="1650"/>
                  </a:moveTo>
                  <a:lnTo>
                    <a:pt x="1463" y="1654"/>
                  </a:lnTo>
                  <a:lnTo>
                    <a:pt x="1456" y="1661"/>
                  </a:lnTo>
                  <a:lnTo>
                    <a:pt x="1453" y="1672"/>
                  </a:lnTo>
                  <a:lnTo>
                    <a:pt x="1453" y="1869"/>
                  </a:lnTo>
                  <a:lnTo>
                    <a:pt x="1456" y="1879"/>
                  </a:lnTo>
                  <a:lnTo>
                    <a:pt x="1463" y="1887"/>
                  </a:lnTo>
                  <a:lnTo>
                    <a:pt x="1475" y="1889"/>
                  </a:lnTo>
                  <a:lnTo>
                    <a:pt x="1572" y="1889"/>
                  </a:lnTo>
                  <a:lnTo>
                    <a:pt x="1583" y="1887"/>
                  </a:lnTo>
                  <a:lnTo>
                    <a:pt x="1590" y="1879"/>
                  </a:lnTo>
                  <a:lnTo>
                    <a:pt x="1594" y="1869"/>
                  </a:lnTo>
                  <a:lnTo>
                    <a:pt x="1594" y="1672"/>
                  </a:lnTo>
                  <a:lnTo>
                    <a:pt x="1590" y="1661"/>
                  </a:lnTo>
                  <a:lnTo>
                    <a:pt x="1583" y="1654"/>
                  </a:lnTo>
                  <a:lnTo>
                    <a:pt x="1572" y="1650"/>
                  </a:lnTo>
                  <a:lnTo>
                    <a:pt x="1475" y="1650"/>
                  </a:lnTo>
                  <a:close/>
                  <a:moveTo>
                    <a:pt x="541" y="1640"/>
                  </a:moveTo>
                  <a:lnTo>
                    <a:pt x="512" y="1671"/>
                  </a:lnTo>
                  <a:lnTo>
                    <a:pt x="486" y="1702"/>
                  </a:lnTo>
                  <a:lnTo>
                    <a:pt x="486" y="1858"/>
                  </a:lnTo>
                  <a:lnTo>
                    <a:pt x="490" y="1869"/>
                  </a:lnTo>
                  <a:lnTo>
                    <a:pt x="496" y="1877"/>
                  </a:lnTo>
                  <a:lnTo>
                    <a:pt x="508" y="1879"/>
                  </a:lnTo>
                  <a:lnTo>
                    <a:pt x="605" y="1879"/>
                  </a:lnTo>
                  <a:lnTo>
                    <a:pt x="616" y="1877"/>
                  </a:lnTo>
                  <a:lnTo>
                    <a:pt x="624" y="1869"/>
                  </a:lnTo>
                  <a:lnTo>
                    <a:pt x="626" y="1858"/>
                  </a:lnTo>
                  <a:lnTo>
                    <a:pt x="626" y="1662"/>
                  </a:lnTo>
                  <a:lnTo>
                    <a:pt x="624" y="1650"/>
                  </a:lnTo>
                  <a:lnTo>
                    <a:pt x="616" y="1643"/>
                  </a:lnTo>
                  <a:lnTo>
                    <a:pt x="605" y="1640"/>
                  </a:lnTo>
                  <a:lnTo>
                    <a:pt x="541" y="1640"/>
                  </a:lnTo>
                  <a:close/>
                  <a:moveTo>
                    <a:pt x="1063" y="1415"/>
                  </a:moveTo>
                  <a:lnTo>
                    <a:pt x="1000" y="1419"/>
                  </a:lnTo>
                  <a:lnTo>
                    <a:pt x="936" y="1429"/>
                  </a:lnTo>
                  <a:lnTo>
                    <a:pt x="874" y="1443"/>
                  </a:lnTo>
                  <a:lnTo>
                    <a:pt x="813" y="1464"/>
                  </a:lnTo>
                  <a:lnTo>
                    <a:pt x="753" y="1489"/>
                  </a:lnTo>
                  <a:lnTo>
                    <a:pt x="696" y="1520"/>
                  </a:lnTo>
                  <a:lnTo>
                    <a:pt x="640" y="1556"/>
                  </a:lnTo>
                  <a:lnTo>
                    <a:pt x="587" y="1597"/>
                  </a:lnTo>
                  <a:lnTo>
                    <a:pt x="605" y="1597"/>
                  </a:lnTo>
                  <a:lnTo>
                    <a:pt x="625" y="1601"/>
                  </a:lnTo>
                  <a:lnTo>
                    <a:pt x="643" y="1610"/>
                  </a:lnTo>
                  <a:lnTo>
                    <a:pt x="657" y="1624"/>
                  </a:lnTo>
                  <a:lnTo>
                    <a:pt x="665" y="1641"/>
                  </a:lnTo>
                  <a:lnTo>
                    <a:pt x="668" y="1662"/>
                  </a:lnTo>
                  <a:lnTo>
                    <a:pt x="668" y="1858"/>
                  </a:lnTo>
                  <a:lnTo>
                    <a:pt x="665" y="1878"/>
                  </a:lnTo>
                  <a:lnTo>
                    <a:pt x="657" y="1895"/>
                  </a:lnTo>
                  <a:lnTo>
                    <a:pt x="643" y="1909"/>
                  </a:lnTo>
                  <a:lnTo>
                    <a:pt x="625" y="1918"/>
                  </a:lnTo>
                  <a:lnTo>
                    <a:pt x="605" y="1922"/>
                  </a:lnTo>
                  <a:lnTo>
                    <a:pt x="507" y="1922"/>
                  </a:lnTo>
                  <a:lnTo>
                    <a:pt x="487" y="1918"/>
                  </a:lnTo>
                  <a:lnTo>
                    <a:pt x="470" y="1909"/>
                  </a:lnTo>
                  <a:lnTo>
                    <a:pt x="456" y="1895"/>
                  </a:lnTo>
                  <a:lnTo>
                    <a:pt x="447" y="1878"/>
                  </a:lnTo>
                  <a:lnTo>
                    <a:pt x="444" y="1858"/>
                  </a:lnTo>
                  <a:lnTo>
                    <a:pt x="444" y="1759"/>
                  </a:lnTo>
                  <a:lnTo>
                    <a:pt x="411" y="1817"/>
                  </a:lnTo>
                  <a:lnTo>
                    <a:pt x="382" y="1876"/>
                  </a:lnTo>
                  <a:lnTo>
                    <a:pt x="359" y="1936"/>
                  </a:lnTo>
                  <a:lnTo>
                    <a:pt x="341" y="1999"/>
                  </a:lnTo>
                  <a:lnTo>
                    <a:pt x="328" y="2062"/>
                  </a:lnTo>
                  <a:lnTo>
                    <a:pt x="321" y="2125"/>
                  </a:lnTo>
                  <a:lnTo>
                    <a:pt x="319" y="2189"/>
                  </a:lnTo>
                  <a:lnTo>
                    <a:pt x="322" y="2254"/>
                  </a:lnTo>
                  <a:lnTo>
                    <a:pt x="331" y="2318"/>
                  </a:lnTo>
                  <a:lnTo>
                    <a:pt x="345" y="2380"/>
                  </a:lnTo>
                  <a:lnTo>
                    <a:pt x="365" y="2442"/>
                  </a:lnTo>
                  <a:lnTo>
                    <a:pt x="390" y="2503"/>
                  </a:lnTo>
                  <a:lnTo>
                    <a:pt x="399" y="2488"/>
                  </a:lnTo>
                  <a:lnTo>
                    <a:pt x="413" y="2477"/>
                  </a:lnTo>
                  <a:lnTo>
                    <a:pt x="428" y="2470"/>
                  </a:lnTo>
                  <a:lnTo>
                    <a:pt x="446" y="2467"/>
                  </a:lnTo>
                  <a:lnTo>
                    <a:pt x="545" y="2467"/>
                  </a:lnTo>
                  <a:lnTo>
                    <a:pt x="564" y="2470"/>
                  </a:lnTo>
                  <a:lnTo>
                    <a:pt x="581" y="2479"/>
                  </a:lnTo>
                  <a:lnTo>
                    <a:pt x="595" y="2493"/>
                  </a:lnTo>
                  <a:lnTo>
                    <a:pt x="604" y="2510"/>
                  </a:lnTo>
                  <a:lnTo>
                    <a:pt x="608" y="2531"/>
                  </a:lnTo>
                  <a:lnTo>
                    <a:pt x="608" y="2727"/>
                  </a:lnTo>
                  <a:lnTo>
                    <a:pt x="605" y="2742"/>
                  </a:lnTo>
                  <a:lnTo>
                    <a:pt x="600" y="2757"/>
                  </a:lnTo>
                  <a:lnTo>
                    <a:pt x="591" y="2768"/>
                  </a:lnTo>
                  <a:lnTo>
                    <a:pt x="645" y="2811"/>
                  </a:lnTo>
                  <a:lnTo>
                    <a:pt x="703" y="2848"/>
                  </a:lnTo>
                  <a:lnTo>
                    <a:pt x="762" y="2878"/>
                  </a:lnTo>
                  <a:lnTo>
                    <a:pt x="824" y="2903"/>
                  </a:lnTo>
                  <a:lnTo>
                    <a:pt x="887" y="2924"/>
                  </a:lnTo>
                  <a:lnTo>
                    <a:pt x="951" y="2937"/>
                  </a:lnTo>
                  <a:lnTo>
                    <a:pt x="1016" y="2945"/>
                  </a:lnTo>
                  <a:lnTo>
                    <a:pt x="1082" y="2949"/>
                  </a:lnTo>
                  <a:lnTo>
                    <a:pt x="1147" y="2947"/>
                  </a:lnTo>
                  <a:lnTo>
                    <a:pt x="1212" y="2939"/>
                  </a:lnTo>
                  <a:lnTo>
                    <a:pt x="1276" y="2925"/>
                  </a:lnTo>
                  <a:lnTo>
                    <a:pt x="1341" y="2905"/>
                  </a:lnTo>
                  <a:lnTo>
                    <a:pt x="1401" y="2880"/>
                  </a:lnTo>
                  <a:lnTo>
                    <a:pt x="1462" y="2850"/>
                  </a:lnTo>
                  <a:lnTo>
                    <a:pt x="1519" y="2813"/>
                  </a:lnTo>
                  <a:lnTo>
                    <a:pt x="1573" y="2772"/>
                  </a:lnTo>
                  <a:lnTo>
                    <a:pt x="1625" y="2725"/>
                  </a:lnTo>
                  <a:lnTo>
                    <a:pt x="1667" y="2679"/>
                  </a:lnTo>
                  <a:lnTo>
                    <a:pt x="1705" y="2631"/>
                  </a:lnTo>
                  <a:lnTo>
                    <a:pt x="1738" y="2580"/>
                  </a:lnTo>
                  <a:lnTo>
                    <a:pt x="1767" y="2528"/>
                  </a:lnTo>
                  <a:lnTo>
                    <a:pt x="1698" y="2575"/>
                  </a:lnTo>
                  <a:lnTo>
                    <a:pt x="1688" y="2579"/>
                  </a:lnTo>
                  <a:lnTo>
                    <a:pt x="1677" y="2578"/>
                  </a:lnTo>
                  <a:lnTo>
                    <a:pt x="1669" y="2570"/>
                  </a:lnTo>
                  <a:lnTo>
                    <a:pt x="1666" y="2559"/>
                  </a:lnTo>
                  <a:lnTo>
                    <a:pt x="1667" y="2549"/>
                  </a:lnTo>
                  <a:lnTo>
                    <a:pt x="1674" y="2541"/>
                  </a:lnTo>
                  <a:lnTo>
                    <a:pt x="1790" y="2459"/>
                  </a:lnTo>
                  <a:lnTo>
                    <a:pt x="1794" y="2458"/>
                  </a:lnTo>
                  <a:lnTo>
                    <a:pt x="1798" y="2457"/>
                  </a:lnTo>
                  <a:lnTo>
                    <a:pt x="1814" y="2412"/>
                  </a:lnTo>
                  <a:lnTo>
                    <a:pt x="1826" y="2366"/>
                  </a:lnTo>
                  <a:lnTo>
                    <a:pt x="1813" y="2372"/>
                  </a:lnTo>
                  <a:lnTo>
                    <a:pt x="1798" y="2373"/>
                  </a:lnTo>
                  <a:lnTo>
                    <a:pt x="1699" y="2373"/>
                  </a:lnTo>
                  <a:lnTo>
                    <a:pt x="1680" y="2370"/>
                  </a:lnTo>
                  <a:lnTo>
                    <a:pt x="1661" y="2362"/>
                  </a:lnTo>
                  <a:lnTo>
                    <a:pt x="1649" y="2348"/>
                  </a:lnTo>
                  <a:lnTo>
                    <a:pt x="1640" y="2331"/>
                  </a:lnTo>
                  <a:lnTo>
                    <a:pt x="1636" y="2310"/>
                  </a:lnTo>
                  <a:lnTo>
                    <a:pt x="1636" y="2113"/>
                  </a:lnTo>
                  <a:lnTo>
                    <a:pt x="1640" y="2094"/>
                  </a:lnTo>
                  <a:lnTo>
                    <a:pt x="1649" y="2076"/>
                  </a:lnTo>
                  <a:lnTo>
                    <a:pt x="1661" y="2062"/>
                  </a:lnTo>
                  <a:lnTo>
                    <a:pt x="1680" y="2054"/>
                  </a:lnTo>
                  <a:lnTo>
                    <a:pt x="1699" y="2050"/>
                  </a:lnTo>
                  <a:lnTo>
                    <a:pt x="1798" y="2050"/>
                  </a:lnTo>
                  <a:lnTo>
                    <a:pt x="1813" y="2053"/>
                  </a:lnTo>
                  <a:lnTo>
                    <a:pt x="1827" y="2058"/>
                  </a:lnTo>
                  <a:lnTo>
                    <a:pt x="1840" y="2066"/>
                  </a:lnTo>
                  <a:lnTo>
                    <a:pt x="1829" y="2009"/>
                  </a:lnTo>
                  <a:lnTo>
                    <a:pt x="1814" y="1951"/>
                  </a:lnTo>
                  <a:lnTo>
                    <a:pt x="1793" y="1895"/>
                  </a:lnTo>
                  <a:lnTo>
                    <a:pt x="1769" y="1840"/>
                  </a:lnTo>
                  <a:lnTo>
                    <a:pt x="1740" y="1786"/>
                  </a:lnTo>
                  <a:lnTo>
                    <a:pt x="1707" y="1735"/>
                  </a:lnTo>
                  <a:lnTo>
                    <a:pt x="1669" y="1686"/>
                  </a:lnTo>
                  <a:lnTo>
                    <a:pt x="1626" y="1640"/>
                  </a:lnTo>
                  <a:lnTo>
                    <a:pt x="1633" y="1655"/>
                  </a:lnTo>
                  <a:lnTo>
                    <a:pt x="1635" y="1672"/>
                  </a:lnTo>
                  <a:lnTo>
                    <a:pt x="1635" y="1869"/>
                  </a:lnTo>
                  <a:lnTo>
                    <a:pt x="1632" y="1888"/>
                  </a:lnTo>
                  <a:lnTo>
                    <a:pt x="1624" y="1907"/>
                  </a:lnTo>
                  <a:lnTo>
                    <a:pt x="1610" y="1919"/>
                  </a:lnTo>
                  <a:lnTo>
                    <a:pt x="1593" y="1928"/>
                  </a:lnTo>
                  <a:lnTo>
                    <a:pt x="1572" y="1932"/>
                  </a:lnTo>
                  <a:lnTo>
                    <a:pt x="1475" y="1932"/>
                  </a:lnTo>
                  <a:lnTo>
                    <a:pt x="1454" y="1928"/>
                  </a:lnTo>
                  <a:lnTo>
                    <a:pt x="1437" y="1919"/>
                  </a:lnTo>
                  <a:lnTo>
                    <a:pt x="1423" y="1907"/>
                  </a:lnTo>
                  <a:lnTo>
                    <a:pt x="1414" y="1888"/>
                  </a:lnTo>
                  <a:lnTo>
                    <a:pt x="1410" y="1869"/>
                  </a:lnTo>
                  <a:lnTo>
                    <a:pt x="1410" y="1672"/>
                  </a:lnTo>
                  <a:lnTo>
                    <a:pt x="1414" y="1651"/>
                  </a:lnTo>
                  <a:lnTo>
                    <a:pt x="1423" y="1634"/>
                  </a:lnTo>
                  <a:lnTo>
                    <a:pt x="1437" y="1620"/>
                  </a:lnTo>
                  <a:lnTo>
                    <a:pt x="1454" y="1611"/>
                  </a:lnTo>
                  <a:lnTo>
                    <a:pt x="1475" y="1609"/>
                  </a:lnTo>
                  <a:lnTo>
                    <a:pt x="1572" y="1609"/>
                  </a:lnTo>
                  <a:lnTo>
                    <a:pt x="1586" y="1610"/>
                  </a:lnTo>
                  <a:lnTo>
                    <a:pt x="1599" y="1615"/>
                  </a:lnTo>
                  <a:lnTo>
                    <a:pt x="1547" y="1571"/>
                  </a:lnTo>
                  <a:lnTo>
                    <a:pt x="1493" y="1533"/>
                  </a:lnTo>
                  <a:lnTo>
                    <a:pt x="1436" y="1500"/>
                  </a:lnTo>
                  <a:lnTo>
                    <a:pt x="1376" y="1472"/>
                  </a:lnTo>
                  <a:lnTo>
                    <a:pt x="1315" y="1450"/>
                  </a:lnTo>
                  <a:lnTo>
                    <a:pt x="1254" y="1433"/>
                  </a:lnTo>
                  <a:lnTo>
                    <a:pt x="1191" y="1422"/>
                  </a:lnTo>
                  <a:lnTo>
                    <a:pt x="1128" y="1416"/>
                  </a:lnTo>
                  <a:lnTo>
                    <a:pt x="1063" y="1415"/>
                  </a:lnTo>
                  <a:close/>
                  <a:moveTo>
                    <a:pt x="2963" y="0"/>
                  </a:moveTo>
                  <a:lnTo>
                    <a:pt x="3002" y="0"/>
                  </a:lnTo>
                  <a:lnTo>
                    <a:pt x="3039" y="5"/>
                  </a:lnTo>
                  <a:lnTo>
                    <a:pt x="3077" y="16"/>
                  </a:lnTo>
                  <a:lnTo>
                    <a:pt x="3113" y="32"/>
                  </a:lnTo>
                  <a:lnTo>
                    <a:pt x="3147" y="54"/>
                  </a:lnTo>
                  <a:lnTo>
                    <a:pt x="3178" y="80"/>
                  </a:lnTo>
                  <a:lnTo>
                    <a:pt x="3205" y="112"/>
                  </a:lnTo>
                  <a:lnTo>
                    <a:pt x="3226" y="146"/>
                  </a:lnTo>
                  <a:lnTo>
                    <a:pt x="3242" y="182"/>
                  </a:lnTo>
                  <a:lnTo>
                    <a:pt x="3254" y="220"/>
                  </a:lnTo>
                  <a:lnTo>
                    <a:pt x="3258" y="257"/>
                  </a:lnTo>
                  <a:lnTo>
                    <a:pt x="3258" y="297"/>
                  </a:lnTo>
                  <a:lnTo>
                    <a:pt x="3254" y="336"/>
                  </a:lnTo>
                  <a:lnTo>
                    <a:pt x="3242" y="374"/>
                  </a:lnTo>
                  <a:lnTo>
                    <a:pt x="3226" y="409"/>
                  </a:lnTo>
                  <a:lnTo>
                    <a:pt x="3205" y="442"/>
                  </a:lnTo>
                  <a:lnTo>
                    <a:pt x="3178" y="475"/>
                  </a:lnTo>
                  <a:lnTo>
                    <a:pt x="2380" y="1276"/>
                  </a:lnTo>
                  <a:lnTo>
                    <a:pt x="2349" y="1302"/>
                  </a:lnTo>
                  <a:lnTo>
                    <a:pt x="2315" y="1324"/>
                  </a:lnTo>
                  <a:lnTo>
                    <a:pt x="2280" y="1340"/>
                  </a:lnTo>
                  <a:lnTo>
                    <a:pt x="2242" y="1350"/>
                  </a:lnTo>
                  <a:lnTo>
                    <a:pt x="2204" y="1356"/>
                  </a:lnTo>
                  <a:lnTo>
                    <a:pt x="2166" y="1356"/>
                  </a:lnTo>
                  <a:lnTo>
                    <a:pt x="2128" y="1352"/>
                  </a:lnTo>
                  <a:lnTo>
                    <a:pt x="1942" y="1538"/>
                  </a:lnTo>
                  <a:lnTo>
                    <a:pt x="1974" y="1584"/>
                  </a:lnTo>
                  <a:lnTo>
                    <a:pt x="2004" y="1631"/>
                  </a:lnTo>
                  <a:lnTo>
                    <a:pt x="2031" y="1631"/>
                  </a:lnTo>
                  <a:lnTo>
                    <a:pt x="2045" y="1633"/>
                  </a:lnTo>
                  <a:lnTo>
                    <a:pt x="2055" y="1640"/>
                  </a:lnTo>
                  <a:lnTo>
                    <a:pt x="2062" y="1651"/>
                  </a:lnTo>
                  <a:lnTo>
                    <a:pt x="2065" y="1664"/>
                  </a:lnTo>
                  <a:lnTo>
                    <a:pt x="2065" y="1751"/>
                  </a:lnTo>
                  <a:lnTo>
                    <a:pt x="2087" y="1807"/>
                  </a:lnTo>
                  <a:lnTo>
                    <a:pt x="2107" y="1863"/>
                  </a:lnTo>
                  <a:lnTo>
                    <a:pt x="2150" y="1863"/>
                  </a:lnTo>
                  <a:lnTo>
                    <a:pt x="2163" y="1865"/>
                  </a:lnTo>
                  <a:lnTo>
                    <a:pt x="2173" y="1872"/>
                  </a:lnTo>
                  <a:lnTo>
                    <a:pt x="2180" y="1884"/>
                  </a:lnTo>
                  <a:lnTo>
                    <a:pt x="2184" y="1896"/>
                  </a:lnTo>
                  <a:lnTo>
                    <a:pt x="2184" y="2000"/>
                  </a:lnTo>
                  <a:lnTo>
                    <a:pt x="2180" y="2012"/>
                  </a:lnTo>
                  <a:lnTo>
                    <a:pt x="2173" y="2023"/>
                  </a:lnTo>
                  <a:lnTo>
                    <a:pt x="2163" y="2030"/>
                  </a:lnTo>
                  <a:lnTo>
                    <a:pt x="2150" y="2033"/>
                  </a:lnTo>
                  <a:lnTo>
                    <a:pt x="2144" y="2033"/>
                  </a:lnTo>
                  <a:lnTo>
                    <a:pt x="2149" y="2077"/>
                  </a:lnTo>
                  <a:lnTo>
                    <a:pt x="2153" y="2077"/>
                  </a:lnTo>
                  <a:lnTo>
                    <a:pt x="2155" y="2077"/>
                  </a:lnTo>
                  <a:lnTo>
                    <a:pt x="2157" y="2078"/>
                  </a:lnTo>
                  <a:lnTo>
                    <a:pt x="2161" y="2080"/>
                  </a:lnTo>
                  <a:lnTo>
                    <a:pt x="2163" y="2084"/>
                  </a:lnTo>
                  <a:lnTo>
                    <a:pt x="2163" y="2087"/>
                  </a:lnTo>
                  <a:lnTo>
                    <a:pt x="2163" y="2246"/>
                  </a:lnTo>
                  <a:lnTo>
                    <a:pt x="2163" y="2250"/>
                  </a:lnTo>
                  <a:lnTo>
                    <a:pt x="2161" y="2254"/>
                  </a:lnTo>
                  <a:lnTo>
                    <a:pt x="2157" y="2256"/>
                  </a:lnTo>
                  <a:lnTo>
                    <a:pt x="2153" y="2257"/>
                  </a:lnTo>
                  <a:lnTo>
                    <a:pt x="2153" y="2257"/>
                  </a:lnTo>
                  <a:lnTo>
                    <a:pt x="2148" y="2301"/>
                  </a:lnTo>
                  <a:lnTo>
                    <a:pt x="2142" y="2344"/>
                  </a:lnTo>
                  <a:lnTo>
                    <a:pt x="2169" y="2326"/>
                  </a:lnTo>
                  <a:lnTo>
                    <a:pt x="2172" y="2325"/>
                  </a:lnTo>
                  <a:lnTo>
                    <a:pt x="2176" y="2325"/>
                  </a:lnTo>
                  <a:lnTo>
                    <a:pt x="2180" y="2326"/>
                  </a:lnTo>
                  <a:lnTo>
                    <a:pt x="2183" y="2328"/>
                  </a:lnTo>
                  <a:lnTo>
                    <a:pt x="2185" y="2332"/>
                  </a:lnTo>
                  <a:lnTo>
                    <a:pt x="2186" y="2335"/>
                  </a:lnTo>
                  <a:lnTo>
                    <a:pt x="2186" y="2495"/>
                  </a:lnTo>
                  <a:lnTo>
                    <a:pt x="2185" y="2498"/>
                  </a:lnTo>
                  <a:lnTo>
                    <a:pt x="2184" y="2501"/>
                  </a:lnTo>
                  <a:lnTo>
                    <a:pt x="2181" y="2503"/>
                  </a:lnTo>
                  <a:lnTo>
                    <a:pt x="2178" y="2505"/>
                  </a:lnTo>
                  <a:lnTo>
                    <a:pt x="2175" y="2505"/>
                  </a:lnTo>
                  <a:lnTo>
                    <a:pt x="2171" y="2505"/>
                  </a:lnTo>
                  <a:lnTo>
                    <a:pt x="2169" y="2503"/>
                  </a:lnTo>
                  <a:lnTo>
                    <a:pt x="2165" y="2501"/>
                  </a:lnTo>
                  <a:lnTo>
                    <a:pt x="2164" y="2498"/>
                  </a:lnTo>
                  <a:lnTo>
                    <a:pt x="2164" y="2495"/>
                  </a:lnTo>
                  <a:lnTo>
                    <a:pt x="2164" y="2357"/>
                  </a:lnTo>
                  <a:lnTo>
                    <a:pt x="2139" y="2374"/>
                  </a:lnTo>
                  <a:lnTo>
                    <a:pt x="2139" y="2393"/>
                  </a:lnTo>
                  <a:lnTo>
                    <a:pt x="2138" y="2397"/>
                  </a:lnTo>
                  <a:lnTo>
                    <a:pt x="2137" y="2402"/>
                  </a:lnTo>
                  <a:lnTo>
                    <a:pt x="2133" y="2406"/>
                  </a:lnTo>
                  <a:lnTo>
                    <a:pt x="2130" y="2410"/>
                  </a:lnTo>
                  <a:lnTo>
                    <a:pt x="2109" y="2490"/>
                  </a:lnTo>
                  <a:lnTo>
                    <a:pt x="2083" y="2569"/>
                  </a:lnTo>
                  <a:lnTo>
                    <a:pt x="2085" y="2569"/>
                  </a:lnTo>
                  <a:lnTo>
                    <a:pt x="2089" y="2567"/>
                  </a:lnTo>
                  <a:lnTo>
                    <a:pt x="2140" y="2567"/>
                  </a:lnTo>
                  <a:lnTo>
                    <a:pt x="2153" y="2571"/>
                  </a:lnTo>
                  <a:lnTo>
                    <a:pt x="2164" y="2578"/>
                  </a:lnTo>
                  <a:lnTo>
                    <a:pt x="2171" y="2588"/>
                  </a:lnTo>
                  <a:lnTo>
                    <a:pt x="2173" y="2601"/>
                  </a:lnTo>
                  <a:lnTo>
                    <a:pt x="2173" y="2704"/>
                  </a:lnTo>
                  <a:lnTo>
                    <a:pt x="2171" y="2718"/>
                  </a:lnTo>
                  <a:lnTo>
                    <a:pt x="2164" y="2728"/>
                  </a:lnTo>
                  <a:lnTo>
                    <a:pt x="2153" y="2735"/>
                  </a:lnTo>
                  <a:lnTo>
                    <a:pt x="2140" y="2737"/>
                  </a:lnTo>
                  <a:lnTo>
                    <a:pt x="2089" y="2737"/>
                  </a:lnTo>
                  <a:lnTo>
                    <a:pt x="2076" y="2735"/>
                  </a:lnTo>
                  <a:lnTo>
                    <a:pt x="2066" y="2728"/>
                  </a:lnTo>
                  <a:lnTo>
                    <a:pt x="2058" y="2718"/>
                  </a:lnTo>
                  <a:lnTo>
                    <a:pt x="2055" y="2704"/>
                  </a:lnTo>
                  <a:lnTo>
                    <a:pt x="2055" y="2634"/>
                  </a:lnTo>
                  <a:lnTo>
                    <a:pt x="2029" y="2688"/>
                  </a:lnTo>
                  <a:lnTo>
                    <a:pt x="1999" y="2741"/>
                  </a:lnTo>
                  <a:lnTo>
                    <a:pt x="1966" y="2793"/>
                  </a:lnTo>
                  <a:lnTo>
                    <a:pt x="1990" y="2793"/>
                  </a:lnTo>
                  <a:lnTo>
                    <a:pt x="2003" y="2795"/>
                  </a:lnTo>
                  <a:lnTo>
                    <a:pt x="2013" y="2802"/>
                  </a:lnTo>
                  <a:lnTo>
                    <a:pt x="2020" y="2812"/>
                  </a:lnTo>
                  <a:lnTo>
                    <a:pt x="2023" y="2826"/>
                  </a:lnTo>
                  <a:lnTo>
                    <a:pt x="2023" y="2929"/>
                  </a:lnTo>
                  <a:lnTo>
                    <a:pt x="2020" y="2942"/>
                  </a:lnTo>
                  <a:lnTo>
                    <a:pt x="2013" y="2952"/>
                  </a:lnTo>
                  <a:lnTo>
                    <a:pt x="2003" y="2959"/>
                  </a:lnTo>
                  <a:lnTo>
                    <a:pt x="1990" y="2962"/>
                  </a:lnTo>
                  <a:lnTo>
                    <a:pt x="1939" y="2962"/>
                  </a:lnTo>
                  <a:lnTo>
                    <a:pt x="1926" y="2959"/>
                  </a:lnTo>
                  <a:lnTo>
                    <a:pt x="1914" y="2952"/>
                  </a:lnTo>
                  <a:lnTo>
                    <a:pt x="1908" y="2942"/>
                  </a:lnTo>
                  <a:lnTo>
                    <a:pt x="1905" y="2929"/>
                  </a:lnTo>
                  <a:lnTo>
                    <a:pt x="1905" y="2872"/>
                  </a:lnTo>
                  <a:lnTo>
                    <a:pt x="1874" y="2908"/>
                  </a:lnTo>
                  <a:lnTo>
                    <a:pt x="1842" y="2942"/>
                  </a:lnTo>
                  <a:lnTo>
                    <a:pt x="1783" y="2996"/>
                  </a:lnTo>
                  <a:lnTo>
                    <a:pt x="1722" y="3045"/>
                  </a:lnTo>
                  <a:lnTo>
                    <a:pt x="1658" y="3090"/>
                  </a:lnTo>
                  <a:lnTo>
                    <a:pt x="1591" y="3128"/>
                  </a:lnTo>
                  <a:lnTo>
                    <a:pt x="1523" y="3163"/>
                  </a:lnTo>
                  <a:lnTo>
                    <a:pt x="1452" y="3191"/>
                  </a:lnTo>
                  <a:lnTo>
                    <a:pt x="1381" y="3214"/>
                  </a:lnTo>
                  <a:lnTo>
                    <a:pt x="1307" y="3233"/>
                  </a:lnTo>
                  <a:lnTo>
                    <a:pt x="1233" y="3245"/>
                  </a:lnTo>
                  <a:lnTo>
                    <a:pt x="1158" y="3253"/>
                  </a:lnTo>
                  <a:lnTo>
                    <a:pt x="1084" y="3256"/>
                  </a:lnTo>
                  <a:lnTo>
                    <a:pt x="1010" y="3253"/>
                  </a:lnTo>
                  <a:lnTo>
                    <a:pt x="935" y="3245"/>
                  </a:lnTo>
                  <a:lnTo>
                    <a:pt x="861" y="3233"/>
                  </a:lnTo>
                  <a:lnTo>
                    <a:pt x="787" y="3214"/>
                  </a:lnTo>
                  <a:lnTo>
                    <a:pt x="716" y="3191"/>
                  </a:lnTo>
                  <a:lnTo>
                    <a:pt x="645" y="3163"/>
                  </a:lnTo>
                  <a:lnTo>
                    <a:pt x="577" y="3128"/>
                  </a:lnTo>
                  <a:lnTo>
                    <a:pt x="510" y="3090"/>
                  </a:lnTo>
                  <a:lnTo>
                    <a:pt x="446" y="3045"/>
                  </a:lnTo>
                  <a:lnTo>
                    <a:pt x="384" y="2996"/>
                  </a:lnTo>
                  <a:lnTo>
                    <a:pt x="326" y="2942"/>
                  </a:lnTo>
                  <a:lnTo>
                    <a:pt x="287" y="2899"/>
                  </a:lnTo>
                  <a:lnTo>
                    <a:pt x="250" y="2856"/>
                  </a:lnTo>
                  <a:lnTo>
                    <a:pt x="250" y="2957"/>
                  </a:lnTo>
                  <a:lnTo>
                    <a:pt x="249" y="2960"/>
                  </a:lnTo>
                  <a:lnTo>
                    <a:pt x="248" y="2963"/>
                  </a:lnTo>
                  <a:lnTo>
                    <a:pt x="246" y="2965"/>
                  </a:lnTo>
                  <a:lnTo>
                    <a:pt x="242" y="2967"/>
                  </a:lnTo>
                  <a:lnTo>
                    <a:pt x="239" y="2967"/>
                  </a:lnTo>
                  <a:lnTo>
                    <a:pt x="235" y="2967"/>
                  </a:lnTo>
                  <a:lnTo>
                    <a:pt x="232" y="2965"/>
                  </a:lnTo>
                  <a:lnTo>
                    <a:pt x="230" y="2963"/>
                  </a:lnTo>
                  <a:lnTo>
                    <a:pt x="228" y="2960"/>
                  </a:lnTo>
                  <a:lnTo>
                    <a:pt x="227" y="2957"/>
                  </a:lnTo>
                  <a:lnTo>
                    <a:pt x="227" y="2827"/>
                  </a:lnTo>
                  <a:lnTo>
                    <a:pt x="223" y="2822"/>
                  </a:lnTo>
                  <a:lnTo>
                    <a:pt x="184" y="2849"/>
                  </a:lnTo>
                  <a:lnTo>
                    <a:pt x="181" y="2851"/>
                  </a:lnTo>
                  <a:lnTo>
                    <a:pt x="178" y="2851"/>
                  </a:lnTo>
                  <a:lnTo>
                    <a:pt x="175" y="2850"/>
                  </a:lnTo>
                  <a:lnTo>
                    <a:pt x="171" y="2849"/>
                  </a:lnTo>
                  <a:lnTo>
                    <a:pt x="169" y="2847"/>
                  </a:lnTo>
                  <a:lnTo>
                    <a:pt x="168" y="2843"/>
                  </a:lnTo>
                  <a:lnTo>
                    <a:pt x="167" y="2840"/>
                  </a:lnTo>
                  <a:lnTo>
                    <a:pt x="168" y="2836"/>
                  </a:lnTo>
                  <a:lnTo>
                    <a:pt x="169" y="2834"/>
                  </a:lnTo>
                  <a:lnTo>
                    <a:pt x="171" y="2831"/>
                  </a:lnTo>
                  <a:lnTo>
                    <a:pt x="210" y="2804"/>
                  </a:lnTo>
                  <a:lnTo>
                    <a:pt x="187" y="2771"/>
                  </a:lnTo>
                  <a:lnTo>
                    <a:pt x="167" y="2737"/>
                  </a:lnTo>
                  <a:lnTo>
                    <a:pt x="159" y="2731"/>
                  </a:lnTo>
                  <a:lnTo>
                    <a:pt x="154" y="2721"/>
                  </a:lnTo>
                  <a:lnTo>
                    <a:pt x="152" y="2711"/>
                  </a:lnTo>
                  <a:lnTo>
                    <a:pt x="117" y="2647"/>
                  </a:lnTo>
                  <a:lnTo>
                    <a:pt x="89" y="2579"/>
                  </a:lnTo>
                  <a:lnTo>
                    <a:pt x="65" y="2511"/>
                  </a:lnTo>
                  <a:lnTo>
                    <a:pt x="52" y="2508"/>
                  </a:lnTo>
                  <a:lnTo>
                    <a:pt x="42" y="2501"/>
                  </a:lnTo>
                  <a:lnTo>
                    <a:pt x="36" y="2490"/>
                  </a:lnTo>
                  <a:lnTo>
                    <a:pt x="34" y="2478"/>
                  </a:lnTo>
                  <a:lnTo>
                    <a:pt x="34" y="2390"/>
                  </a:lnTo>
                  <a:lnTo>
                    <a:pt x="21" y="2318"/>
                  </a:lnTo>
                  <a:lnTo>
                    <a:pt x="14" y="2244"/>
                  </a:lnTo>
                  <a:lnTo>
                    <a:pt x="13" y="2240"/>
                  </a:lnTo>
                  <a:lnTo>
                    <a:pt x="12" y="2234"/>
                  </a:lnTo>
                  <a:lnTo>
                    <a:pt x="11" y="2229"/>
                  </a:lnTo>
                  <a:lnTo>
                    <a:pt x="11" y="2126"/>
                  </a:lnTo>
                  <a:lnTo>
                    <a:pt x="12" y="2120"/>
                  </a:lnTo>
                  <a:lnTo>
                    <a:pt x="13" y="2116"/>
                  </a:lnTo>
                  <a:lnTo>
                    <a:pt x="15" y="2110"/>
                  </a:lnTo>
                  <a:lnTo>
                    <a:pt x="22" y="2039"/>
                  </a:lnTo>
                  <a:lnTo>
                    <a:pt x="34" y="1967"/>
                  </a:lnTo>
                  <a:lnTo>
                    <a:pt x="51" y="1897"/>
                  </a:lnTo>
                  <a:lnTo>
                    <a:pt x="19" y="1920"/>
                  </a:lnTo>
                  <a:lnTo>
                    <a:pt x="15" y="1922"/>
                  </a:lnTo>
                  <a:lnTo>
                    <a:pt x="12" y="1922"/>
                  </a:lnTo>
                  <a:lnTo>
                    <a:pt x="8" y="1922"/>
                  </a:lnTo>
                  <a:lnTo>
                    <a:pt x="5" y="1919"/>
                  </a:lnTo>
                  <a:lnTo>
                    <a:pt x="3" y="1917"/>
                  </a:lnTo>
                  <a:lnTo>
                    <a:pt x="2" y="1913"/>
                  </a:lnTo>
                  <a:lnTo>
                    <a:pt x="0" y="1910"/>
                  </a:lnTo>
                  <a:lnTo>
                    <a:pt x="2" y="1907"/>
                  </a:lnTo>
                  <a:lnTo>
                    <a:pt x="3" y="1904"/>
                  </a:lnTo>
                  <a:lnTo>
                    <a:pt x="6" y="1902"/>
                  </a:lnTo>
                  <a:lnTo>
                    <a:pt x="60" y="1863"/>
                  </a:lnTo>
                  <a:lnTo>
                    <a:pt x="79" y="1807"/>
                  </a:lnTo>
                  <a:lnTo>
                    <a:pt x="76" y="1807"/>
                  </a:lnTo>
                  <a:lnTo>
                    <a:pt x="63" y="1803"/>
                  </a:lnTo>
                  <a:lnTo>
                    <a:pt x="53" y="1796"/>
                  </a:lnTo>
                  <a:lnTo>
                    <a:pt x="45" y="1786"/>
                  </a:lnTo>
                  <a:lnTo>
                    <a:pt x="43" y="1773"/>
                  </a:lnTo>
                  <a:lnTo>
                    <a:pt x="43" y="1670"/>
                  </a:lnTo>
                  <a:lnTo>
                    <a:pt x="45" y="1656"/>
                  </a:lnTo>
                  <a:lnTo>
                    <a:pt x="53" y="1646"/>
                  </a:lnTo>
                  <a:lnTo>
                    <a:pt x="63" y="1639"/>
                  </a:lnTo>
                  <a:lnTo>
                    <a:pt x="76" y="1637"/>
                  </a:lnTo>
                  <a:lnTo>
                    <a:pt x="128" y="1637"/>
                  </a:lnTo>
                  <a:lnTo>
                    <a:pt x="138" y="1638"/>
                  </a:lnTo>
                  <a:lnTo>
                    <a:pt x="146" y="1642"/>
                  </a:lnTo>
                  <a:lnTo>
                    <a:pt x="153" y="1649"/>
                  </a:lnTo>
                  <a:lnTo>
                    <a:pt x="189" y="1588"/>
                  </a:lnTo>
                  <a:lnTo>
                    <a:pt x="231" y="1531"/>
                  </a:lnTo>
                  <a:lnTo>
                    <a:pt x="276" y="1474"/>
                  </a:lnTo>
                  <a:lnTo>
                    <a:pt x="326" y="1422"/>
                  </a:lnTo>
                  <a:lnTo>
                    <a:pt x="385" y="1366"/>
                  </a:lnTo>
                  <a:lnTo>
                    <a:pt x="446" y="1317"/>
                  </a:lnTo>
                  <a:lnTo>
                    <a:pt x="511" y="1272"/>
                  </a:lnTo>
                  <a:lnTo>
                    <a:pt x="578" y="1233"/>
                  </a:lnTo>
                  <a:lnTo>
                    <a:pt x="646" y="1200"/>
                  </a:lnTo>
                  <a:lnTo>
                    <a:pt x="717" y="1171"/>
                  </a:lnTo>
                  <a:lnTo>
                    <a:pt x="790" y="1148"/>
                  </a:lnTo>
                  <a:lnTo>
                    <a:pt x="863" y="1130"/>
                  </a:lnTo>
                  <a:lnTo>
                    <a:pt x="936" y="1117"/>
                  </a:lnTo>
                  <a:lnTo>
                    <a:pt x="1012" y="1109"/>
                  </a:lnTo>
                  <a:lnTo>
                    <a:pt x="1086" y="1107"/>
                  </a:lnTo>
                  <a:lnTo>
                    <a:pt x="1162" y="1109"/>
                  </a:lnTo>
                  <a:lnTo>
                    <a:pt x="1236" y="1117"/>
                  </a:lnTo>
                  <a:lnTo>
                    <a:pt x="1311" y="1131"/>
                  </a:lnTo>
                  <a:lnTo>
                    <a:pt x="1384" y="1149"/>
                  </a:lnTo>
                  <a:lnTo>
                    <a:pt x="1455" y="1173"/>
                  </a:lnTo>
                  <a:lnTo>
                    <a:pt x="1526" y="1202"/>
                  </a:lnTo>
                  <a:lnTo>
                    <a:pt x="1595" y="1237"/>
                  </a:lnTo>
                  <a:lnTo>
                    <a:pt x="1661" y="1276"/>
                  </a:lnTo>
                  <a:lnTo>
                    <a:pt x="1725" y="1320"/>
                  </a:lnTo>
                  <a:lnTo>
                    <a:pt x="1911" y="1134"/>
                  </a:lnTo>
                  <a:lnTo>
                    <a:pt x="1906" y="1095"/>
                  </a:lnTo>
                  <a:lnTo>
                    <a:pt x="1906" y="1057"/>
                  </a:lnTo>
                  <a:lnTo>
                    <a:pt x="1912" y="1019"/>
                  </a:lnTo>
                  <a:lnTo>
                    <a:pt x="1923" y="981"/>
                  </a:lnTo>
                  <a:lnTo>
                    <a:pt x="1939" y="946"/>
                  </a:lnTo>
                  <a:lnTo>
                    <a:pt x="1960" y="913"/>
                  </a:lnTo>
                  <a:lnTo>
                    <a:pt x="1987" y="881"/>
                  </a:lnTo>
                  <a:lnTo>
                    <a:pt x="2785" y="80"/>
                  </a:lnTo>
                  <a:lnTo>
                    <a:pt x="2817" y="54"/>
                  </a:lnTo>
                  <a:lnTo>
                    <a:pt x="2850" y="32"/>
                  </a:lnTo>
                  <a:lnTo>
                    <a:pt x="2887" y="16"/>
                  </a:lnTo>
                  <a:lnTo>
                    <a:pt x="2924" y="5"/>
                  </a:lnTo>
                  <a:lnTo>
                    <a:pt x="296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g3343ba29a61_0_65"/>
            <p:cNvSpPr/>
            <p:nvPr/>
          </p:nvSpPr>
          <p:spPr>
            <a:xfrm>
              <a:off x="6011863" y="3416300"/>
              <a:ext cx="58738" cy="85725"/>
            </a:xfrm>
            <a:custGeom>
              <a:rect b="b" l="l" r="r" t="t"/>
              <a:pathLst>
                <a:path extrusionOk="0" h="325" w="224">
                  <a:moveTo>
                    <a:pt x="63" y="43"/>
                  </a:moveTo>
                  <a:lnTo>
                    <a:pt x="52" y="46"/>
                  </a:lnTo>
                  <a:lnTo>
                    <a:pt x="44" y="53"/>
                  </a:lnTo>
                  <a:lnTo>
                    <a:pt x="42" y="65"/>
                  </a:lnTo>
                  <a:lnTo>
                    <a:pt x="42" y="261"/>
                  </a:lnTo>
                  <a:lnTo>
                    <a:pt x="44" y="272"/>
                  </a:lnTo>
                  <a:lnTo>
                    <a:pt x="52" y="280"/>
                  </a:lnTo>
                  <a:lnTo>
                    <a:pt x="63" y="282"/>
                  </a:lnTo>
                  <a:lnTo>
                    <a:pt x="161" y="282"/>
                  </a:lnTo>
                  <a:lnTo>
                    <a:pt x="171" y="280"/>
                  </a:lnTo>
                  <a:lnTo>
                    <a:pt x="179" y="272"/>
                  </a:lnTo>
                  <a:lnTo>
                    <a:pt x="182" y="261"/>
                  </a:lnTo>
                  <a:lnTo>
                    <a:pt x="182" y="65"/>
                  </a:lnTo>
                  <a:lnTo>
                    <a:pt x="179" y="53"/>
                  </a:lnTo>
                  <a:lnTo>
                    <a:pt x="171" y="46"/>
                  </a:lnTo>
                  <a:lnTo>
                    <a:pt x="161" y="43"/>
                  </a:lnTo>
                  <a:lnTo>
                    <a:pt x="63" y="43"/>
                  </a:lnTo>
                  <a:close/>
                  <a:moveTo>
                    <a:pt x="63" y="0"/>
                  </a:moveTo>
                  <a:lnTo>
                    <a:pt x="161" y="0"/>
                  </a:lnTo>
                  <a:lnTo>
                    <a:pt x="181" y="4"/>
                  </a:lnTo>
                  <a:lnTo>
                    <a:pt x="198" y="13"/>
                  </a:lnTo>
                  <a:lnTo>
                    <a:pt x="211" y="27"/>
                  </a:lnTo>
                  <a:lnTo>
                    <a:pt x="221" y="44"/>
                  </a:lnTo>
                  <a:lnTo>
                    <a:pt x="224" y="65"/>
                  </a:lnTo>
                  <a:lnTo>
                    <a:pt x="224" y="261"/>
                  </a:lnTo>
                  <a:lnTo>
                    <a:pt x="221" y="281"/>
                  </a:lnTo>
                  <a:lnTo>
                    <a:pt x="211" y="298"/>
                  </a:lnTo>
                  <a:lnTo>
                    <a:pt x="198" y="312"/>
                  </a:lnTo>
                  <a:lnTo>
                    <a:pt x="181" y="321"/>
                  </a:lnTo>
                  <a:lnTo>
                    <a:pt x="161" y="325"/>
                  </a:lnTo>
                  <a:lnTo>
                    <a:pt x="63" y="325"/>
                  </a:lnTo>
                  <a:lnTo>
                    <a:pt x="43" y="321"/>
                  </a:lnTo>
                  <a:lnTo>
                    <a:pt x="26" y="312"/>
                  </a:lnTo>
                  <a:lnTo>
                    <a:pt x="12" y="298"/>
                  </a:lnTo>
                  <a:lnTo>
                    <a:pt x="3" y="281"/>
                  </a:lnTo>
                  <a:lnTo>
                    <a:pt x="0" y="261"/>
                  </a:lnTo>
                  <a:lnTo>
                    <a:pt x="0" y="65"/>
                  </a:lnTo>
                  <a:lnTo>
                    <a:pt x="3" y="44"/>
                  </a:lnTo>
                  <a:lnTo>
                    <a:pt x="12" y="27"/>
                  </a:lnTo>
                  <a:lnTo>
                    <a:pt x="26" y="13"/>
                  </a:lnTo>
                  <a:lnTo>
                    <a:pt x="43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g3343ba29a61_0_65"/>
            <p:cNvSpPr/>
            <p:nvPr/>
          </p:nvSpPr>
          <p:spPr>
            <a:xfrm>
              <a:off x="5930901" y="3409950"/>
              <a:ext cx="41275" cy="92075"/>
            </a:xfrm>
            <a:custGeom>
              <a:rect b="b" l="l" r="r" t="t"/>
              <a:pathLst>
                <a:path extrusionOk="0" h="345" w="158">
                  <a:moveTo>
                    <a:pt x="135" y="0"/>
                  </a:moveTo>
                  <a:lnTo>
                    <a:pt x="146" y="2"/>
                  </a:lnTo>
                  <a:lnTo>
                    <a:pt x="155" y="10"/>
                  </a:lnTo>
                  <a:lnTo>
                    <a:pt x="158" y="20"/>
                  </a:lnTo>
                  <a:lnTo>
                    <a:pt x="158" y="324"/>
                  </a:lnTo>
                  <a:lnTo>
                    <a:pt x="155" y="334"/>
                  </a:lnTo>
                  <a:lnTo>
                    <a:pt x="146" y="341"/>
                  </a:lnTo>
                  <a:lnTo>
                    <a:pt x="136" y="345"/>
                  </a:lnTo>
                  <a:lnTo>
                    <a:pt x="126" y="341"/>
                  </a:lnTo>
                  <a:lnTo>
                    <a:pt x="118" y="334"/>
                  </a:lnTo>
                  <a:lnTo>
                    <a:pt x="116" y="324"/>
                  </a:lnTo>
                  <a:lnTo>
                    <a:pt x="116" y="62"/>
                  </a:lnTo>
                  <a:lnTo>
                    <a:pt x="33" y="119"/>
                  </a:lnTo>
                  <a:lnTo>
                    <a:pt x="25" y="123"/>
                  </a:lnTo>
                  <a:lnTo>
                    <a:pt x="17" y="123"/>
                  </a:lnTo>
                  <a:lnTo>
                    <a:pt x="9" y="119"/>
                  </a:lnTo>
                  <a:lnTo>
                    <a:pt x="3" y="114"/>
                  </a:lnTo>
                  <a:lnTo>
                    <a:pt x="0" y="107"/>
                  </a:lnTo>
                  <a:lnTo>
                    <a:pt x="0" y="99"/>
                  </a:lnTo>
                  <a:lnTo>
                    <a:pt x="3" y="91"/>
                  </a:lnTo>
                  <a:lnTo>
                    <a:pt x="9" y="85"/>
                  </a:lnTo>
                  <a:lnTo>
                    <a:pt x="125" y="3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g3343ba29a61_0_65"/>
            <p:cNvSpPr/>
            <p:nvPr/>
          </p:nvSpPr>
          <p:spPr>
            <a:xfrm>
              <a:off x="5907088" y="3532188"/>
              <a:ext cx="58738" cy="85725"/>
            </a:xfrm>
            <a:custGeom>
              <a:rect b="b" l="l" r="r" t="t"/>
              <a:pathLst>
                <a:path extrusionOk="0" h="323" w="225">
                  <a:moveTo>
                    <a:pt x="63" y="41"/>
                  </a:moveTo>
                  <a:lnTo>
                    <a:pt x="53" y="45"/>
                  </a:lnTo>
                  <a:lnTo>
                    <a:pt x="45" y="53"/>
                  </a:lnTo>
                  <a:lnTo>
                    <a:pt x="43" y="63"/>
                  </a:lnTo>
                  <a:lnTo>
                    <a:pt x="43" y="260"/>
                  </a:lnTo>
                  <a:lnTo>
                    <a:pt x="45" y="270"/>
                  </a:lnTo>
                  <a:lnTo>
                    <a:pt x="53" y="278"/>
                  </a:lnTo>
                  <a:lnTo>
                    <a:pt x="63" y="280"/>
                  </a:lnTo>
                  <a:lnTo>
                    <a:pt x="161" y="280"/>
                  </a:lnTo>
                  <a:lnTo>
                    <a:pt x="172" y="278"/>
                  </a:lnTo>
                  <a:lnTo>
                    <a:pt x="179" y="270"/>
                  </a:lnTo>
                  <a:lnTo>
                    <a:pt x="183" y="260"/>
                  </a:lnTo>
                  <a:lnTo>
                    <a:pt x="183" y="63"/>
                  </a:lnTo>
                  <a:lnTo>
                    <a:pt x="179" y="53"/>
                  </a:lnTo>
                  <a:lnTo>
                    <a:pt x="172" y="45"/>
                  </a:lnTo>
                  <a:lnTo>
                    <a:pt x="161" y="41"/>
                  </a:lnTo>
                  <a:lnTo>
                    <a:pt x="63" y="41"/>
                  </a:lnTo>
                  <a:close/>
                  <a:moveTo>
                    <a:pt x="63" y="0"/>
                  </a:moveTo>
                  <a:lnTo>
                    <a:pt x="161" y="0"/>
                  </a:lnTo>
                  <a:lnTo>
                    <a:pt x="181" y="2"/>
                  </a:lnTo>
                  <a:lnTo>
                    <a:pt x="199" y="11"/>
                  </a:lnTo>
                  <a:lnTo>
                    <a:pt x="212" y="25"/>
                  </a:lnTo>
                  <a:lnTo>
                    <a:pt x="221" y="42"/>
                  </a:lnTo>
                  <a:lnTo>
                    <a:pt x="225" y="63"/>
                  </a:lnTo>
                  <a:lnTo>
                    <a:pt x="225" y="260"/>
                  </a:lnTo>
                  <a:lnTo>
                    <a:pt x="221" y="280"/>
                  </a:lnTo>
                  <a:lnTo>
                    <a:pt x="212" y="298"/>
                  </a:lnTo>
                  <a:lnTo>
                    <a:pt x="199" y="310"/>
                  </a:lnTo>
                  <a:lnTo>
                    <a:pt x="181" y="319"/>
                  </a:lnTo>
                  <a:lnTo>
                    <a:pt x="161" y="323"/>
                  </a:lnTo>
                  <a:lnTo>
                    <a:pt x="63" y="323"/>
                  </a:lnTo>
                  <a:lnTo>
                    <a:pt x="43" y="319"/>
                  </a:lnTo>
                  <a:lnTo>
                    <a:pt x="26" y="310"/>
                  </a:lnTo>
                  <a:lnTo>
                    <a:pt x="12" y="298"/>
                  </a:lnTo>
                  <a:lnTo>
                    <a:pt x="4" y="280"/>
                  </a:lnTo>
                  <a:lnTo>
                    <a:pt x="0" y="260"/>
                  </a:lnTo>
                  <a:lnTo>
                    <a:pt x="0" y="63"/>
                  </a:lnTo>
                  <a:lnTo>
                    <a:pt x="4" y="42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g3343ba29a61_0_65"/>
            <p:cNvSpPr/>
            <p:nvPr/>
          </p:nvSpPr>
          <p:spPr>
            <a:xfrm>
              <a:off x="5826126" y="3527425"/>
              <a:ext cx="41275" cy="90488"/>
            </a:xfrm>
            <a:custGeom>
              <a:rect b="b" l="l" r="r" t="t"/>
              <a:pathLst>
                <a:path extrusionOk="0" h="345" w="157">
                  <a:moveTo>
                    <a:pt x="135" y="0"/>
                  </a:moveTo>
                  <a:lnTo>
                    <a:pt x="145" y="2"/>
                  </a:lnTo>
                  <a:lnTo>
                    <a:pt x="154" y="10"/>
                  </a:lnTo>
                  <a:lnTo>
                    <a:pt x="157" y="22"/>
                  </a:lnTo>
                  <a:lnTo>
                    <a:pt x="157" y="324"/>
                  </a:lnTo>
                  <a:lnTo>
                    <a:pt x="154" y="334"/>
                  </a:lnTo>
                  <a:lnTo>
                    <a:pt x="146" y="343"/>
                  </a:lnTo>
                  <a:lnTo>
                    <a:pt x="136" y="345"/>
                  </a:lnTo>
                  <a:lnTo>
                    <a:pt x="126" y="343"/>
                  </a:lnTo>
                  <a:lnTo>
                    <a:pt x="118" y="334"/>
                  </a:lnTo>
                  <a:lnTo>
                    <a:pt x="115" y="324"/>
                  </a:lnTo>
                  <a:lnTo>
                    <a:pt x="115" y="62"/>
                  </a:lnTo>
                  <a:lnTo>
                    <a:pt x="32" y="120"/>
                  </a:lnTo>
                  <a:lnTo>
                    <a:pt x="21" y="123"/>
                  </a:lnTo>
                  <a:lnTo>
                    <a:pt x="11" y="122"/>
                  </a:lnTo>
                  <a:lnTo>
                    <a:pt x="3" y="115"/>
                  </a:lnTo>
                  <a:lnTo>
                    <a:pt x="0" y="107"/>
                  </a:lnTo>
                  <a:lnTo>
                    <a:pt x="0" y="99"/>
                  </a:lnTo>
                  <a:lnTo>
                    <a:pt x="2" y="91"/>
                  </a:lnTo>
                  <a:lnTo>
                    <a:pt x="8" y="85"/>
                  </a:lnTo>
                  <a:lnTo>
                    <a:pt x="123" y="5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g3343ba29a61_0_65"/>
            <p:cNvSpPr/>
            <p:nvPr/>
          </p:nvSpPr>
          <p:spPr>
            <a:xfrm>
              <a:off x="5999163" y="3535363"/>
              <a:ext cx="58738" cy="85725"/>
            </a:xfrm>
            <a:custGeom>
              <a:rect b="b" l="l" r="r" t="t"/>
              <a:pathLst>
                <a:path extrusionOk="0" h="323" w="225">
                  <a:moveTo>
                    <a:pt x="63" y="43"/>
                  </a:moveTo>
                  <a:lnTo>
                    <a:pt x="53" y="45"/>
                  </a:lnTo>
                  <a:lnTo>
                    <a:pt x="45" y="53"/>
                  </a:lnTo>
                  <a:lnTo>
                    <a:pt x="43" y="63"/>
                  </a:lnTo>
                  <a:lnTo>
                    <a:pt x="43" y="260"/>
                  </a:lnTo>
                  <a:lnTo>
                    <a:pt x="45" y="271"/>
                  </a:lnTo>
                  <a:lnTo>
                    <a:pt x="53" y="278"/>
                  </a:lnTo>
                  <a:lnTo>
                    <a:pt x="63" y="282"/>
                  </a:lnTo>
                  <a:lnTo>
                    <a:pt x="162" y="282"/>
                  </a:lnTo>
                  <a:lnTo>
                    <a:pt x="172" y="278"/>
                  </a:lnTo>
                  <a:lnTo>
                    <a:pt x="180" y="271"/>
                  </a:lnTo>
                  <a:lnTo>
                    <a:pt x="182" y="260"/>
                  </a:lnTo>
                  <a:lnTo>
                    <a:pt x="182" y="63"/>
                  </a:lnTo>
                  <a:lnTo>
                    <a:pt x="180" y="53"/>
                  </a:lnTo>
                  <a:lnTo>
                    <a:pt x="172" y="45"/>
                  </a:lnTo>
                  <a:lnTo>
                    <a:pt x="162" y="43"/>
                  </a:lnTo>
                  <a:lnTo>
                    <a:pt x="63" y="43"/>
                  </a:lnTo>
                  <a:close/>
                  <a:moveTo>
                    <a:pt x="63" y="0"/>
                  </a:moveTo>
                  <a:lnTo>
                    <a:pt x="162" y="0"/>
                  </a:lnTo>
                  <a:lnTo>
                    <a:pt x="181" y="4"/>
                  </a:lnTo>
                  <a:lnTo>
                    <a:pt x="198" y="13"/>
                  </a:lnTo>
                  <a:lnTo>
                    <a:pt x="212" y="26"/>
                  </a:lnTo>
                  <a:lnTo>
                    <a:pt x="221" y="44"/>
                  </a:lnTo>
                  <a:lnTo>
                    <a:pt x="225" y="63"/>
                  </a:lnTo>
                  <a:lnTo>
                    <a:pt x="225" y="260"/>
                  </a:lnTo>
                  <a:lnTo>
                    <a:pt x="221" y="281"/>
                  </a:lnTo>
                  <a:lnTo>
                    <a:pt x="212" y="298"/>
                  </a:lnTo>
                  <a:lnTo>
                    <a:pt x="198" y="312"/>
                  </a:lnTo>
                  <a:lnTo>
                    <a:pt x="181" y="321"/>
                  </a:lnTo>
                  <a:lnTo>
                    <a:pt x="162" y="323"/>
                  </a:lnTo>
                  <a:lnTo>
                    <a:pt x="63" y="323"/>
                  </a:lnTo>
                  <a:lnTo>
                    <a:pt x="44" y="321"/>
                  </a:lnTo>
                  <a:lnTo>
                    <a:pt x="27" y="312"/>
                  </a:lnTo>
                  <a:lnTo>
                    <a:pt x="13" y="298"/>
                  </a:lnTo>
                  <a:lnTo>
                    <a:pt x="4" y="281"/>
                  </a:lnTo>
                  <a:lnTo>
                    <a:pt x="0" y="260"/>
                  </a:lnTo>
                  <a:lnTo>
                    <a:pt x="0" y="63"/>
                  </a:lnTo>
                  <a:lnTo>
                    <a:pt x="4" y="44"/>
                  </a:lnTo>
                  <a:lnTo>
                    <a:pt x="13" y="26"/>
                  </a:lnTo>
                  <a:lnTo>
                    <a:pt x="27" y="13"/>
                  </a:lnTo>
                  <a:lnTo>
                    <a:pt x="44" y="4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g3343ba29a61_0_65"/>
            <p:cNvSpPr/>
            <p:nvPr/>
          </p:nvSpPr>
          <p:spPr>
            <a:xfrm>
              <a:off x="6081713" y="3530600"/>
              <a:ext cx="42863" cy="90488"/>
            </a:xfrm>
            <a:custGeom>
              <a:rect b="b" l="l" r="r" t="t"/>
              <a:pathLst>
                <a:path extrusionOk="0" h="343" w="157">
                  <a:moveTo>
                    <a:pt x="136" y="0"/>
                  </a:moveTo>
                  <a:lnTo>
                    <a:pt x="147" y="2"/>
                  </a:lnTo>
                  <a:lnTo>
                    <a:pt x="153" y="6"/>
                  </a:lnTo>
                  <a:lnTo>
                    <a:pt x="156" y="12"/>
                  </a:lnTo>
                  <a:lnTo>
                    <a:pt x="157" y="20"/>
                  </a:lnTo>
                  <a:lnTo>
                    <a:pt x="157" y="322"/>
                  </a:lnTo>
                  <a:lnTo>
                    <a:pt x="155" y="333"/>
                  </a:lnTo>
                  <a:lnTo>
                    <a:pt x="147" y="341"/>
                  </a:lnTo>
                  <a:lnTo>
                    <a:pt x="137" y="343"/>
                  </a:lnTo>
                  <a:lnTo>
                    <a:pt x="126" y="341"/>
                  </a:lnTo>
                  <a:lnTo>
                    <a:pt x="118" y="333"/>
                  </a:lnTo>
                  <a:lnTo>
                    <a:pt x="116" y="322"/>
                  </a:lnTo>
                  <a:lnTo>
                    <a:pt x="116" y="60"/>
                  </a:lnTo>
                  <a:lnTo>
                    <a:pt x="34" y="118"/>
                  </a:lnTo>
                  <a:lnTo>
                    <a:pt x="22" y="122"/>
                  </a:lnTo>
                  <a:lnTo>
                    <a:pt x="12" y="120"/>
                  </a:lnTo>
                  <a:lnTo>
                    <a:pt x="4" y="113"/>
                  </a:lnTo>
                  <a:lnTo>
                    <a:pt x="0" y="103"/>
                  </a:lnTo>
                  <a:lnTo>
                    <a:pt x="2" y="93"/>
                  </a:lnTo>
                  <a:lnTo>
                    <a:pt x="8" y="83"/>
                  </a:lnTo>
                  <a:lnTo>
                    <a:pt x="124" y="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g3343ba29a61_0_65"/>
            <p:cNvSpPr/>
            <p:nvPr/>
          </p:nvSpPr>
          <p:spPr>
            <a:xfrm>
              <a:off x="5995988" y="3646488"/>
              <a:ext cx="58738" cy="84138"/>
            </a:xfrm>
            <a:custGeom>
              <a:rect b="b" l="l" r="r" t="t"/>
              <a:pathLst>
                <a:path extrusionOk="0" h="323" w="223">
                  <a:moveTo>
                    <a:pt x="63" y="42"/>
                  </a:moveTo>
                  <a:lnTo>
                    <a:pt x="51" y="45"/>
                  </a:lnTo>
                  <a:lnTo>
                    <a:pt x="45" y="52"/>
                  </a:lnTo>
                  <a:lnTo>
                    <a:pt x="41" y="64"/>
                  </a:lnTo>
                  <a:lnTo>
                    <a:pt x="41" y="260"/>
                  </a:lnTo>
                  <a:lnTo>
                    <a:pt x="45" y="270"/>
                  </a:lnTo>
                  <a:lnTo>
                    <a:pt x="51" y="278"/>
                  </a:lnTo>
                  <a:lnTo>
                    <a:pt x="63" y="281"/>
                  </a:lnTo>
                  <a:lnTo>
                    <a:pt x="160" y="281"/>
                  </a:lnTo>
                  <a:lnTo>
                    <a:pt x="172" y="278"/>
                  </a:lnTo>
                  <a:lnTo>
                    <a:pt x="179" y="270"/>
                  </a:lnTo>
                  <a:lnTo>
                    <a:pt x="182" y="260"/>
                  </a:lnTo>
                  <a:lnTo>
                    <a:pt x="182" y="64"/>
                  </a:lnTo>
                  <a:lnTo>
                    <a:pt x="179" y="52"/>
                  </a:lnTo>
                  <a:lnTo>
                    <a:pt x="172" y="45"/>
                  </a:lnTo>
                  <a:lnTo>
                    <a:pt x="160" y="42"/>
                  </a:lnTo>
                  <a:lnTo>
                    <a:pt x="63" y="42"/>
                  </a:lnTo>
                  <a:close/>
                  <a:moveTo>
                    <a:pt x="63" y="0"/>
                  </a:moveTo>
                  <a:lnTo>
                    <a:pt x="160" y="0"/>
                  </a:lnTo>
                  <a:lnTo>
                    <a:pt x="181" y="3"/>
                  </a:lnTo>
                  <a:lnTo>
                    <a:pt x="198" y="12"/>
                  </a:lnTo>
                  <a:lnTo>
                    <a:pt x="212" y="26"/>
                  </a:lnTo>
                  <a:lnTo>
                    <a:pt x="221" y="43"/>
                  </a:lnTo>
                  <a:lnTo>
                    <a:pt x="223" y="64"/>
                  </a:lnTo>
                  <a:lnTo>
                    <a:pt x="223" y="260"/>
                  </a:lnTo>
                  <a:lnTo>
                    <a:pt x="221" y="280"/>
                  </a:lnTo>
                  <a:lnTo>
                    <a:pt x="212" y="297"/>
                  </a:lnTo>
                  <a:lnTo>
                    <a:pt x="198" y="311"/>
                  </a:lnTo>
                  <a:lnTo>
                    <a:pt x="181" y="320"/>
                  </a:lnTo>
                  <a:lnTo>
                    <a:pt x="160" y="323"/>
                  </a:lnTo>
                  <a:lnTo>
                    <a:pt x="63" y="323"/>
                  </a:lnTo>
                  <a:lnTo>
                    <a:pt x="42" y="320"/>
                  </a:lnTo>
                  <a:lnTo>
                    <a:pt x="25" y="311"/>
                  </a:lnTo>
                  <a:lnTo>
                    <a:pt x="11" y="297"/>
                  </a:lnTo>
                  <a:lnTo>
                    <a:pt x="3" y="280"/>
                  </a:lnTo>
                  <a:lnTo>
                    <a:pt x="0" y="260"/>
                  </a:lnTo>
                  <a:lnTo>
                    <a:pt x="0" y="64"/>
                  </a:lnTo>
                  <a:lnTo>
                    <a:pt x="3" y="43"/>
                  </a:lnTo>
                  <a:lnTo>
                    <a:pt x="11" y="26"/>
                  </a:lnTo>
                  <a:lnTo>
                    <a:pt x="25" y="12"/>
                  </a:lnTo>
                  <a:lnTo>
                    <a:pt x="42" y="3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g3343ba29a61_0_65"/>
            <p:cNvSpPr/>
            <p:nvPr/>
          </p:nvSpPr>
          <p:spPr>
            <a:xfrm>
              <a:off x="5915026" y="3640138"/>
              <a:ext cx="41275" cy="90488"/>
            </a:xfrm>
            <a:custGeom>
              <a:rect b="b" l="l" r="r" t="t"/>
              <a:pathLst>
                <a:path extrusionOk="0" h="344" w="158">
                  <a:moveTo>
                    <a:pt x="136" y="0"/>
                  </a:moveTo>
                  <a:lnTo>
                    <a:pt x="147" y="2"/>
                  </a:lnTo>
                  <a:lnTo>
                    <a:pt x="152" y="6"/>
                  </a:lnTo>
                  <a:lnTo>
                    <a:pt x="157" y="13"/>
                  </a:lnTo>
                  <a:lnTo>
                    <a:pt x="158" y="20"/>
                  </a:lnTo>
                  <a:lnTo>
                    <a:pt x="158" y="324"/>
                  </a:lnTo>
                  <a:lnTo>
                    <a:pt x="156" y="334"/>
                  </a:lnTo>
                  <a:lnTo>
                    <a:pt x="148" y="342"/>
                  </a:lnTo>
                  <a:lnTo>
                    <a:pt x="137" y="344"/>
                  </a:lnTo>
                  <a:lnTo>
                    <a:pt x="127" y="342"/>
                  </a:lnTo>
                  <a:lnTo>
                    <a:pt x="119" y="334"/>
                  </a:lnTo>
                  <a:lnTo>
                    <a:pt x="116" y="324"/>
                  </a:lnTo>
                  <a:lnTo>
                    <a:pt x="116" y="62"/>
                  </a:lnTo>
                  <a:lnTo>
                    <a:pt x="33" y="119"/>
                  </a:lnTo>
                  <a:lnTo>
                    <a:pt x="26" y="123"/>
                  </a:lnTo>
                  <a:lnTo>
                    <a:pt x="18" y="123"/>
                  </a:lnTo>
                  <a:lnTo>
                    <a:pt x="10" y="119"/>
                  </a:lnTo>
                  <a:lnTo>
                    <a:pt x="5" y="113"/>
                  </a:lnTo>
                  <a:lnTo>
                    <a:pt x="0" y="103"/>
                  </a:lnTo>
                  <a:lnTo>
                    <a:pt x="2" y="93"/>
                  </a:lnTo>
                  <a:lnTo>
                    <a:pt x="9" y="85"/>
                  </a:lnTo>
                  <a:lnTo>
                    <a:pt x="125" y="3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g3343ba29a61_0_65"/>
            <p:cNvSpPr/>
            <p:nvPr/>
          </p:nvSpPr>
          <p:spPr>
            <a:xfrm>
              <a:off x="6086476" y="3648075"/>
              <a:ext cx="60325" cy="85725"/>
            </a:xfrm>
            <a:custGeom>
              <a:rect b="b" l="l" r="r" t="t"/>
              <a:pathLst>
                <a:path extrusionOk="0" h="323" w="224">
                  <a:moveTo>
                    <a:pt x="63" y="41"/>
                  </a:moveTo>
                  <a:lnTo>
                    <a:pt x="52" y="45"/>
                  </a:lnTo>
                  <a:lnTo>
                    <a:pt x="44" y="51"/>
                  </a:lnTo>
                  <a:lnTo>
                    <a:pt x="42" y="63"/>
                  </a:lnTo>
                  <a:lnTo>
                    <a:pt x="42" y="259"/>
                  </a:lnTo>
                  <a:lnTo>
                    <a:pt x="44" y="270"/>
                  </a:lnTo>
                  <a:lnTo>
                    <a:pt x="52" y="278"/>
                  </a:lnTo>
                  <a:lnTo>
                    <a:pt x="63" y="280"/>
                  </a:lnTo>
                  <a:lnTo>
                    <a:pt x="161" y="280"/>
                  </a:lnTo>
                  <a:lnTo>
                    <a:pt x="172" y="278"/>
                  </a:lnTo>
                  <a:lnTo>
                    <a:pt x="180" y="270"/>
                  </a:lnTo>
                  <a:lnTo>
                    <a:pt x="182" y="259"/>
                  </a:lnTo>
                  <a:lnTo>
                    <a:pt x="182" y="63"/>
                  </a:lnTo>
                  <a:lnTo>
                    <a:pt x="180" y="51"/>
                  </a:lnTo>
                  <a:lnTo>
                    <a:pt x="172" y="45"/>
                  </a:lnTo>
                  <a:lnTo>
                    <a:pt x="161" y="41"/>
                  </a:lnTo>
                  <a:lnTo>
                    <a:pt x="63" y="41"/>
                  </a:lnTo>
                  <a:close/>
                  <a:moveTo>
                    <a:pt x="63" y="0"/>
                  </a:moveTo>
                  <a:lnTo>
                    <a:pt x="161" y="0"/>
                  </a:lnTo>
                  <a:lnTo>
                    <a:pt x="181" y="2"/>
                  </a:lnTo>
                  <a:lnTo>
                    <a:pt x="198" y="11"/>
                  </a:lnTo>
                  <a:lnTo>
                    <a:pt x="212" y="25"/>
                  </a:lnTo>
                  <a:lnTo>
                    <a:pt x="221" y="42"/>
                  </a:lnTo>
                  <a:lnTo>
                    <a:pt x="224" y="63"/>
                  </a:lnTo>
                  <a:lnTo>
                    <a:pt x="224" y="259"/>
                  </a:lnTo>
                  <a:lnTo>
                    <a:pt x="221" y="280"/>
                  </a:lnTo>
                  <a:lnTo>
                    <a:pt x="212" y="297"/>
                  </a:lnTo>
                  <a:lnTo>
                    <a:pt x="198" y="311"/>
                  </a:lnTo>
                  <a:lnTo>
                    <a:pt x="181" y="319"/>
                  </a:lnTo>
                  <a:lnTo>
                    <a:pt x="161" y="323"/>
                  </a:lnTo>
                  <a:lnTo>
                    <a:pt x="63" y="323"/>
                  </a:lnTo>
                  <a:lnTo>
                    <a:pt x="43" y="319"/>
                  </a:lnTo>
                  <a:lnTo>
                    <a:pt x="26" y="311"/>
                  </a:lnTo>
                  <a:lnTo>
                    <a:pt x="12" y="297"/>
                  </a:lnTo>
                  <a:lnTo>
                    <a:pt x="3" y="280"/>
                  </a:lnTo>
                  <a:lnTo>
                    <a:pt x="0" y="259"/>
                  </a:lnTo>
                  <a:lnTo>
                    <a:pt x="0" y="63"/>
                  </a:lnTo>
                  <a:lnTo>
                    <a:pt x="3" y="42"/>
                  </a:lnTo>
                  <a:lnTo>
                    <a:pt x="12" y="25"/>
                  </a:lnTo>
                  <a:lnTo>
                    <a:pt x="26" y="11"/>
                  </a:lnTo>
                  <a:lnTo>
                    <a:pt x="43" y="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g3343ba29a61_0_65"/>
            <p:cNvSpPr/>
            <p:nvPr/>
          </p:nvSpPr>
          <p:spPr>
            <a:xfrm>
              <a:off x="6330951" y="3424238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30" y="23"/>
                  </a:lnTo>
                  <a:lnTo>
                    <a:pt x="26" y="24"/>
                  </a:lnTo>
                  <a:lnTo>
                    <a:pt x="24" y="26"/>
                  </a:lnTo>
                  <a:lnTo>
                    <a:pt x="23" y="30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3" y="140"/>
                  </a:lnTo>
                  <a:lnTo>
                    <a:pt x="24" y="143"/>
                  </a:lnTo>
                  <a:lnTo>
                    <a:pt x="26" y="146"/>
                  </a:lnTo>
                  <a:lnTo>
                    <a:pt x="30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7"/>
                  </a:lnTo>
                  <a:lnTo>
                    <a:pt x="92" y="146"/>
                  </a:lnTo>
                  <a:lnTo>
                    <a:pt x="94" y="143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28"/>
                  </a:lnTo>
                  <a:lnTo>
                    <a:pt x="93" y="25"/>
                  </a:lnTo>
                  <a:lnTo>
                    <a:pt x="89" y="23"/>
                  </a:lnTo>
                  <a:lnTo>
                    <a:pt x="85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8" y="9"/>
                  </a:lnTo>
                  <a:lnTo>
                    <a:pt x="116" y="20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6" y="149"/>
                  </a:lnTo>
                  <a:lnTo>
                    <a:pt x="108" y="160"/>
                  </a:lnTo>
                  <a:lnTo>
                    <a:pt x="97" y="166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6"/>
                  </a:lnTo>
                  <a:lnTo>
                    <a:pt x="9" y="160"/>
                  </a:lnTo>
                  <a:lnTo>
                    <a:pt x="2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9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g3343ba29a61_0_65"/>
            <p:cNvSpPr/>
            <p:nvPr/>
          </p:nvSpPr>
          <p:spPr>
            <a:xfrm>
              <a:off x="6289676" y="3421063"/>
              <a:ext cx="20638" cy="47625"/>
            </a:xfrm>
            <a:custGeom>
              <a:rect b="b" l="l" r="r" t="t"/>
              <a:pathLst>
                <a:path extrusionOk="0" h="182" w="82">
                  <a:moveTo>
                    <a:pt x="73" y="0"/>
                  </a:moveTo>
                  <a:lnTo>
                    <a:pt x="76" y="1"/>
                  </a:lnTo>
                  <a:lnTo>
                    <a:pt x="79" y="4"/>
                  </a:lnTo>
                  <a:lnTo>
                    <a:pt x="81" y="6"/>
                  </a:lnTo>
                  <a:lnTo>
                    <a:pt x="82" y="8"/>
                  </a:lnTo>
                  <a:lnTo>
                    <a:pt x="82" y="12"/>
                  </a:lnTo>
                  <a:lnTo>
                    <a:pt x="82" y="170"/>
                  </a:lnTo>
                  <a:lnTo>
                    <a:pt x="82" y="174"/>
                  </a:lnTo>
                  <a:lnTo>
                    <a:pt x="81" y="177"/>
                  </a:lnTo>
                  <a:lnTo>
                    <a:pt x="78" y="180"/>
                  </a:lnTo>
                  <a:lnTo>
                    <a:pt x="75" y="181"/>
                  </a:lnTo>
                  <a:lnTo>
                    <a:pt x="72" y="182"/>
                  </a:lnTo>
                  <a:lnTo>
                    <a:pt x="68" y="181"/>
                  </a:lnTo>
                  <a:lnTo>
                    <a:pt x="65" y="180"/>
                  </a:lnTo>
                  <a:lnTo>
                    <a:pt x="63" y="177"/>
                  </a:lnTo>
                  <a:lnTo>
                    <a:pt x="62" y="174"/>
                  </a:lnTo>
                  <a:lnTo>
                    <a:pt x="60" y="170"/>
                  </a:lnTo>
                  <a:lnTo>
                    <a:pt x="60" y="32"/>
                  </a:lnTo>
                  <a:lnTo>
                    <a:pt x="17" y="63"/>
                  </a:lnTo>
                  <a:lnTo>
                    <a:pt x="13" y="65"/>
                  </a:lnTo>
                  <a:lnTo>
                    <a:pt x="11" y="65"/>
                  </a:lnTo>
                  <a:lnTo>
                    <a:pt x="8" y="65"/>
                  </a:lnTo>
                  <a:lnTo>
                    <a:pt x="4" y="63"/>
                  </a:lnTo>
                  <a:lnTo>
                    <a:pt x="2" y="60"/>
                  </a:lnTo>
                  <a:lnTo>
                    <a:pt x="1" y="58"/>
                  </a:lnTo>
                  <a:lnTo>
                    <a:pt x="0" y="54"/>
                  </a:lnTo>
                  <a:lnTo>
                    <a:pt x="1" y="51"/>
                  </a:lnTo>
                  <a:lnTo>
                    <a:pt x="2" y="47"/>
                  </a:lnTo>
                  <a:lnTo>
                    <a:pt x="4" y="45"/>
                  </a:lnTo>
                  <a:lnTo>
                    <a:pt x="65" y="3"/>
                  </a:lnTo>
                  <a:lnTo>
                    <a:pt x="68" y="1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g3343ba29a61_0_65"/>
            <p:cNvSpPr/>
            <p:nvPr/>
          </p:nvSpPr>
          <p:spPr>
            <a:xfrm>
              <a:off x="6380163" y="3425825"/>
              <a:ext cx="30163" cy="44450"/>
            </a:xfrm>
            <a:custGeom>
              <a:rect b="b" l="l" r="r" t="t"/>
              <a:pathLst>
                <a:path extrusionOk="0" h="170" w="118">
                  <a:moveTo>
                    <a:pt x="33" y="21"/>
                  </a:moveTo>
                  <a:lnTo>
                    <a:pt x="30" y="22"/>
                  </a:lnTo>
                  <a:lnTo>
                    <a:pt x="26" y="24"/>
                  </a:lnTo>
                  <a:lnTo>
                    <a:pt x="24" y="26"/>
                  </a:lnTo>
                  <a:lnTo>
                    <a:pt x="23" y="29"/>
                  </a:lnTo>
                  <a:lnTo>
                    <a:pt x="22" y="33"/>
                  </a:lnTo>
                  <a:lnTo>
                    <a:pt x="22" y="136"/>
                  </a:lnTo>
                  <a:lnTo>
                    <a:pt x="23" y="140"/>
                  </a:lnTo>
                  <a:lnTo>
                    <a:pt x="25" y="144"/>
                  </a:lnTo>
                  <a:lnTo>
                    <a:pt x="29" y="147"/>
                  </a:lnTo>
                  <a:lnTo>
                    <a:pt x="33" y="147"/>
                  </a:lnTo>
                  <a:lnTo>
                    <a:pt x="85" y="147"/>
                  </a:lnTo>
                  <a:lnTo>
                    <a:pt x="88" y="147"/>
                  </a:lnTo>
                  <a:lnTo>
                    <a:pt x="92" y="145"/>
                  </a:lnTo>
                  <a:lnTo>
                    <a:pt x="94" y="142"/>
                  </a:lnTo>
                  <a:lnTo>
                    <a:pt x="95" y="140"/>
                  </a:lnTo>
                  <a:lnTo>
                    <a:pt x="95" y="136"/>
                  </a:lnTo>
                  <a:lnTo>
                    <a:pt x="95" y="33"/>
                  </a:lnTo>
                  <a:lnTo>
                    <a:pt x="95" y="29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88" y="22"/>
                  </a:lnTo>
                  <a:lnTo>
                    <a:pt x="85" y="21"/>
                  </a:lnTo>
                  <a:lnTo>
                    <a:pt x="33" y="21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19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5" y="149"/>
                  </a:lnTo>
                  <a:lnTo>
                    <a:pt x="108" y="159"/>
                  </a:lnTo>
                  <a:lnTo>
                    <a:pt x="98" y="166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6"/>
                  </a:lnTo>
                  <a:lnTo>
                    <a:pt x="9" y="159"/>
                  </a:lnTo>
                  <a:lnTo>
                    <a:pt x="2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9" y="9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g3343ba29a61_0_65"/>
            <p:cNvSpPr/>
            <p:nvPr/>
          </p:nvSpPr>
          <p:spPr>
            <a:xfrm>
              <a:off x="6423026" y="3422650"/>
              <a:ext cx="22225" cy="47625"/>
            </a:xfrm>
            <a:custGeom>
              <a:rect b="b" l="l" r="r" t="t"/>
              <a:pathLst>
                <a:path extrusionOk="0" h="182" w="83">
                  <a:moveTo>
                    <a:pt x="72" y="0"/>
                  </a:moveTo>
                  <a:lnTo>
                    <a:pt x="77" y="1"/>
                  </a:lnTo>
                  <a:lnTo>
                    <a:pt x="80" y="3"/>
                  </a:lnTo>
                  <a:lnTo>
                    <a:pt x="82" y="7"/>
                  </a:lnTo>
                  <a:lnTo>
                    <a:pt x="83" y="12"/>
                  </a:lnTo>
                  <a:lnTo>
                    <a:pt x="83" y="170"/>
                  </a:lnTo>
                  <a:lnTo>
                    <a:pt x="82" y="175"/>
                  </a:lnTo>
                  <a:lnTo>
                    <a:pt x="79" y="178"/>
                  </a:lnTo>
                  <a:lnTo>
                    <a:pt x="76" y="180"/>
                  </a:lnTo>
                  <a:lnTo>
                    <a:pt x="71" y="182"/>
                  </a:lnTo>
                  <a:lnTo>
                    <a:pt x="68" y="180"/>
                  </a:lnTo>
                  <a:lnTo>
                    <a:pt x="66" y="179"/>
                  </a:lnTo>
                  <a:lnTo>
                    <a:pt x="62" y="177"/>
                  </a:lnTo>
                  <a:lnTo>
                    <a:pt x="61" y="174"/>
                  </a:lnTo>
                  <a:lnTo>
                    <a:pt x="61" y="170"/>
                  </a:lnTo>
                  <a:lnTo>
                    <a:pt x="61" y="32"/>
                  </a:lnTo>
                  <a:lnTo>
                    <a:pt x="17" y="63"/>
                  </a:lnTo>
                  <a:lnTo>
                    <a:pt x="14" y="64"/>
                  </a:lnTo>
                  <a:lnTo>
                    <a:pt x="11" y="64"/>
                  </a:lnTo>
                  <a:lnTo>
                    <a:pt x="7" y="64"/>
                  </a:lnTo>
                  <a:lnTo>
                    <a:pt x="4" y="62"/>
                  </a:lnTo>
                  <a:lnTo>
                    <a:pt x="1" y="60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51"/>
                  </a:lnTo>
                  <a:lnTo>
                    <a:pt x="3" y="47"/>
                  </a:lnTo>
                  <a:lnTo>
                    <a:pt x="5" y="45"/>
                  </a:lnTo>
                  <a:lnTo>
                    <a:pt x="66" y="2"/>
                  </a:lnTo>
                  <a:lnTo>
                    <a:pt x="69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g3343ba29a61_0_65"/>
            <p:cNvSpPr/>
            <p:nvPr/>
          </p:nvSpPr>
          <p:spPr>
            <a:xfrm>
              <a:off x="6324601" y="3487738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4" y="21"/>
                  </a:moveTo>
                  <a:lnTo>
                    <a:pt x="29" y="21"/>
                  </a:lnTo>
                  <a:lnTo>
                    <a:pt x="27" y="24"/>
                  </a:lnTo>
                  <a:lnTo>
                    <a:pt x="25" y="26"/>
                  </a:lnTo>
                  <a:lnTo>
                    <a:pt x="23" y="30"/>
                  </a:lnTo>
                  <a:lnTo>
                    <a:pt x="23" y="33"/>
                  </a:lnTo>
                  <a:lnTo>
                    <a:pt x="23" y="136"/>
                  </a:lnTo>
                  <a:lnTo>
                    <a:pt x="23" y="140"/>
                  </a:lnTo>
                  <a:lnTo>
                    <a:pt x="25" y="142"/>
                  </a:lnTo>
                  <a:lnTo>
                    <a:pt x="27" y="144"/>
                  </a:lnTo>
                  <a:lnTo>
                    <a:pt x="29" y="147"/>
                  </a:lnTo>
                  <a:lnTo>
                    <a:pt x="34" y="147"/>
                  </a:lnTo>
                  <a:lnTo>
                    <a:pt x="84" y="147"/>
                  </a:lnTo>
                  <a:lnTo>
                    <a:pt x="88" y="147"/>
                  </a:lnTo>
                  <a:lnTo>
                    <a:pt x="91" y="144"/>
                  </a:lnTo>
                  <a:lnTo>
                    <a:pt x="94" y="142"/>
                  </a:lnTo>
                  <a:lnTo>
                    <a:pt x="96" y="140"/>
                  </a:lnTo>
                  <a:lnTo>
                    <a:pt x="96" y="136"/>
                  </a:lnTo>
                  <a:lnTo>
                    <a:pt x="96" y="33"/>
                  </a:lnTo>
                  <a:lnTo>
                    <a:pt x="96" y="30"/>
                  </a:lnTo>
                  <a:lnTo>
                    <a:pt x="94" y="26"/>
                  </a:lnTo>
                  <a:lnTo>
                    <a:pt x="91" y="24"/>
                  </a:lnTo>
                  <a:lnTo>
                    <a:pt x="88" y="21"/>
                  </a:lnTo>
                  <a:lnTo>
                    <a:pt x="84" y="21"/>
                  </a:lnTo>
                  <a:lnTo>
                    <a:pt x="34" y="21"/>
                  </a:lnTo>
                  <a:close/>
                  <a:moveTo>
                    <a:pt x="34" y="0"/>
                  </a:moveTo>
                  <a:lnTo>
                    <a:pt x="84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19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5" y="149"/>
                  </a:lnTo>
                  <a:lnTo>
                    <a:pt x="108" y="159"/>
                  </a:lnTo>
                  <a:lnTo>
                    <a:pt x="98" y="166"/>
                  </a:lnTo>
                  <a:lnTo>
                    <a:pt x="84" y="170"/>
                  </a:lnTo>
                  <a:lnTo>
                    <a:pt x="34" y="170"/>
                  </a:lnTo>
                  <a:lnTo>
                    <a:pt x="20" y="166"/>
                  </a:lnTo>
                  <a:lnTo>
                    <a:pt x="10" y="159"/>
                  </a:lnTo>
                  <a:lnTo>
                    <a:pt x="3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g3343ba29a61_0_65"/>
            <p:cNvSpPr/>
            <p:nvPr/>
          </p:nvSpPr>
          <p:spPr>
            <a:xfrm>
              <a:off x="6410326" y="3487738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3" y="21"/>
                  </a:moveTo>
                  <a:lnTo>
                    <a:pt x="29" y="23"/>
                  </a:lnTo>
                  <a:lnTo>
                    <a:pt x="25" y="25"/>
                  </a:lnTo>
                  <a:lnTo>
                    <a:pt x="23" y="28"/>
                  </a:lnTo>
                  <a:lnTo>
                    <a:pt x="22" y="33"/>
                  </a:lnTo>
                  <a:lnTo>
                    <a:pt x="22" y="136"/>
                  </a:lnTo>
                  <a:lnTo>
                    <a:pt x="23" y="140"/>
                  </a:lnTo>
                  <a:lnTo>
                    <a:pt x="25" y="143"/>
                  </a:lnTo>
                  <a:lnTo>
                    <a:pt x="29" y="146"/>
                  </a:lnTo>
                  <a:lnTo>
                    <a:pt x="33" y="147"/>
                  </a:lnTo>
                  <a:lnTo>
                    <a:pt x="85" y="147"/>
                  </a:lnTo>
                  <a:lnTo>
                    <a:pt x="88" y="147"/>
                  </a:lnTo>
                  <a:lnTo>
                    <a:pt x="92" y="144"/>
                  </a:lnTo>
                  <a:lnTo>
                    <a:pt x="94" y="142"/>
                  </a:lnTo>
                  <a:lnTo>
                    <a:pt x="95" y="140"/>
                  </a:lnTo>
                  <a:lnTo>
                    <a:pt x="96" y="136"/>
                  </a:lnTo>
                  <a:lnTo>
                    <a:pt x="96" y="33"/>
                  </a:lnTo>
                  <a:lnTo>
                    <a:pt x="95" y="30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88" y="21"/>
                  </a:lnTo>
                  <a:lnTo>
                    <a:pt x="85" y="21"/>
                  </a:lnTo>
                  <a:lnTo>
                    <a:pt x="33" y="21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8" y="9"/>
                  </a:lnTo>
                  <a:lnTo>
                    <a:pt x="116" y="19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6" y="149"/>
                  </a:lnTo>
                  <a:lnTo>
                    <a:pt x="108" y="159"/>
                  </a:lnTo>
                  <a:lnTo>
                    <a:pt x="97" y="166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6"/>
                  </a:lnTo>
                  <a:lnTo>
                    <a:pt x="10" y="159"/>
                  </a:lnTo>
                  <a:lnTo>
                    <a:pt x="2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10" y="9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g3343ba29a61_0_65"/>
            <p:cNvSpPr/>
            <p:nvPr/>
          </p:nvSpPr>
          <p:spPr>
            <a:xfrm>
              <a:off x="6369051" y="3484563"/>
              <a:ext cx="22225" cy="47625"/>
            </a:xfrm>
            <a:custGeom>
              <a:rect b="b" l="l" r="r" t="t"/>
              <a:pathLst>
                <a:path extrusionOk="0" h="182" w="83">
                  <a:moveTo>
                    <a:pt x="73" y="0"/>
                  </a:moveTo>
                  <a:lnTo>
                    <a:pt x="77" y="1"/>
                  </a:lnTo>
                  <a:lnTo>
                    <a:pt x="80" y="4"/>
                  </a:lnTo>
                  <a:lnTo>
                    <a:pt x="82" y="7"/>
                  </a:lnTo>
                  <a:lnTo>
                    <a:pt x="83" y="12"/>
                  </a:lnTo>
                  <a:lnTo>
                    <a:pt x="83" y="170"/>
                  </a:lnTo>
                  <a:lnTo>
                    <a:pt x="82" y="174"/>
                  </a:lnTo>
                  <a:lnTo>
                    <a:pt x="81" y="177"/>
                  </a:lnTo>
                  <a:lnTo>
                    <a:pt x="79" y="179"/>
                  </a:lnTo>
                  <a:lnTo>
                    <a:pt x="75" y="181"/>
                  </a:lnTo>
                  <a:lnTo>
                    <a:pt x="72" y="182"/>
                  </a:lnTo>
                  <a:lnTo>
                    <a:pt x="68" y="181"/>
                  </a:lnTo>
                  <a:lnTo>
                    <a:pt x="65" y="179"/>
                  </a:lnTo>
                  <a:lnTo>
                    <a:pt x="63" y="177"/>
                  </a:lnTo>
                  <a:lnTo>
                    <a:pt x="62" y="174"/>
                  </a:lnTo>
                  <a:lnTo>
                    <a:pt x="60" y="170"/>
                  </a:lnTo>
                  <a:lnTo>
                    <a:pt x="60" y="32"/>
                  </a:lnTo>
                  <a:lnTo>
                    <a:pt x="17" y="63"/>
                  </a:lnTo>
                  <a:lnTo>
                    <a:pt x="15" y="65"/>
                  </a:lnTo>
                  <a:lnTo>
                    <a:pt x="11" y="65"/>
                  </a:lnTo>
                  <a:lnTo>
                    <a:pt x="8" y="65"/>
                  </a:lnTo>
                  <a:lnTo>
                    <a:pt x="4" y="62"/>
                  </a:lnTo>
                  <a:lnTo>
                    <a:pt x="2" y="60"/>
                  </a:lnTo>
                  <a:lnTo>
                    <a:pt x="1" y="56"/>
                  </a:lnTo>
                  <a:lnTo>
                    <a:pt x="0" y="53"/>
                  </a:lnTo>
                  <a:lnTo>
                    <a:pt x="1" y="51"/>
                  </a:lnTo>
                  <a:lnTo>
                    <a:pt x="2" y="47"/>
                  </a:lnTo>
                  <a:lnTo>
                    <a:pt x="4" y="45"/>
                  </a:lnTo>
                  <a:lnTo>
                    <a:pt x="65" y="2"/>
                  </a:lnTo>
                  <a:lnTo>
                    <a:pt x="70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g3343ba29a61_0_65"/>
            <p:cNvSpPr/>
            <p:nvPr/>
          </p:nvSpPr>
          <p:spPr>
            <a:xfrm>
              <a:off x="6323013" y="3544888"/>
              <a:ext cx="31750" cy="46038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29" y="23"/>
                  </a:lnTo>
                  <a:lnTo>
                    <a:pt x="25" y="25"/>
                  </a:lnTo>
                  <a:lnTo>
                    <a:pt x="23" y="29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3" y="140"/>
                  </a:lnTo>
                  <a:lnTo>
                    <a:pt x="24" y="144"/>
                  </a:lnTo>
                  <a:lnTo>
                    <a:pt x="26" y="146"/>
                  </a:lnTo>
                  <a:lnTo>
                    <a:pt x="30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7"/>
                  </a:lnTo>
                  <a:lnTo>
                    <a:pt x="92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30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88" y="23"/>
                  </a:lnTo>
                  <a:lnTo>
                    <a:pt x="85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8" y="10"/>
                  </a:lnTo>
                  <a:lnTo>
                    <a:pt x="116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6" y="149"/>
                  </a:lnTo>
                  <a:lnTo>
                    <a:pt x="108" y="160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8"/>
                  </a:lnTo>
                  <a:lnTo>
                    <a:pt x="9" y="160"/>
                  </a:lnTo>
                  <a:lnTo>
                    <a:pt x="2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9" y="10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g3343ba29a61_0_65"/>
            <p:cNvSpPr/>
            <p:nvPr/>
          </p:nvSpPr>
          <p:spPr>
            <a:xfrm>
              <a:off x="6370638" y="3546475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29" y="23"/>
                  </a:lnTo>
                  <a:lnTo>
                    <a:pt x="25" y="25"/>
                  </a:lnTo>
                  <a:lnTo>
                    <a:pt x="23" y="28"/>
                  </a:lnTo>
                  <a:lnTo>
                    <a:pt x="22" y="33"/>
                  </a:lnTo>
                  <a:lnTo>
                    <a:pt x="22" y="136"/>
                  </a:lnTo>
                  <a:lnTo>
                    <a:pt x="23" y="141"/>
                  </a:lnTo>
                  <a:lnTo>
                    <a:pt x="25" y="145"/>
                  </a:lnTo>
                  <a:lnTo>
                    <a:pt x="29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7"/>
                  </a:lnTo>
                  <a:lnTo>
                    <a:pt x="92" y="146"/>
                  </a:lnTo>
                  <a:lnTo>
                    <a:pt x="94" y="143"/>
                  </a:lnTo>
                  <a:lnTo>
                    <a:pt x="95" y="140"/>
                  </a:lnTo>
                  <a:lnTo>
                    <a:pt x="95" y="136"/>
                  </a:lnTo>
                  <a:lnTo>
                    <a:pt x="95" y="33"/>
                  </a:lnTo>
                  <a:lnTo>
                    <a:pt x="95" y="30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88" y="23"/>
                  </a:lnTo>
                  <a:lnTo>
                    <a:pt x="85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8" y="9"/>
                  </a:lnTo>
                  <a:lnTo>
                    <a:pt x="115" y="20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5" y="149"/>
                  </a:lnTo>
                  <a:lnTo>
                    <a:pt x="108" y="159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8"/>
                  </a:lnTo>
                  <a:lnTo>
                    <a:pt x="9" y="159"/>
                  </a:lnTo>
                  <a:lnTo>
                    <a:pt x="2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9" y="9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g3343ba29a61_0_65"/>
            <p:cNvSpPr/>
            <p:nvPr/>
          </p:nvSpPr>
          <p:spPr>
            <a:xfrm>
              <a:off x="6415088" y="3543300"/>
              <a:ext cx="22225" cy="47625"/>
            </a:xfrm>
            <a:custGeom>
              <a:rect b="b" l="l" r="r" t="t"/>
              <a:pathLst>
                <a:path extrusionOk="0" h="182" w="83">
                  <a:moveTo>
                    <a:pt x="72" y="0"/>
                  </a:moveTo>
                  <a:lnTo>
                    <a:pt x="77" y="1"/>
                  </a:lnTo>
                  <a:lnTo>
                    <a:pt x="80" y="5"/>
                  </a:lnTo>
                  <a:lnTo>
                    <a:pt x="81" y="8"/>
                  </a:lnTo>
                  <a:lnTo>
                    <a:pt x="83" y="12"/>
                  </a:lnTo>
                  <a:lnTo>
                    <a:pt x="83" y="170"/>
                  </a:lnTo>
                  <a:lnTo>
                    <a:pt x="81" y="174"/>
                  </a:lnTo>
                  <a:lnTo>
                    <a:pt x="80" y="177"/>
                  </a:lnTo>
                  <a:lnTo>
                    <a:pt x="78" y="180"/>
                  </a:lnTo>
                  <a:lnTo>
                    <a:pt x="75" y="181"/>
                  </a:lnTo>
                  <a:lnTo>
                    <a:pt x="71" y="182"/>
                  </a:lnTo>
                  <a:lnTo>
                    <a:pt x="68" y="181"/>
                  </a:lnTo>
                  <a:lnTo>
                    <a:pt x="65" y="180"/>
                  </a:lnTo>
                  <a:lnTo>
                    <a:pt x="62" y="177"/>
                  </a:lnTo>
                  <a:lnTo>
                    <a:pt x="61" y="174"/>
                  </a:lnTo>
                  <a:lnTo>
                    <a:pt x="61" y="170"/>
                  </a:lnTo>
                  <a:lnTo>
                    <a:pt x="61" y="32"/>
                  </a:lnTo>
                  <a:lnTo>
                    <a:pt x="17" y="63"/>
                  </a:lnTo>
                  <a:lnTo>
                    <a:pt x="14" y="65"/>
                  </a:lnTo>
                  <a:lnTo>
                    <a:pt x="10" y="66"/>
                  </a:lnTo>
                  <a:lnTo>
                    <a:pt x="7" y="65"/>
                  </a:lnTo>
                  <a:lnTo>
                    <a:pt x="4" y="63"/>
                  </a:lnTo>
                  <a:lnTo>
                    <a:pt x="1" y="60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0" y="51"/>
                  </a:lnTo>
                  <a:lnTo>
                    <a:pt x="1" y="47"/>
                  </a:lnTo>
                  <a:lnTo>
                    <a:pt x="5" y="45"/>
                  </a:lnTo>
                  <a:lnTo>
                    <a:pt x="65" y="3"/>
                  </a:lnTo>
                  <a:lnTo>
                    <a:pt x="69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g3343ba29a61_0_65"/>
            <p:cNvSpPr/>
            <p:nvPr/>
          </p:nvSpPr>
          <p:spPr>
            <a:xfrm>
              <a:off x="6329363" y="3611563"/>
              <a:ext cx="30163" cy="44450"/>
            </a:xfrm>
            <a:custGeom>
              <a:rect b="b" l="l" r="r" t="t"/>
              <a:pathLst>
                <a:path extrusionOk="0" h="170" w="118">
                  <a:moveTo>
                    <a:pt x="33" y="23"/>
                  </a:moveTo>
                  <a:lnTo>
                    <a:pt x="29" y="23"/>
                  </a:lnTo>
                  <a:lnTo>
                    <a:pt x="27" y="26"/>
                  </a:lnTo>
                  <a:lnTo>
                    <a:pt x="24" y="28"/>
                  </a:lnTo>
                  <a:lnTo>
                    <a:pt x="23" y="30"/>
                  </a:lnTo>
                  <a:lnTo>
                    <a:pt x="23" y="34"/>
                  </a:lnTo>
                  <a:lnTo>
                    <a:pt x="23" y="137"/>
                  </a:lnTo>
                  <a:lnTo>
                    <a:pt x="23" y="140"/>
                  </a:lnTo>
                  <a:lnTo>
                    <a:pt x="24" y="144"/>
                  </a:lnTo>
                  <a:lnTo>
                    <a:pt x="27" y="146"/>
                  </a:lnTo>
                  <a:lnTo>
                    <a:pt x="29" y="148"/>
                  </a:lnTo>
                  <a:lnTo>
                    <a:pt x="33" y="148"/>
                  </a:lnTo>
                  <a:lnTo>
                    <a:pt x="84" y="148"/>
                  </a:lnTo>
                  <a:lnTo>
                    <a:pt x="88" y="148"/>
                  </a:lnTo>
                  <a:lnTo>
                    <a:pt x="91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4"/>
                  </a:lnTo>
                  <a:lnTo>
                    <a:pt x="95" y="30"/>
                  </a:lnTo>
                  <a:lnTo>
                    <a:pt x="92" y="27"/>
                  </a:lnTo>
                  <a:lnTo>
                    <a:pt x="89" y="23"/>
                  </a:lnTo>
                  <a:lnTo>
                    <a:pt x="84" y="23"/>
                  </a:lnTo>
                  <a:lnTo>
                    <a:pt x="33" y="23"/>
                  </a:lnTo>
                  <a:close/>
                  <a:moveTo>
                    <a:pt x="33" y="0"/>
                  </a:moveTo>
                  <a:lnTo>
                    <a:pt x="84" y="0"/>
                  </a:lnTo>
                  <a:lnTo>
                    <a:pt x="98" y="4"/>
                  </a:lnTo>
                  <a:lnTo>
                    <a:pt x="109" y="11"/>
                  </a:lnTo>
                  <a:lnTo>
                    <a:pt x="115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5" y="151"/>
                  </a:lnTo>
                  <a:lnTo>
                    <a:pt x="109" y="161"/>
                  </a:lnTo>
                  <a:lnTo>
                    <a:pt x="98" y="168"/>
                  </a:lnTo>
                  <a:lnTo>
                    <a:pt x="84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10" y="161"/>
                  </a:lnTo>
                  <a:lnTo>
                    <a:pt x="3" y="151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3" y="21"/>
                  </a:lnTo>
                  <a:lnTo>
                    <a:pt x="10" y="11"/>
                  </a:lnTo>
                  <a:lnTo>
                    <a:pt x="20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g3343ba29a61_0_65"/>
            <p:cNvSpPr/>
            <p:nvPr/>
          </p:nvSpPr>
          <p:spPr>
            <a:xfrm>
              <a:off x="6376988" y="3611563"/>
              <a:ext cx="31750" cy="46038"/>
            </a:xfrm>
            <a:custGeom>
              <a:rect b="b" l="l" r="r" t="t"/>
              <a:pathLst>
                <a:path extrusionOk="0" h="170" w="118">
                  <a:moveTo>
                    <a:pt x="33" y="23"/>
                  </a:moveTo>
                  <a:lnTo>
                    <a:pt x="30" y="23"/>
                  </a:lnTo>
                  <a:lnTo>
                    <a:pt x="27" y="24"/>
                  </a:lnTo>
                  <a:lnTo>
                    <a:pt x="24" y="28"/>
                  </a:lnTo>
                  <a:lnTo>
                    <a:pt x="23" y="30"/>
                  </a:lnTo>
                  <a:lnTo>
                    <a:pt x="23" y="33"/>
                  </a:lnTo>
                  <a:lnTo>
                    <a:pt x="23" y="137"/>
                  </a:lnTo>
                  <a:lnTo>
                    <a:pt x="23" y="140"/>
                  </a:lnTo>
                  <a:lnTo>
                    <a:pt x="24" y="144"/>
                  </a:lnTo>
                  <a:lnTo>
                    <a:pt x="27" y="146"/>
                  </a:lnTo>
                  <a:lnTo>
                    <a:pt x="30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7"/>
                  </a:lnTo>
                  <a:lnTo>
                    <a:pt x="91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30"/>
                  </a:lnTo>
                  <a:lnTo>
                    <a:pt x="94" y="28"/>
                  </a:lnTo>
                  <a:lnTo>
                    <a:pt x="91" y="24"/>
                  </a:lnTo>
                  <a:lnTo>
                    <a:pt x="88" y="23"/>
                  </a:lnTo>
                  <a:lnTo>
                    <a:pt x="85" y="23"/>
                  </a:lnTo>
                  <a:lnTo>
                    <a:pt x="33" y="23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9" y="10"/>
                  </a:lnTo>
                  <a:lnTo>
                    <a:pt x="116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6" y="149"/>
                  </a:lnTo>
                  <a:lnTo>
                    <a:pt x="109" y="161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10" y="161"/>
                  </a:lnTo>
                  <a:lnTo>
                    <a:pt x="3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g3343ba29a61_0_65"/>
            <p:cNvSpPr/>
            <p:nvPr/>
          </p:nvSpPr>
          <p:spPr>
            <a:xfrm>
              <a:off x="6421438" y="3609975"/>
              <a:ext cx="20638" cy="47625"/>
            </a:xfrm>
            <a:custGeom>
              <a:rect b="b" l="l" r="r" t="t"/>
              <a:pathLst>
                <a:path extrusionOk="0" h="180" w="82">
                  <a:moveTo>
                    <a:pt x="73" y="0"/>
                  </a:moveTo>
                  <a:lnTo>
                    <a:pt x="77" y="1"/>
                  </a:lnTo>
                  <a:lnTo>
                    <a:pt x="80" y="3"/>
                  </a:lnTo>
                  <a:lnTo>
                    <a:pt x="82" y="7"/>
                  </a:lnTo>
                  <a:lnTo>
                    <a:pt x="82" y="10"/>
                  </a:lnTo>
                  <a:lnTo>
                    <a:pt x="82" y="169"/>
                  </a:lnTo>
                  <a:lnTo>
                    <a:pt x="82" y="172"/>
                  </a:lnTo>
                  <a:lnTo>
                    <a:pt x="81" y="175"/>
                  </a:lnTo>
                  <a:lnTo>
                    <a:pt x="78" y="178"/>
                  </a:lnTo>
                  <a:lnTo>
                    <a:pt x="76" y="180"/>
                  </a:lnTo>
                  <a:lnTo>
                    <a:pt x="72" y="180"/>
                  </a:lnTo>
                  <a:lnTo>
                    <a:pt x="69" y="180"/>
                  </a:lnTo>
                  <a:lnTo>
                    <a:pt x="65" y="178"/>
                  </a:lnTo>
                  <a:lnTo>
                    <a:pt x="63" y="175"/>
                  </a:lnTo>
                  <a:lnTo>
                    <a:pt x="62" y="172"/>
                  </a:lnTo>
                  <a:lnTo>
                    <a:pt x="61" y="169"/>
                  </a:lnTo>
                  <a:lnTo>
                    <a:pt x="61" y="32"/>
                  </a:lnTo>
                  <a:lnTo>
                    <a:pt x="17" y="62"/>
                  </a:lnTo>
                  <a:lnTo>
                    <a:pt x="14" y="63"/>
                  </a:lnTo>
                  <a:lnTo>
                    <a:pt x="10" y="64"/>
                  </a:lnTo>
                  <a:lnTo>
                    <a:pt x="7" y="63"/>
                  </a:lnTo>
                  <a:lnTo>
                    <a:pt x="5" y="62"/>
                  </a:lnTo>
                  <a:lnTo>
                    <a:pt x="2" y="59"/>
                  </a:lnTo>
                  <a:lnTo>
                    <a:pt x="0" y="56"/>
                  </a:lnTo>
                  <a:lnTo>
                    <a:pt x="0" y="52"/>
                  </a:lnTo>
                  <a:lnTo>
                    <a:pt x="0" y="49"/>
                  </a:lnTo>
                  <a:lnTo>
                    <a:pt x="2" y="46"/>
                  </a:lnTo>
                  <a:lnTo>
                    <a:pt x="5" y="43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g3343ba29a61_0_65"/>
            <p:cNvSpPr/>
            <p:nvPr/>
          </p:nvSpPr>
          <p:spPr>
            <a:xfrm>
              <a:off x="6321426" y="3673475"/>
              <a:ext cx="31750" cy="46038"/>
            </a:xfrm>
            <a:custGeom>
              <a:rect b="b" l="l" r="r" t="t"/>
              <a:pathLst>
                <a:path extrusionOk="0" h="170" w="117">
                  <a:moveTo>
                    <a:pt x="33" y="22"/>
                  </a:moveTo>
                  <a:lnTo>
                    <a:pt x="29" y="23"/>
                  </a:lnTo>
                  <a:lnTo>
                    <a:pt x="26" y="24"/>
                  </a:lnTo>
                  <a:lnTo>
                    <a:pt x="24" y="27"/>
                  </a:lnTo>
                  <a:lnTo>
                    <a:pt x="22" y="30"/>
                  </a:lnTo>
                  <a:lnTo>
                    <a:pt x="21" y="33"/>
                  </a:lnTo>
                  <a:lnTo>
                    <a:pt x="21" y="137"/>
                  </a:lnTo>
                  <a:lnTo>
                    <a:pt x="22" y="140"/>
                  </a:lnTo>
                  <a:lnTo>
                    <a:pt x="24" y="144"/>
                  </a:lnTo>
                  <a:lnTo>
                    <a:pt x="26" y="146"/>
                  </a:lnTo>
                  <a:lnTo>
                    <a:pt x="29" y="147"/>
                  </a:lnTo>
                  <a:lnTo>
                    <a:pt x="33" y="148"/>
                  </a:lnTo>
                  <a:lnTo>
                    <a:pt x="84" y="148"/>
                  </a:lnTo>
                  <a:lnTo>
                    <a:pt x="89" y="147"/>
                  </a:lnTo>
                  <a:lnTo>
                    <a:pt x="92" y="145"/>
                  </a:lnTo>
                  <a:lnTo>
                    <a:pt x="95" y="141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29"/>
                  </a:lnTo>
                  <a:lnTo>
                    <a:pt x="92" y="25"/>
                  </a:lnTo>
                  <a:lnTo>
                    <a:pt x="89" y="23"/>
                  </a:lnTo>
                  <a:lnTo>
                    <a:pt x="84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4" y="0"/>
                  </a:lnTo>
                  <a:lnTo>
                    <a:pt x="97" y="2"/>
                  </a:lnTo>
                  <a:lnTo>
                    <a:pt x="107" y="10"/>
                  </a:lnTo>
                  <a:lnTo>
                    <a:pt x="115" y="21"/>
                  </a:lnTo>
                  <a:lnTo>
                    <a:pt x="117" y="33"/>
                  </a:lnTo>
                  <a:lnTo>
                    <a:pt x="117" y="137"/>
                  </a:lnTo>
                  <a:lnTo>
                    <a:pt x="115" y="150"/>
                  </a:lnTo>
                  <a:lnTo>
                    <a:pt x="107" y="161"/>
                  </a:lnTo>
                  <a:lnTo>
                    <a:pt x="97" y="168"/>
                  </a:lnTo>
                  <a:lnTo>
                    <a:pt x="84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9" y="161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9" y="10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g3343ba29a61_0_65"/>
            <p:cNvSpPr/>
            <p:nvPr/>
          </p:nvSpPr>
          <p:spPr>
            <a:xfrm>
              <a:off x="6408738" y="3673475"/>
              <a:ext cx="30163" cy="46038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30" y="23"/>
                  </a:lnTo>
                  <a:lnTo>
                    <a:pt x="26" y="25"/>
                  </a:lnTo>
                  <a:lnTo>
                    <a:pt x="23" y="29"/>
                  </a:lnTo>
                  <a:lnTo>
                    <a:pt x="23" y="33"/>
                  </a:lnTo>
                  <a:lnTo>
                    <a:pt x="23" y="137"/>
                  </a:lnTo>
                  <a:lnTo>
                    <a:pt x="23" y="141"/>
                  </a:lnTo>
                  <a:lnTo>
                    <a:pt x="26" y="145"/>
                  </a:lnTo>
                  <a:lnTo>
                    <a:pt x="30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7"/>
                  </a:lnTo>
                  <a:lnTo>
                    <a:pt x="91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30"/>
                  </a:lnTo>
                  <a:lnTo>
                    <a:pt x="94" y="27"/>
                  </a:lnTo>
                  <a:lnTo>
                    <a:pt x="91" y="24"/>
                  </a:lnTo>
                  <a:lnTo>
                    <a:pt x="88" y="23"/>
                  </a:lnTo>
                  <a:lnTo>
                    <a:pt x="85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9" y="10"/>
                  </a:lnTo>
                  <a:lnTo>
                    <a:pt x="116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6" y="150"/>
                  </a:lnTo>
                  <a:lnTo>
                    <a:pt x="109" y="161"/>
                  </a:lnTo>
                  <a:lnTo>
                    <a:pt x="98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10" y="161"/>
                  </a:lnTo>
                  <a:lnTo>
                    <a:pt x="3" y="150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g3343ba29a61_0_65"/>
            <p:cNvSpPr/>
            <p:nvPr/>
          </p:nvSpPr>
          <p:spPr>
            <a:xfrm>
              <a:off x="6365876" y="3670300"/>
              <a:ext cx="22225" cy="49213"/>
            </a:xfrm>
            <a:custGeom>
              <a:rect b="b" l="l" r="r" t="t"/>
              <a:pathLst>
                <a:path extrusionOk="0" h="180" w="82">
                  <a:moveTo>
                    <a:pt x="72" y="0"/>
                  </a:moveTo>
                  <a:lnTo>
                    <a:pt x="76" y="1"/>
                  </a:lnTo>
                  <a:lnTo>
                    <a:pt x="80" y="3"/>
                  </a:lnTo>
                  <a:lnTo>
                    <a:pt x="81" y="7"/>
                  </a:lnTo>
                  <a:lnTo>
                    <a:pt x="82" y="10"/>
                  </a:lnTo>
                  <a:lnTo>
                    <a:pt x="82" y="169"/>
                  </a:lnTo>
                  <a:lnTo>
                    <a:pt x="81" y="172"/>
                  </a:lnTo>
                  <a:lnTo>
                    <a:pt x="80" y="176"/>
                  </a:lnTo>
                  <a:lnTo>
                    <a:pt x="77" y="178"/>
                  </a:lnTo>
                  <a:lnTo>
                    <a:pt x="74" y="180"/>
                  </a:lnTo>
                  <a:lnTo>
                    <a:pt x="71" y="180"/>
                  </a:lnTo>
                  <a:lnTo>
                    <a:pt x="67" y="180"/>
                  </a:lnTo>
                  <a:lnTo>
                    <a:pt x="65" y="178"/>
                  </a:lnTo>
                  <a:lnTo>
                    <a:pt x="63" y="176"/>
                  </a:lnTo>
                  <a:lnTo>
                    <a:pt x="60" y="172"/>
                  </a:lnTo>
                  <a:lnTo>
                    <a:pt x="60" y="169"/>
                  </a:lnTo>
                  <a:lnTo>
                    <a:pt x="60" y="32"/>
                  </a:lnTo>
                  <a:lnTo>
                    <a:pt x="17" y="62"/>
                  </a:lnTo>
                  <a:lnTo>
                    <a:pt x="13" y="63"/>
                  </a:lnTo>
                  <a:lnTo>
                    <a:pt x="10" y="64"/>
                  </a:lnTo>
                  <a:lnTo>
                    <a:pt x="6" y="63"/>
                  </a:lnTo>
                  <a:lnTo>
                    <a:pt x="3" y="62"/>
                  </a:lnTo>
                  <a:lnTo>
                    <a:pt x="1" y="60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1" y="46"/>
                  </a:lnTo>
                  <a:lnTo>
                    <a:pt x="4" y="43"/>
                  </a:lnTo>
                  <a:lnTo>
                    <a:pt x="65" y="1"/>
                  </a:lnTo>
                  <a:lnTo>
                    <a:pt x="68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g3343ba29a61_0_65"/>
            <p:cNvSpPr/>
            <p:nvPr/>
          </p:nvSpPr>
          <p:spPr>
            <a:xfrm>
              <a:off x="6319838" y="3732213"/>
              <a:ext cx="31750" cy="44450"/>
            </a:xfrm>
            <a:custGeom>
              <a:rect b="b" l="l" r="r" t="t"/>
              <a:pathLst>
                <a:path extrusionOk="0" h="169" w="118">
                  <a:moveTo>
                    <a:pt x="33" y="21"/>
                  </a:moveTo>
                  <a:lnTo>
                    <a:pt x="28" y="23"/>
                  </a:lnTo>
                  <a:lnTo>
                    <a:pt x="25" y="25"/>
                  </a:lnTo>
                  <a:lnTo>
                    <a:pt x="23" y="28"/>
                  </a:lnTo>
                  <a:lnTo>
                    <a:pt x="23" y="33"/>
                  </a:lnTo>
                  <a:lnTo>
                    <a:pt x="23" y="136"/>
                  </a:lnTo>
                  <a:lnTo>
                    <a:pt x="23" y="140"/>
                  </a:lnTo>
                  <a:lnTo>
                    <a:pt x="24" y="142"/>
                  </a:lnTo>
                  <a:lnTo>
                    <a:pt x="27" y="144"/>
                  </a:lnTo>
                  <a:lnTo>
                    <a:pt x="29" y="147"/>
                  </a:lnTo>
                  <a:lnTo>
                    <a:pt x="33" y="147"/>
                  </a:lnTo>
                  <a:lnTo>
                    <a:pt x="84" y="147"/>
                  </a:lnTo>
                  <a:lnTo>
                    <a:pt x="88" y="147"/>
                  </a:lnTo>
                  <a:lnTo>
                    <a:pt x="91" y="144"/>
                  </a:lnTo>
                  <a:lnTo>
                    <a:pt x="94" y="142"/>
                  </a:lnTo>
                  <a:lnTo>
                    <a:pt x="95" y="140"/>
                  </a:lnTo>
                  <a:lnTo>
                    <a:pt x="96" y="136"/>
                  </a:lnTo>
                  <a:lnTo>
                    <a:pt x="96" y="33"/>
                  </a:lnTo>
                  <a:lnTo>
                    <a:pt x="95" y="28"/>
                  </a:lnTo>
                  <a:lnTo>
                    <a:pt x="94" y="26"/>
                  </a:lnTo>
                  <a:lnTo>
                    <a:pt x="91" y="24"/>
                  </a:lnTo>
                  <a:lnTo>
                    <a:pt x="88" y="21"/>
                  </a:lnTo>
                  <a:lnTo>
                    <a:pt x="84" y="21"/>
                  </a:lnTo>
                  <a:lnTo>
                    <a:pt x="33" y="21"/>
                  </a:lnTo>
                  <a:close/>
                  <a:moveTo>
                    <a:pt x="33" y="0"/>
                  </a:moveTo>
                  <a:lnTo>
                    <a:pt x="84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19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5" y="149"/>
                  </a:lnTo>
                  <a:lnTo>
                    <a:pt x="108" y="159"/>
                  </a:lnTo>
                  <a:lnTo>
                    <a:pt x="98" y="166"/>
                  </a:lnTo>
                  <a:lnTo>
                    <a:pt x="84" y="169"/>
                  </a:lnTo>
                  <a:lnTo>
                    <a:pt x="33" y="169"/>
                  </a:lnTo>
                  <a:lnTo>
                    <a:pt x="20" y="166"/>
                  </a:lnTo>
                  <a:lnTo>
                    <a:pt x="10" y="159"/>
                  </a:lnTo>
                  <a:lnTo>
                    <a:pt x="3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g3343ba29a61_0_65"/>
            <p:cNvSpPr/>
            <p:nvPr/>
          </p:nvSpPr>
          <p:spPr>
            <a:xfrm>
              <a:off x="6278563" y="3729038"/>
              <a:ext cx="20638" cy="47625"/>
            </a:xfrm>
            <a:custGeom>
              <a:rect b="b" l="l" r="r" t="t"/>
              <a:pathLst>
                <a:path extrusionOk="0" h="181" w="84">
                  <a:moveTo>
                    <a:pt x="74" y="0"/>
                  </a:moveTo>
                  <a:lnTo>
                    <a:pt x="78" y="1"/>
                  </a:lnTo>
                  <a:lnTo>
                    <a:pt x="80" y="4"/>
                  </a:lnTo>
                  <a:lnTo>
                    <a:pt x="83" y="7"/>
                  </a:lnTo>
                  <a:lnTo>
                    <a:pt x="84" y="12"/>
                  </a:lnTo>
                  <a:lnTo>
                    <a:pt x="84" y="170"/>
                  </a:lnTo>
                  <a:lnTo>
                    <a:pt x="83" y="174"/>
                  </a:lnTo>
                  <a:lnTo>
                    <a:pt x="82" y="177"/>
                  </a:lnTo>
                  <a:lnTo>
                    <a:pt x="79" y="179"/>
                  </a:lnTo>
                  <a:lnTo>
                    <a:pt x="76" y="181"/>
                  </a:lnTo>
                  <a:lnTo>
                    <a:pt x="72" y="181"/>
                  </a:lnTo>
                  <a:lnTo>
                    <a:pt x="69" y="181"/>
                  </a:lnTo>
                  <a:lnTo>
                    <a:pt x="66" y="179"/>
                  </a:lnTo>
                  <a:lnTo>
                    <a:pt x="63" y="177"/>
                  </a:lnTo>
                  <a:lnTo>
                    <a:pt x="62" y="174"/>
                  </a:lnTo>
                  <a:lnTo>
                    <a:pt x="62" y="170"/>
                  </a:lnTo>
                  <a:lnTo>
                    <a:pt x="62" y="32"/>
                  </a:lnTo>
                  <a:lnTo>
                    <a:pt x="19" y="63"/>
                  </a:lnTo>
                  <a:lnTo>
                    <a:pt x="15" y="64"/>
                  </a:lnTo>
                  <a:lnTo>
                    <a:pt x="12" y="64"/>
                  </a:lnTo>
                  <a:lnTo>
                    <a:pt x="8" y="64"/>
                  </a:lnTo>
                  <a:lnTo>
                    <a:pt x="5" y="62"/>
                  </a:lnTo>
                  <a:lnTo>
                    <a:pt x="3" y="60"/>
                  </a:lnTo>
                  <a:lnTo>
                    <a:pt x="1" y="56"/>
                  </a:lnTo>
                  <a:lnTo>
                    <a:pt x="0" y="53"/>
                  </a:lnTo>
                  <a:lnTo>
                    <a:pt x="1" y="50"/>
                  </a:lnTo>
                  <a:lnTo>
                    <a:pt x="3" y="47"/>
                  </a:lnTo>
                  <a:lnTo>
                    <a:pt x="6" y="45"/>
                  </a:lnTo>
                  <a:lnTo>
                    <a:pt x="67" y="2"/>
                  </a:lnTo>
                  <a:lnTo>
                    <a:pt x="7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g3343ba29a61_0_65"/>
            <p:cNvSpPr/>
            <p:nvPr/>
          </p:nvSpPr>
          <p:spPr>
            <a:xfrm>
              <a:off x="6369051" y="3733800"/>
              <a:ext cx="30163" cy="44450"/>
            </a:xfrm>
            <a:custGeom>
              <a:rect b="b" l="l" r="r" t="t"/>
              <a:pathLst>
                <a:path extrusionOk="0" h="170" w="118">
                  <a:moveTo>
                    <a:pt x="33" y="23"/>
                  </a:moveTo>
                  <a:lnTo>
                    <a:pt x="30" y="23"/>
                  </a:lnTo>
                  <a:lnTo>
                    <a:pt x="26" y="25"/>
                  </a:lnTo>
                  <a:lnTo>
                    <a:pt x="24" y="28"/>
                  </a:lnTo>
                  <a:lnTo>
                    <a:pt x="23" y="30"/>
                  </a:lnTo>
                  <a:lnTo>
                    <a:pt x="22" y="34"/>
                  </a:lnTo>
                  <a:lnTo>
                    <a:pt x="22" y="137"/>
                  </a:lnTo>
                  <a:lnTo>
                    <a:pt x="23" y="142"/>
                  </a:lnTo>
                  <a:lnTo>
                    <a:pt x="25" y="145"/>
                  </a:lnTo>
                  <a:lnTo>
                    <a:pt x="28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8"/>
                  </a:lnTo>
                  <a:lnTo>
                    <a:pt x="91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4"/>
                  </a:lnTo>
                  <a:lnTo>
                    <a:pt x="95" y="30"/>
                  </a:lnTo>
                  <a:lnTo>
                    <a:pt x="94" y="28"/>
                  </a:lnTo>
                  <a:lnTo>
                    <a:pt x="91" y="25"/>
                  </a:lnTo>
                  <a:lnTo>
                    <a:pt x="88" y="23"/>
                  </a:lnTo>
                  <a:lnTo>
                    <a:pt x="85" y="23"/>
                  </a:lnTo>
                  <a:lnTo>
                    <a:pt x="33" y="23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4"/>
                  </a:lnTo>
                  <a:lnTo>
                    <a:pt x="109" y="11"/>
                  </a:lnTo>
                  <a:lnTo>
                    <a:pt x="115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5" y="151"/>
                  </a:lnTo>
                  <a:lnTo>
                    <a:pt x="109" y="161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10" y="161"/>
                  </a:lnTo>
                  <a:lnTo>
                    <a:pt x="3" y="151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3" y="21"/>
                  </a:lnTo>
                  <a:lnTo>
                    <a:pt x="10" y="11"/>
                  </a:lnTo>
                  <a:lnTo>
                    <a:pt x="20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g3343ba29a61_0_65"/>
            <p:cNvSpPr/>
            <p:nvPr/>
          </p:nvSpPr>
          <p:spPr>
            <a:xfrm>
              <a:off x="6411913" y="3730625"/>
              <a:ext cx="22225" cy="47625"/>
            </a:xfrm>
            <a:custGeom>
              <a:rect b="b" l="l" r="r" t="t"/>
              <a:pathLst>
                <a:path extrusionOk="0" h="180" w="82">
                  <a:moveTo>
                    <a:pt x="73" y="0"/>
                  </a:moveTo>
                  <a:lnTo>
                    <a:pt x="77" y="1"/>
                  </a:lnTo>
                  <a:lnTo>
                    <a:pt x="80" y="3"/>
                  </a:lnTo>
                  <a:lnTo>
                    <a:pt x="82" y="7"/>
                  </a:lnTo>
                  <a:lnTo>
                    <a:pt x="82" y="10"/>
                  </a:lnTo>
                  <a:lnTo>
                    <a:pt x="82" y="170"/>
                  </a:lnTo>
                  <a:lnTo>
                    <a:pt x="82" y="173"/>
                  </a:lnTo>
                  <a:lnTo>
                    <a:pt x="80" y="176"/>
                  </a:lnTo>
                  <a:lnTo>
                    <a:pt x="78" y="178"/>
                  </a:lnTo>
                  <a:lnTo>
                    <a:pt x="75" y="180"/>
                  </a:lnTo>
                  <a:lnTo>
                    <a:pt x="72" y="180"/>
                  </a:lnTo>
                  <a:lnTo>
                    <a:pt x="69" y="180"/>
                  </a:lnTo>
                  <a:lnTo>
                    <a:pt x="65" y="178"/>
                  </a:lnTo>
                  <a:lnTo>
                    <a:pt x="63" y="176"/>
                  </a:lnTo>
                  <a:lnTo>
                    <a:pt x="62" y="173"/>
                  </a:lnTo>
                  <a:lnTo>
                    <a:pt x="61" y="170"/>
                  </a:lnTo>
                  <a:lnTo>
                    <a:pt x="61" y="32"/>
                  </a:lnTo>
                  <a:lnTo>
                    <a:pt x="17" y="62"/>
                  </a:lnTo>
                  <a:lnTo>
                    <a:pt x="14" y="64"/>
                  </a:lnTo>
                  <a:lnTo>
                    <a:pt x="10" y="64"/>
                  </a:lnTo>
                  <a:lnTo>
                    <a:pt x="7" y="64"/>
                  </a:lnTo>
                  <a:lnTo>
                    <a:pt x="4" y="62"/>
                  </a:lnTo>
                  <a:lnTo>
                    <a:pt x="2" y="60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2" y="47"/>
                  </a:lnTo>
                  <a:lnTo>
                    <a:pt x="4" y="44"/>
                  </a:lnTo>
                  <a:lnTo>
                    <a:pt x="65" y="2"/>
                  </a:lnTo>
                  <a:lnTo>
                    <a:pt x="69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g3343ba29a61_0_65"/>
            <p:cNvSpPr/>
            <p:nvPr/>
          </p:nvSpPr>
          <p:spPr>
            <a:xfrm>
              <a:off x="5607051" y="3424238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4" y="22"/>
                  </a:moveTo>
                  <a:lnTo>
                    <a:pt x="30" y="23"/>
                  </a:lnTo>
                  <a:lnTo>
                    <a:pt x="27" y="24"/>
                  </a:lnTo>
                  <a:lnTo>
                    <a:pt x="24" y="26"/>
                  </a:lnTo>
                  <a:lnTo>
                    <a:pt x="22" y="30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2" y="140"/>
                  </a:lnTo>
                  <a:lnTo>
                    <a:pt x="24" y="143"/>
                  </a:lnTo>
                  <a:lnTo>
                    <a:pt x="27" y="146"/>
                  </a:lnTo>
                  <a:lnTo>
                    <a:pt x="30" y="147"/>
                  </a:lnTo>
                  <a:lnTo>
                    <a:pt x="34" y="148"/>
                  </a:lnTo>
                  <a:lnTo>
                    <a:pt x="85" y="148"/>
                  </a:lnTo>
                  <a:lnTo>
                    <a:pt x="89" y="147"/>
                  </a:lnTo>
                  <a:lnTo>
                    <a:pt x="91" y="146"/>
                  </a:lnTo>
                  <a:lnTo>
                    <a:pt x="93" y="143"/>
                  </a:lnTo>
                  <a:lnTo>
                    <a:pt x="95" y="140"/>
                  </a:lnTo>
                  <a:lnTo>
                    <a:pt x="95" y="137"/>
                  </a:lnTo>
                  <a:lnTo>
                    <a:pt x="95" y="33"/>
                  </a:lnTo>
                  <a:lnTo>
                    <a:pt x="94" y="28"/>
                  </a:lnTo>
                  <a:lnTo>
                    <a:pt x="92" y="25"/>
                  </a:lnTo>
                  <a:lnTo>
                    <a:pt x="89" y="23"/>
                  </a:lnTo>
                  <a:lnTo>
                    <a:pt x="85" y="22"/>
                  </a:lnTo>
                  <a:lnTo>
                    <a:pt x="34" y="22"/>
                  </a:lnTo>
                  <a:close/>
                  <a:moveTo>
                    <a:pt x="34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20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5" y="149"/>
                  </a:lnTo>
                  <a:lnTo>
                    <a:pt x="108" y="160"/>
                  </a:lnTo>
                  <a:lnTo>
                    <a:pt x="98" y="166"/>
                  </a:lnTo>
                  <a:lnTo>
                    <a:pt x="85" y="170"/>
                  </a:lnTo>
                  <a:lnTo>
                    <a:pt x="34" y="170"/>
                  </a:lnTo>
                  <a:lnTo>
                    <a:pt x="20" y="166"/>
                  </a:lnTo>
                  <a:lnTo>
                    <a:pt x="10" y="160"/>
                  </a:lnTo>
                  <a:lnTo>
                    <a:pt x="3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0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g3343ba29a61_0_65"/>
            <p:cNvSpPr/>
            <p:nvPr/>
          </p:nvSpPr>
          <p:spPr>
            <a:xfrm>
              <a:off x="5692776" y="3424238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29" y="23"/>
                  </a:lnTo>
                  <a:lnTo>
                    <a:pt x="26" y="24"/>
                  </a:lnTo>
                  <a:lnTo>
                    <a:pt x="24" y="26"/>
                  </a:lnTo>
                  <a:lnTo>
                    <a:pt x="23" y="30"/>
                  </a:lnTo>
                  <a:lnTo>
                    <a:pt x="23" y="33"/>
                  </a:lnTo>
                  <a:lnTo>
                    <a:pt x="23" y="137"/>
                  </a:lnTo>
                  <a:lnTo>
                    <a:pt x="23" y="140"/>
                  </a:lnTo>
                  <a:lnTo>
                    <a:pt x="24" y="143"/>
                  </a:lnTo>
                  <a:lnTo>
                    <a:pt x="26" y="146"/>
                  </a:lnTo>
                  <a:lnTo>
                    <a:pt x="29" y="147"/>
                  </a:lnTo>
                  <a:lnTo>
                    <a:pt x="33" y="148"/>
                  </a:lnTo>
                  <a:lnTo>
                    <a:pt x="84" y="148"/>
                  </a:lnTo>
                  <a:lnTo>
                    <a:pt x="88" y="147"/>
                  </a:lnTo>
                  <a:lnTo>
                    <a:pt x="91" y="146"/>
                  </a:lnTo>
                  <a:lnTo>
                    <a:pt x="94" y="143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30"/>
                  </a:lnTo>
                  <a:lnTo>
                    <a:pt x="94" y="26"/>
                  </a:lnTo>
                  <a:lnTo>
                    <a:pt x="91" y="24"/>
                  </a:lnTo>
                  <a:lnTo>
                    <a:pt x="88" y="23"/>
                  </a:lnTo>
                  <a:lnTo>
                    <a:pt x="84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4" y="0"/>
                  </a:lnTo>
                  <a:lnTo>
                    <a:pt x="97" y="2"/>
                  </a:lnTo>
                  <a:lnTo>
                    <a:pt x="109" y="9"/>
                  </a:lnTo>
                  <a:lnTo>
                    <a:pt x="115" y="20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5" y="149"/>
                  </a:lnTo>
                  <a:lnTo>
                    <a:pt x="109" y="160"/>
                  </a:lnTo>
                  <a:lnTo>
                    <a:pt x="97" y="166"/>
                  </a:lnTo>
                  <a:lnTo>
                    <a:pt x="84" y="170"/>
                  </a:lnTo>
                  <a:lnTo>
                    <a:pt x="33" y="170"/>
                  </a:lnTo>
                  <a:lnTo>
                    <a:pt x="20" y="166"/>
                  </a:lnTo>
                  <a:lnTo>
                    <a:pt x="10" y="160"/>
                  </a:lnTo>
                  <a:lnTo>
                    <a:pt x="2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2" y="20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g3343ba29a61_0_65"/>
            <p:cNvSpPr/>
            <p:nvPr/>
          </p:nvSpPr>
          <p:spPr>
            <a:xfrm>
              <a:off x="5651501" y="3421063"/>
              <a:ext cx="20638" cy="47625"/>
            </a:xfrm>
            <a:custGeom>
              <a:rect b="b" l="l" r="r" t="t"/>
              <a:pathLst>
                <a:path extrusionOk="0" h="182" w="84">
                  <a:moveTo>
                    <a:pt x="74" y="0"/>
                  </a:moveTo>
                  <a:lnTo>
                    <a:pt x="78" y="1"/>
                  </a:lnTo>
                  <a:lnTo>
                    <a:pt x="81" y="5"/>
                  </a:lnTo>
                  <a:lnTo>
                    <a:pt x="83" y="7"/>
                  </a:lnTo>
                  <a:lnTo>
                    <a:pt x="84" y="12"/>
                  </a:lnTo>
                  <a:lnTo>
                    <a:pt x="84" y="170"/>
                  </a:lnTo>
                  <a:lnTo>
                    <a:pt x="83" y="174"/>
                  </a:lnTo>
                  <a:lnTo>
                    <a:pt x="82" y="177"/>
                  </a:lnTo>
                  <a:lnTo>
                    <a:pt x="79" y="180"/>
                  </a:lnTo>
                  <a:lnTo>
                    <a:pt x="76" y="181"/>
                  </a:lnTo>
                  <a:lnTo>
                    <a:pt x="72" y="182"/>
                  </a:lnTo>
                  <a:lnTo>
                    <a:pt x="69" y="181"/>
                  </a:lnTo>
                  <a:lnTo>
                    <a:pt x="66" y="180"/>
                  </a:lnTo>
                  <a:lnTo>
                    <a:pt x="63" y="177"/>
                  </a:lnTo>
                  <a:lnTo>
                    <a:pt x="62" y="174"/>
                  </a:lnTo>
                  <a:lnTo>
                    <a:pt x="61" y="170"/>
                  </a:lnTo>
                  <a:lnTo>
                    <a:pt x="61" y="32"/>
                  </a:lnTo>
                  <a:lnTo>
                    <a:pt x="18" y="63"/>
                  </a:lnTo>
                  <a:lnTo>
                    <a:pt x="15" y="65"/>
                  </a:lnTo>
                  <a:lnTo>
                    <a:pt x="12" y="65"/>
                  </a:lnTo>
                  <a:lnTo>
                    <a:pt x="8" y="65"/>
                  </a:lnTo>
                  <a:lnTo>
                    <a:pt x="5" y="63"/>
                  </a:lnTo>
                  <a:lnTo>
                    <a:pt x="3" y="60"/>
                  </a:lnTo>
                  <a:lnTo>
                    <a:pt x="1" y="58"/>
                  </a:lnTo>
                  <a:lnTo>
                    <a:pt x="0" y="54"/>
                  </a:lnTo>
                  <a:lnTo>
                    <a:pt x="1" y="51"/>
                  </a:lnTo>
                  <a:lnTo>
                    <a:pt x="3" y="47"/>
                  </a:lnTo>
                  <a:lnTo>
                    <a:pt x="5" y="45"/>
                  </a:lnTo>
                  <a:lnTo>
                    <a:pt x="67" y="3"/>
                  </a:lnTo>
                  <a:lnTo>
                    <a:pt x="70" y="1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g3343ba29a61_0_65"/>
            <p:cNvSpPr/>
            <p:nvPr/>
          </p:nvSpPr>
          <p:spPr>
            <a:xfrm>
              <a:off x="5638801" y="3486150"/>
              <a:ext cx="30163" cy="44450"/>
            </a:xfrm>
            <a:custGeom>
              <a:rect b="b" l="l" r="r" t="t"/>
              <a:pathLst>
                <a:path extrusionOk="0" h="170" w="118">
                  <a:moveTo>
                    <a:pt x="34" y="22"/>
                  </a:moveTo>
                  <a:lnTo>
                    <a:pt x="30" y="23"/>
                  </a:lnTo>
                  <a:lnTo>
                    <a:pt x="27" y="24"/>
                  </a:lnTo>
                  <a:lnTo>
                    <a:pt x="24" y="26"/>
                  </a:lnTo>
                  <a:lnTo>
                    <a:pt x="23" y="30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3" y="140"/>
                  </a:lnTo>
                  <a:lnTo>
                    <a:pt x="24" y="142"/>
                  </a:lnTo>
                  <a:lnTo>
                    <a:pt x="27" y="146"/>
                  </a:lnTo>
                  <a:lnTo>
                    <a:pt x="30" y="147"/>
                  </a:lnTo>
                  <a:lnTo>
                    <a:pt x="34" y="147"/>
                  </a:lnTo>
                  <a:lnTo>
                    <a:pt x="85" y="147"/>
                  </a:lnTo>
                  <a:lnTo>
                    <a:pt x="89" y="147"/>
                  </a:lnTo>
                  <a:lnTo>
                    <a:pt x="91" y="146"/>
                  </a:lnTo>
                  <a:lnTo>
                    <a:pt x="94" y="142"/>
                  </a:lnTo>
                  <a:lnTo>
                    <a:pt x="95" y="140"/>
                  </a:lnTo>
                  <a:lnTo>
                    <a:pt x="95" y="137"/>
                  </a:lnTo>
                  <a:lnTo>
                    <a:pt x="95" y="33"/>
                  </a:lnTo>
                  <a:lnTo>
                    <a:pt x="95" y="30"/>
                  </a:lnTo>
                  <a:lnTo>
                    <a:pt x="94" y="26"/>
                  </a:lnTo>
                  <a:lnTo>
                    <a:pt x="91" y="24"/>
                  </a:lnTo>
                  <a:lnTo>
                    <a:pt x="89" y="23"/>
                  </a:lnTo>
                  <a:lnTo>
                    <a:pt x="85" y="22"/>
                  </a:lnTo>
                  <a:lnTo>
                    <a:pt x="34" y="22"/>
                  </a:lnTo>
                  <a:close/>
                  <a:moveTo>
                    <a:pt x="34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5" y="149"/>
                  </a:lnTo>
                  <a:lnTo>
                    <a:pt x="108" y="160"/>
                  </a:lnTo>
                  <a:lnTo>
                    <a:pt x="98" y="167"/>
                  </a:lnTo>
                  <a:lnTo>
                    <a:pt x="85" y="170"/>
                  </a:lnTo>
                  <a:lnTo>
                    <a:pt x="34" y="170"/>
                  </a:lnTo>
                  <a:lnTo>
                    <a:pt x="20" y="167"/>
                  </a:lnTo>
                  <a:lnTo>
                    <a:pt x="10" y="160"/>
                  </a:lnTo>
                  <a:lnTo>
                    <a:pt x="3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g3343ba29a61_0_65"/>
            <p:cNvSpPr/>
            <p:nvPr/>
          </p:nvSpPr>
          <p:spPr>
            <a:xfrm>
              <a:off x="5686426" y="3487738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4" y="21"/>
                  </a:moveTo>
                  <a:lnTo>
                    <a:pt x="29" y="23"/>
                  </a:lnTo>
                  <a:lnTo>
                    <a:pt x="26" y="25"/>
                  </a:lnTo>
                  <a:lnTo>
                    <a:pt x="23" y="28"/>
                  </a:lnTo>
                  <a:lnTo>
                    <a:pt x="22" y="33"/>
                  </a:lnTo>
                  <a:lnTo>
                    <a:pt x="22" y="136"/>
                  </a:lnTo>
                  <a:lnTo>
                    <a:pt x="23" y="140"/>
                  </a:lnTo>
                  <a:lnTo>
                    <a:pt x="26" y="143"/>
                  </a:lnTo>
                  <a:lnTo>
                    <a:pt x="29" y="146"/>
                  </a:lnTo>
                  <a:lnTo>
                    <a:pt x="34" y="147"/>
                  </a:lnTo>
                  <a:lnTo>
                    <a:pt x="85" y="147"/>
                  </a:lnTo>
                  <a:lnTo>
                    <a:pt x="89" y="146"/>
                  </a:lnTo>
                  <a:lnTo>
                    <a:pt x="92" y="143"/>
                  </a:lnTo>
                  <a:lnTo>
                    <a:pt x="96" y="140"/>
                  </a:lnTo>
                  <a:lnTo>
                    <a:pt x="96" y="136"/>
                  </a:lnTo>
                  <a:lnTo>
                    <a:pt x="96" y="33"/>
                  </a:lnTo>
                  <a:lnTo>
                    <a:pt x="96" y="28"/>
                  </a:lnTo>
                  <a:lnTo>
                    <a:pt x="92" y="25"/>
                  </a:lnTo>
                  <a:lnTo>
                    <a:pt x="89" y="23"/>
                  </a:lnTo>
                  <a:lnTo>
                    <a:pt x="85" y="21"/>
                  </a:lnTo>
                  <a:lnTo>
                    <a:pt x="34" y="21"/>
                  </a:lnTo>
                  <a:close/>
                  <a:moveTo>
                    <a:pt x="34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19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5" y="149"/>
                  </a:lnTo>
                  <a:lnTo>
                    <a:pt x="108" y="159"/>
                  </a:lnTo>
                  <a:lnTo>
                    <a:pt x="98" y="166"/>
                  </a:lnTo>
                  <a:lnTo>
                    <a:pt x="85" y="170"/>
                  </a:lnTo>
                  <a:lnTo>
                    <a:pt x="34" y="170"/>
                  </a:lnTo>
                  <a:lnTo>
                    <a:pt x="20" y="166"/>
                  </a:lnTo>
                  <a:lnTo>
                    <a:pt x="10" y="159"/>
                  </a:lnTo>
                  <a:lnTo>
                    <a:pt x="3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g3343ba29a61_0_65"/>
            <p:cNvSpPr/>
            <p:nvPr/>
          </p:nvSpPr>
          <p:spPr>
            <a:xfrm>
              <a:off x="5599113" y="3544888"/>
              <a:ext cx="30163" cy="46038"/>
            </a:xfrm>
            <a:custGeom>
              <a:rect b="b" l="l" r="r" t="t"/>
              <a:pathLst>
                <a:path extrusionOk="0" h="170" w="117">
                  <a:moveTo>
                    <a:pt x="34" y="22"/>
                  </a:moveTo>
                  <a:lnTo>
                    <a:pt x="29" y="23"/>
                  </a:lnTo>
                  <a:lnTo>
                    <a:pt x="26" y="25"/>
                  </a:lnTo>
                  <a:lnTo>
                    <a:pt x="23" y="29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2" y="140"/>
                  </a:lnTo>
                  <a:lnTo>
                    <a:pt x="24" y="144"/>
                  </a:lnTo>
                  <a:lnTo>
                    <a:pt x="27" y="146"/>
                  </a:lnTo>
                  <a:lnTo>
                    <a:pt x="30" y="147"/>
                  </a:lnTo>
                  <a:lnTo>
                    <a:pt x="34" y="148"/>
                  </a:lnTo>
                  <a:lnTo>
                    <a:pt x="85" y="148"/>
                  </a:lnTo>
                  <a:lnTo>
                    <a:pt x="89" y="147"/>
                  </a:lnTo>
                  <a:lnTo>
                    <a:pt x="91" y="146"/>
                  </a:lnTo>
                  <a:lnTo>
                    <a:pt x="93" y="144"/>
                  </a:lnTo>
                  <a:lnTo>
                    <a:pt x="95" y="140"/>
                  </a:lnTo>
                  <a:lnTo>
                    <a:pt x="95" y="137"/>
                  </a:lnTo>
                  <a:lnTo>
                    <a:pt x="95" y="33"/>
                  </a:lnTo>
                  <a:lnTo>
                    <a:pt x="95" y="30"/>
                  </a:lnTo>
                  <a:lnTo>
                    <a:pt x="93" y="26"/>
                  </a:lnTo>
                  <a:lnTo>
                    <a:pt x="91" y="24"/>
                  </a:lnTo>
                  <a:lnTo>
                    <a:pt x="89" y="23"/>
                  </a:lnTo>
                  <a:lnTo>
                    <a:pt x="85" y="22"/>
                  </a:lnTo>
                  <a:lnTo>
                    <a:pt x="34" y="22"/>
                  </a:lnTo>
                  <a:close/>
                  <a:moveTo>
                    <a:pt x="34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10"/>
                  </a:lnTo>
                  <a:lnTo>
                    <a:pt x="115" y="21"/>
                  </a:lnTo>
                  <a:lnTo>
                    <a:pt x="117" y="33"/>
                  </a:lnTo>
                  <a:lnTo>
                    <a:pt x="117" y="137"/>
                  </a:lnTo>
                  <a:lnTo>
                    <a:pt x="115" y="149"/>
                  </a:lnTo>
                  <a:lnTo>
                    <a:pt x="108" y="160"/>
                  </a:lnTo>
                  <a:lnTo>
                    <a:pt x="98" y="168"/>
                  </a:lnTo>
                  <a:lnTo>
                    <a:pt x="85" y="170"/>
                  </a:lnTo>
                  <a:lnTo>
                    <a:pt x="34" y="170"/>
                  </a:lnTo>
                  <a:lnTo>
                    <a:pt x="20" y="168"/>
                  </a:lnTo>
                  <a:lnTo>
                    <a:pt x="9" y="160"/>
                  </a:lnTo>
                  <a:lnTo>
                    <a:pt x="3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9" y="10"/>
                  </a:lnTo>
                  <a:lnTo>
                    <a:pt x="20" y="2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g3343ba29a61_0_65"/>
            <p:cNvSpPr/>
            <p:nvPr/>
          </p:nvSpPr>
          <p:spPr>
            <a:xfrm>
              <a:off x="5684838" y="3544888"/>
              <a:ext cx="31750" cy="46038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29" y="23"/>
                  </a:lnTo>
                  <a:lnTo>
                    <a:pt x="26" y="24"/>
                  </a:lnTo>
                  <a:lnTo>
                    <a:pt x="24" y="26"/>
                  </a:lnTo>
                  <a:lnTo>
                    <a:pt x="23" y="30"/>
                  </a:lnTo>
                  <a:lnTo>
                    <a:pt x="21" y="33"/>
                  </a:lnTo>
                  <a:lnTo>
                    <a:pt x="21" y="137"/>
                  </a:lnTo>
                  <a:lnTo>
                    <a:pt x="23" y="140"/>
                  </a:lnTo>
                  <a:lnTo>
                    <a:pt x="24" y="144"/>
                  </a:lnTo>
                  <a:lnTo>
                    <a:pt x="26" y="146"/>
                  </a:lnTo>
                  <a:lnTo>
                    <a:pt x="29" y="147"/>
                  </a:lnTo>
                  <a:lnTo>
                    <a:pt x="33" y="148"/>
                  </a:lnTo>
                  <a:lnTo>
                    <a:pt x="84" y="148"/>
                  </a:lnTo>
                  <a:lnTo>
                    <a:pt x="88" y="147"/>
                  </a:lnTo>
                  <a:lnTo>
                    <a:pt x="91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29"/>
                  </a:lnTo>
                  <a:lnTo>
                    <a:pt x="92" y="25"/>
                  </a:lnTo>
                  <a:lnTo>
                    <a:pt x="89" y="23"/>
                  </a:lnTo>
                  <a:lnTo>
                    <a:pt x="84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4" y="0"/>
                  </a:lnTo>
                  <a:lnTo>
                    <a:pt x="97" y="2"/>
                  </a:lnTo>
                  <a:lnTo>
                    <a:pt x="108" y="10"/>
                  </a:lnTo>
                  <a:lnTo>
                    <a:pt x="115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5" y="149"/>
                  </a:lnTo>
                  <a:lnTo>
                    <a:pt x="108" y="160"/>
                  </a:lnTo>
                  <a:lnTo>
                    <a:pt x="97" y="168"/>
                  </a:lnTo>
                  <a:lnTo>
                    <a:pt x="84" y="170"/>
                  </a:lnTo>
                  <a:lnTo>
                    <a:pt x="33" y="170"/>
                  </a:lnTo>
                  <a:lnTo>
                    <a:pt x="20" y="168"/>
                  </a:lnTo>
                  <a:lnTo>
                    <a:pt x="10" y="160"/>
                  </a:lnTo>
                  <a:lnTo>
                    <a:pt x="3" y="149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g3343ba29a61_0_65"/>
            <p:cNvSpPr/>
            <p:nvPr/>
          </p:nvSpPr>
          <p:spPr>
            <a:xfrm>
              <a:off x="5641976" y="3541713"/>
              <a:ext cx="22225" cy="49213"/>
            </a:xfrm>
            <a:custGeom>
              <a:rect b="b" l="l" r="r" t="t"/>
              <a:pathLst>
                <a:path extrusionOk="0" h="180" w="84">
                  <a:moveTo>
                    <a:pt x="74" y="0"/>
                  </a:moveTo>
                  <a:lnTo>
                    <a:pt x="77" y="1"/>
                  </a:lnTo>
                  <a:lnTo>
                    <a:pt x="80" y="3"/>
                  </a:lnTo>
                  <a:lnTo>
                    <a:pt x="83" y="7"/>
                  </a:lnTo>
                  <a:lnTo>
                    <a:pt x="84" y="10"/>
                  </a:lnTo>
                  <a:lnTo>
                    <a:pt x="84" y="169"/>
                  </a:lnTo>
                  <a:lnTo>
                    <a:pt x="83" y="172"/>
                  </a:lnTo>
                  <a:lnTo>
                    <a:pt x="82" y="175"/>
                  </a:lnTo>
                  <a:lnTo>
                    <a:pt x="79" y="178"/>
                  </a:lnTo>
                  <a:lnTo>
                    <a:pt x="76" y="179"/>
                  </a:lnTo>
                  <a:lnTo>
                    <a:pt x="72" y="180"/>
                  </a:lnTo>
                  <a:lnTo>
                    <a:pt x="69" y="179"/>
                  </a:lnTo>
                  <a:lnTo>
                    <a:pt x="66" y="178"/>
                  </a:lnTo>
                  <a:lnTo>
                    <a:pt x="63" y="175"/>
                  </a:lnTo>
                  <a:lnTo>
                    <a:pt x="62" y="172"/>
                  </a:lnTo>
                  <a:lnTo>
                    <a:pt x="61" y="169"/>
                  </a:lnTo>
                  <a:lnTo>
                    <a:pt x="61" y="32"/>
                  </a:lnTo>
                  <a:lnTo>
                    <a:pt x="17" y="62"/>
                  </a:lnTo>
                  <a:lnTo>
                    <a:pt x="15" y="63"/>
                  </a:lnTo>
                  <a:lnTo>
                    <a:pt x="12" y="64"/>
                  </a:lnTo>
                  <a:lnTo>
                    <a:pt x="8" y="63"/>
                  </a:lnTo>
                  <a:lnTo>
                    <a:pt x="5" y="62"/>
                  </a:lnTo>
                  <a:lnTo>
                    <a:pt x="3" y="59"/>
                  </a:lnTo>
                  <a:lnTo>
                    <a:pt x="1" y="56"/>
                  </a:lnTo>
                  <a:lnTo>
                    <a:pt x="0" y="53"/>
                  </a:lnTo>
                  <a:lnTo>
                    <a:pt x="1" y="49"/>
                  </a:lnTo>
                  <a:lnTo>
                    <a:pt x="3" y="46"/>
                  </a:lnTo>
                  <a:lnTo>
                    <a:pt x="5" y="43"/>
                  </a:lnTo>
                  <a:lnTo>
                    <a:pt x="66" y="1"/>
                  </a:lnTo>
                  <a:lnTo>
                    <a:pt x="70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g3343ba29a61_0_65"/>
            <p:cNvSpPr/>
            <p:nvPr/>
          </p:nvSpPr>
          <p:spPr>
            <a:xfrm>
              <a:off x="5603876" y="3611563"/>
              <a:ext cx="31750" cy="44450"/>
            </a:xfrm>
            <a:custGeom>
              <a:rect b="b" l="l" r="r" t="t"/>
              <a:pathLst>
                <a:path extrusionOk="0" h="170" w="118">
                  <a:moveTo>
                    <a:pt x="33" y="23"/>
                  </a:moveTo>
                  <a:lnTo>
                    <a:pt x="30" y="23"/>
                  </a:lnTo>
                  <a:lnTo>
                    <a:pt x="26" y="26"/>
                  </a:lnTo>
                  <a:lnTo>
                    <a:pt x="24" y="28"/>
                  </a:lnTo>
                  <a:lnTo>
                    <a:pt x="23" y="30"/>
                  </a:lnTo>
                  <a:lnTo>
                    <a:pt x="22" y="34"/>
                  </a:lnTo>
                  <a:lnTo>
                    <a:pt x="22" y="137"/>
                  </a:lnTo>
                  <a:lnTo>
                    <a:pt x="23" y="140"/>
                  </a:lnTo>
                  <a:lnTo>
                    <a:pt x="24" y="144"/>
                  </a:lnTo>
                  <a:lnTo>
                    <a:pt x="26" y="146"/>
                  </a:lnTo>
                  <a:lnTo>
                    <a:pt x="30" y="148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9" y="147"/>
                  </a:lnTo>
                  <a:lnTo>
                    <a:pt x="93" y="145"/>
                  </a:lnTo>
                  <a:lnTo>
                    <a:pt x="95" y="142"/>
                  </a:lnTo>
                  <a:lnTo>
                    <a:pt x="96" y="137"/>
                  </a:lnTo>
                  <a:lnTo>
                    <a:pt x="96" y="34"/>
                  </a:lnTo>
                  <a:lnTo>
                    <a:pt x="95" y="30"/>
                  </a:lnTo>
                  <a:lnTo>
                    <a:pt x="93" y="27"/>
                  </a:lnTo>
                  <a:lnTo>
                    <a:pt x="89" y="23"/>
                  </a:lnTo>
                  <a:lnTo>
                    <a:pt x="85" y="23"/>
                  </a:lnTo>
                  <a:lnTo>
                    <a:pt x="33" y="23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4"/>
                  </a:lnTo>
                  <a:lnTo>
                    <a:pt x="108" y="11"/>
                  </a:lnTo>
                  <a:lnTo>
                    <a:pt x="116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6" y="151"/>
                  </a:lnTo>
                  <a:lnTo>
                    <a:pt x="108" y="161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8"/>
                  </a:lnTo>
                  <a:lnTo>
                    <a:pt x="10" y="161"/>
                  </a:lnTo>
                  <a:lnTo>
                    <a:pt x="2" y="151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2" y="21"/>
                  </a:lnTo>
                  <a:lnTo>
                    <a:pt x="10" y="11"/>
                  </a:lnTo>
                  <a:lnTo>
                    <a:pt x="21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g3343ba29a61_0_65"/>
            <p:cNvSpPr/>
            <p:nvPr/>
          </p:nvSpPr>
          <p:spPr>
            <a:xfrm>
              <a:off x="5691188" y="3611563"/>
              <a:ext cx="30163" cy="44450"/>
            </a:xfrm>
            <a:custGeom>
              <a:rect b="b" l="l" r="r" t="t"/>
              <a:pathLst>
                <a:path extrusionOk="0" h="170" w="118">
                  <a:moveTo>
                    <a:pt x="35" y="23"/>
                  </a:moveTo>
                  <a:lnTo>
                    <a:pt x="30" y="23"/>
                  </a:lnTo>
                  <a:lnTo>
                    <a:pt x="28" y="26"/>
                  </a:lnTo>
                  <a:lnTo>
                    <a:pt x="26" y="28"/>
                  </a:lnTo>
                  <a:lnTo>
                    <a:pt x="23" y="30"/>
                  </a:lnTo>
                  <a:lnTo>
                    <a:pt x="23" y="34"/>
                  </a:lnTo>
                  <a:lnTo>
                    <a:pt x="23" y="137"/>
                  </a:lnTo>
                  <a:lnTo>
                    <a:pt x="23" y="140"/>
                  </a:lnTo>
                  <a:lnTo>
                    <a:pt x="26" y="144"/>
                  </a:lnTo>
                  <a:lnTo>
                    <a:pt x="28" y="146"/>
                  </a:lnTo>
                  <a:lnTo>
                    <a:pt x="30" y="148"/>
                  </a:lnTo>
                  <a:lnTo>
                    <a:pt x="35" y="148"/>
                  </a:lnTo>
                  <a:lnTo>
                    <a:pt x="86" y="148"/>
                  </a:lnTo>
                  <a:lnTo>
                    <a:pt x="90" y="147"/>
                  </a:lnTo>
                  <a:lnTo>
                    <a:pt x="93" y="145"/>
                  </a:lnTo>
                  <a:lnTo>
                    <a:pt x="95" y="142"/>
                  </a:lnTo>
                  <a:lnTo>
                    <a:pt x="97" y="137"/>
                  </a:lnTo>
                  <a:lnTo>
                    <a:pt x="97" y="34"/>
                  </a:lnTo>
                  <a:lnTo>
                    <a:pt x="95" y="30"/>
                  </a:lnTo>
                  <a:lnTo>
                    <a:pt x="93" y="27"/>
                  </a:lnTo>
                  <a:lnTo>
                    <a:pt x="90" y="23"/>
                  </a:lnTo>
                  <a:lnTo>
                    <a:pt x="86" y="23"/>
                  </a:lnTo>
                  <a:lnTo>
                    <a:pt x="35" y="23"/>
                  </a:lnTo>
                  <a:close/>
                  <a:moveTo>
                    <a:pt x="35" y="0"/>
                  </a:moveTo>
                  <a:lnTo>
                    <a:pt x="86" y="0"/>
                  </a:lnTo>
                  <a:lnTo>
                    <a:pt x="99" y="4"/>
                  </a:lnTo>
                  <a:lnTo>
                    <a:pt x="109" y="11"/>
                  </a:lnTo>
                  <a:lnTo>
                    <a:pt x="116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6" y="151"/>
                  </a:lnTo>
                  <a:lnTo>
                    <a:pt x="109" y="161"/>
                  </a:lnTo>
                  <a:lnTo>
                    <a:pt x="99" y="168"/>
                  </a:lnTo>
                  <a:lnTo>
                    <a:pt x="86" y="170"/>
                  </a:lnTo>
                  <a:lnTo>
                    <a:pt x="35" y="170"/>
                  </a:lnTo>
                  <a:lnTo>
                    <a:pt x="21" y="168"/>
                  </a:lnTo>
                  <a:lnTo>
                    <a:pt x="11" y="161"/>
                  </a:lnTo>
                  <a:lnTo>
                    <a:pt x="4" y="151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4" y="21"/>
                  </a:lnTo>
                  <a:lnTo>
                    <a:pt x="11" y="11"/>
                  </a:lnTo>
                  <a:lnTo>
                    <a:pt x="21" y="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g3343ba29a61_0_65"/>
            <p:cNvSpPr/>
            <p:nvPr/>
          </p:nvSpPr>
          <p:spPr>
            <a:xfrm>
              <a:off x="5648326" y="3608388"/>
              <a:ext cx="22225" cy="47625"/>
            </a:xfrm>
            <a:custGeom>
              <a:rect b="b" l="l" r="r" t="t"/>
              <a:pathLst>
                <a:path extrusionOk="0" h="180" w="83">
                  <a:moveTo>
                    <a:pt x="72" y="0"/>
                  </a:moveTo>
                  <a:lnTo>
                    <a:pt x="77" y="1"/>
                  </a:lnTo>
                  <a:lnTo>
                    <a:pt x="80" y="3"/>
                  </a:lnTo>
                  <a:lnTo>
                    <a:pt x="81" y="7"/>
                  </a:lnTo>
                  <a:lnTo>
                    <a:pt x="83" y="10"/>
                  </a:lnTo>
                  <a:lnTo>
                    <a:pt x="83" y="170"/>
                  </a:lnTo>
                  <a:lnTo>
                    <a:pt x="83" y="173"/>
                  </a:lnTo>
                  <a:lnTo>
                    <a:pt x="80" y="176"/>
                  </a:lnTo>
                  <a:lnTo>
                    <a:pt x="78" y="178"/>
                  </a:lnTo>
                  <a:lnTo>
                    <a:pt x="75" y="180"/>
                  </a:lnTo>
                  <a:lnTo>
                    <a:pt x="71" y="180"/>
                  </a:lnTo>
                  <a:lnTo>
                    <a:pt x="68" y="180"/>
                  </a:lnTo>
                  <a:lnTo>
                    <a:pt x="65" y="178"/>
                  </a:lnTo>
                  <a:lnTo>
                    <a:pt x="63" y="176"/>
                  </a:lnTo>
                  <a:lnTo>
                    <a:pt x="61" y="173"/>
                  </a:lnTo>
                  <a:lnTo>
                    <a:pt x="61" y="170"/>
                  </a:lnTo>
                  <a:lnTo>
                    <a:pt x="61" y="32"/>
                  </a:lnTo>
                  <a:lnTo>
                    <a:pt x="17" y="62"/>
                  </a:lnTo>
                  <a:lnTo>
                    <a:pt x="14" y="64"/>
                  </a:lnTo>
                  <a:lnTo>
                    <a:pt x="10" y="64"/>
                  </a:lnTo>
                  <a:lnTo>
                    <a:pt x="7" y="63"/>
                  </a:lnTo>
                  <a:lnTo>
                    <a:pt x="5" y="62"/>
                  </a:lnTo>
                  <a:lnTo>
                    <a:pt x="1" y="60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2" y="47"/>
                  </a:lnTo>
                  <a:lnTo>
                    <a:pt x="5" y="45"/>
                  </a:lnTo>
                  <a:lnTo>
                    <a:pt x="65" y="1"/>
                  </a:lnTo>
                  <a:lnTo>
                    <a:pt x="69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g3343ba29a61_0_65"/>
            <p:cNvSpPr/>
            <p:nvPr/>
          </p:nvSpPr>
          <p:spPr>
            <a:xfrm>
              <a:off x="5635626" y="3671888"/>
              <a:ext cx="31750" cy="46038"/>
            </a:xfrm>
            <a:custGeom>
              <a:rect b="b" l="l" r="r" t="t"/>
              <a:pathLst>
                <a:path extrusionOk="0" h="170" w="118">
                  <a:moveTo>
                    <a:pt x="33" y="23"/>
                  </a:moveTo>
                  <a:lnTo>
                    <a:pt x="30" y="23"/>
                  </a:lnTo>
                  <a:lnTo>
                    <a:pt x="26" y="24"/>
                  </a:lnTo>
                  <a:lnTo>
                    <a:pt x="24" y="28"/>
                  </a:lnTo>
                  <a:lnTo>
                    <a:pt x="23" y="30"/>
                  </a:lnTo>
                  <a:lnTo>
                    <a:pt x="22" y="34"/>
                  </a:lnTo>
                  <a:lnTo>
                    <a:pt x="22" y="137"/>
                  </a:lnTo>
                  <a:lnTo>
                    <a:pt x="23" y="141"/>
                  </a:lnTo>
                  <a:lnTo>
                    <a:pt x="24" y="144"/>
                  </a:lnTo>
                  <a:lnTo>
                    <a:pt x="26" y="146"/>
                  </a:lnTo>
                  <a:lnTo>
                    <a:pt x="30" y="147"/>
                  </a:lnTo>
                  <a:lnTo>
                    <a:pt x="33" y="149"/>
                  </a:lnTo>
                  <a:lnTo>
                    <a:pt x="85" y="149"/>
                  </a:lnTo>
                  <a:lnTo>
                    <a:pt x="88" y="147"/>
                  </a:lnTo>
                  <a:lnTo>
                    <a:pt x="92" y="146"/>
                  </a:lnTo>
                  <a:lnTo>
                    <a:pt x="94" y="144"/>
                  </a:lnTo>
                  <a:lnTo>
                    <a:pt x="95" y="141"/>
                  </a:lnTo>
                  <a:lnTo>
                    <a:pt x="96" y="137"/>
                  </a:lnTo>
                  <a:lnTo>
                    <a:pt x="96" y="34"/>
                  </a:lnTo>
                  <a:lnTo>
                    <a:pt x="95" y="29"/>
                  </a:lnTo>
                  <a:lnTo>
                    <a:pt x="93" y="26"/>
                  </a:lnTo>
                  <a:lnTo>
                    <a:pt x="89" y="23"/>
                  </a:lnTo>
                  <a:lnTo>
                    <a:pt x="85" y="23"/>
                  </a:lnTo>
                  <a:lnTo>
                    <a:pt x="33" y="23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4"/>
                  </a:lnTo>
                  <a:lnTo>
                    <a:pt x="109" y="11"/>
                  </a:lnTo>
                  <a:lnTo>
                    <a:pt x="116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6" y="150"/>
                  </a:lnTo>
                  <a:lnTo>
                    <a:pt x="109" y="161"/>
                  </a:lnTo>
                  <a:lnTo>
                    <a:pt x="97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8"/>
                  </a:lnTo>
                  <a:lnTo>
                    <a:pt x="10" y="161"/>
                  </a:lnTo>
                  <a:lnTo>
                    <a:pt x="2" y="151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2" y="21"/>
                  </a:lnTo>
                  <a:lnTo>
                    <a:pt x="10" y="11"/>
                  </a:lnTo>
                  <a:lnTo>
                    <a:pt x="21" y="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g3343ba29a61_0_65"/>
            <p:cNvSpPr/>
            <p:nvPr/>
          </p:nvSpPr>
          <p:spPr>
            <a:xfrm>
              <a:off x="5683251" y="3673475"/>
              <a:ext cx="31750" cy="46038"/>
            </a:xfrm>
            <a:custGeom>
              <a:rect b="b" l="l" r="r" t="t"/>
              <a:pathLst>
                <a:path extrusionOk="0" h="170" w="118">
                  <a:moveTo>
                    <a:pt x="33" y="22"/>
                  </a:moveTo>
                  <a:lnTo>
                    <a:pt x="29" y="23"/>
                  </a:lnTo>
                  <a:lnTo>
                    <a:pt x="25" y="25"/>
                  </a:lnTo>
                  <a:lnTo>
                    <a:pt x="23" y="29"/>
                  </a:lnTo>
                  <a:lnTo>
                    <a:pt x="22" y="33"/>
                  </a:lnTo>
                  <a:lnTo>
                    <a:pt x="22" y="137"/>
                  </a:lnTo>
                  <a:lnTo>
                    <a:pt x="23" y="141"/>
                  </a:lnTo>
                  <a:lnTo>
                    <a:pt x="25" y="145"/>
                  </a:lnTo>
                  <a:lnTo>
                    <a:pt x="29" y="147"/>
                  </a:lnTo>
                  <a:lnTo>
                    <a:pt x="33" y="148"/>
                  </a:lnTo>
                  <a:lnTo>
                    <a:pt x="85" y="148"/>
                  </a:lnTo>
                  <a:lnTo>
                    <a:pt x="88" y="147"/>
                  </a:lnTo>
                  <a:lnTo>
                    <a:pt x="92" y="146"/>
                  </a:lnTo>
                  <a:lnTo>
                    <a:pt x="94" y="144"/>
                  </a:lnTo>
                  <a:lnTo>
                    <a:pt x="95" y="140"/>
                  </a:lnTo>
                  <a:lnTo>
                    <a:pt x="96" y="137"/>
                  </a:lnTo>
                  <a:lnTo>
                    <a:pt x="96" y="33"/>
                  </a:lnTo>
                  <a:lnTo>
                    <a:pt x="95" y="30"/>
                  </a:lnTo>
                  <a:lnTo>
                    <a:pt x="94" y="27"/>
                  </a:lnTo>
                  <a:lnTo>
                    <a:pt x="92" y="24"/>
                  </a:lnTo>
                  <a:lnTo>
                    <a:pt x="88" y="23"/>
                  </a:lnTo>
                  <a:lnTo>
                    <a:pt x="85" y="22"/>
                  </a:lnTo>
                  <a:lnTo>
                    <a:pt x="33" y="22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8" y="2"/>
                  </a:lnTo>
                  <a:lnTo>
                    <a:pt x="108" y="10"/>
                  </a:lnTo>
                  <a:lnTo>
                    <a:pt x="116" y="21"/>
                  </a:lnTo>
                  <a:lnTo>
                    <a:pt x="118" y="33"/>
                  </a:lnTo>
                  <a:lnTo>
                    <a:pt x="118" y="137"/>
                  </a:lnTo>
                  <a:lnTo>
                    <a:pt x="116" y="150"/>
                  </a:lnTo>
                  <a:lnTo>
                    <a:pt x="108" y="161"/>
                  </a:lnTo>
                  <a:lnTo>
                    <a:pt x="98" y="168"/>
                  </a:lnTo>
                  <a:lnTo>
                    <a:pt x="85" y="170"/>
                  </a:lnTo>
                  <a:lnTo>
                    <a:pt x="33" y="170"/>
                  </a:lnTo>
                  <a:lnTo>
                    <a:pt x="21" y="168"/>
                  </a:lnTo>
                  <a:lnTo>
                    <a:pt x="10" y="161"/>
                  </a:lnTo>
                  <a:lnTo>
                    <a:pt x="2" y="150"/>
                  </a:lnTo>
                  <a:lnTo>
                    <a:pt x="0" y="137"/>
                  </a:lnTo>
                  <a:lnTo>
                    <a:pt x="0" y="33"/>
                  </a:lnTo>
                  <a:lnTo>
                    <a:pt x="2" y="21"/>
                  </a:lnTo>
                  <a:lnTo>
                    <a:pt x="10" y="10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g3343ba29a61_0_65"/>
            <p:cNvSpPr/>
            <p:nvPr/>
          </p:nvSpPr>
          <p:spPr>
            <a:xfrm>
              <a:off x="5727701" y="3670300"/>
              <a:ext cx="22225" cy="49213"/>
            </a:xfrm>
            <a:custGeom>
              <a:rect b="b" l="l" r="r" t="t"/>
              <a:pathLst>
                <a:path extrusionOk="0" h="180" w="83">
                  <a:moveTo>
                    <a:pt x="74" y="0"/>
                  </a:moveTo>
                  <a:lnTo>
                    <a:pt x="77" y="1"/>
                  </a:lnTo>
                  <a:lnTo>
                    <a:pt x="79" y="2"/>
                  </a:lnTo>
                  <a:lnTo>
                    <a:pt x="82" y="4"/>
                  </a:lnTo>
                  <a:lnTo>
                    <a:pt x="83" y="8"/>
                  </a:lnTo>
                  <a:lnTo>
                    <a:pt x="83" y="10"/>
                  </a:lnTo>
                  <a:lnTo>
                    <a:pt x="83" y="169"/>
                  </a:lnTo>
                  <a:lnTo>
                    <a:pt x="83" y="172"/>
                  </a:lnTo>
                  <a:lnTo>
                    <a:pt x="80" y="176"/>
                  </a:lnTo>
                  <a:lnTo>
                    <a:pt x="78" y="178"/>
                  </a:lnTo>
                  <a:lnTo>
                    <a:pt x="76" y="180"/>
                  </a:lnTo>
                  <a:lnTo>
                    <a:pt x="72" y="180"/>
                  </a:lnTo>
                  <a:lnTo>
                    <a:pt x="68" y="180"/>
                  </a:lnTo>
                  <a:lnTo>
                    <a:pt x="66" y="178"/>
                  </a:lnTo>
                  <a:lnTo>
                    <a:pt x="63" y="176"/>
                  </a:lnTo>
                  <a:lnTo>
                    <a:pt x="61" y="172"/>
                  </a:lnTo>
                  <a:lnTo>
                    <a:pt x="61" y="169"/>
                  </a:lnTo>
                  <a:lnTo>
                    <a:pt x="61" y="32"/>
                  </a:lnTo>
                  <a:lnTo>
                    <a:pt x="17" y="62"/>
                  </a:lnTo>
                  <a:lnTo>
                    <a:pt x="14" y="63"/>
                  </a:lnTo>
                  <a:lnTo>
                    <a:pt x="11" y="64"/>
                  </a:lnTo>
                  <a:lnTo>
                    <a:pt x="7" y="63"/>
                  </a:lnTo>
                  <a:lnTo>
                    <a:pt x="5" y="62"/>
                  </a:lnTo>
                  <a:lnTo>
                    <a:pt x="1" y="60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49"/>
                  </a:lnTo>
                  <a:lnTo>
                    <a:pt x="3" y="46"/>
                  </a:lnTo>
                  <a:lnTo>
                    <a:pt x="5" y="43"/>
                  </a:lnTo>
                  <a:lnTo>
                    <a:pt x="66" y="1"/>
                  </a:lnTo>
                  <a:lnTo>
                    <a:pt x="69" y="0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g3343ba29a61_0_65"/>
            <p:cNvSpPr/>
            <p:nvPr/>
          </p:nvSpPr>
          <p:spPr>
            <a:xfrm>
              <a:off x="5595938" y="3732213"/>
              <a:ext cx="31750" cy="44450"/>
            </a:xfrm>
            <a:custGeom>
              <a:rect b="b" l="l" r="r" t="t"/>
              <a:pathLst>
                <a:path extrusionOk="0" h="169" w="118">
                  <a:moveTo>
                    <a:pt x="33" y="21"/>
                  </a:moveTo>
                  <a:lnTo>
                    <a:pt x="29" y="23"/>
                  </a:lnTo>
                  <a:lnTo>
                    <a:pt x="25" y="25"/>
                  </a:lnTo>
                  <a:lnTo>
                    <a:pt x="23" y="28"/>
                  </a:lnTo>
                  <a:lnTo>
                    <a:pt x="22" y="33"/>
                  </a:lnTo>
                  <a:lnTo>
                    <a:pt x="22" y="136"/>
                  </a:lnTo>
                  <a:lnTo>
                    <a:pt x="23" y="140"/>
                  </a:lnTo>
                  <a:lnTo>
                    <a:pt x="24" y="142"/>
                  </a:lnTo>
                  <a:lnTo>
                    <a:pt x="26" y="144"/>
                  </a:lnTo>
                  <a:lnTo>
                    <a:pt x="30" y="147"/>
                  </a:lnTo>
                  <a:lnTo>
                    <a:pt x="33" y="147"/>
                  </a:lnTo>
                  <a:lnTo>
                    <a:pt x="85" y="147"/>
                  </a:lnTo>
                  <a:lnTo>
                    <a:pt x="88" y="147"/>
                  </a:lnTo>
                  <a:lnTo>
                    <a:pt x="92" y="144"/>
                  </a:lnTo>
                  <a:lnTo>
                    <a:pt x="94" y="142"/>
                  </a:lnTo>
                  <a:lnTo>
                    <a:pt x="95" y="140"/>
                  </a:lnTo>
                  <a:lnTo>
                    <a:pt x="96" y="136"/>
                  </a:lnTo>
                  <a:lnTo>
                    <a:pt x="96" y="33"/>
                  </a:lnTo>
                  <a:lnTo>
                    <a:pt x="95" y="28"/>
                  </a:lnTo>
                  <a:lnTo>
                    <a:pt x="94" y="26"/>
                  </a:lnTo>
                  <a:lnTo>
                    <a:pt x="92" y="24"/>
                  </a:lnTo>
                  <a:lnTo>
                    <a:pt x="88" y="21"/>
                  </a:lnTo>
                  <a:lnTo>
                    <a:pt x="85" y="21"/>
                  </a:lnTo>
                  <a:lnTo>
                    <a:pt x="33" y="21"/>
                  </a:lnTo>
                  <a:close/>
                  <a:moveTo>
                    <a:pt x="33" y="0"/>
                  </a:moveTo>
                  <a:lnTo>
                    <a:pt x="85" y="0"/>
                  </a:lnTo>
                  <a:lnTo>
                    <a:pt x="97" y="2"/>
                  </a:lnTo>
                  <a:lnTo>
                    <a:pt x="108" y="9"/>
                  </a:lnTo>
                  <a:lnTo>
                    <a:pt x="116" y="19"/>
                  </a:lnTo>
                  <a:lnTo>
                    <a:pt x="118" y="33"/>
                  </a:lnTo>
                  <a:lnTo>
                    <a:pt x="118" y="136"/>
                  </a:lnTo>
                  <a:lnTo>
                    <a:pt x="116" y="149"/>
                  </a:lnTo>
                  <a:lnTo>
                    <a:pt x="108" y="159"/>
                  </a:lnTo>
                  <a:lnTo>
                    <a:pt x="97" y="166"/>
                  </a:lnTo>
                  <a:lnTo>
                    <a:pt x="85" y="169"/>
                  </a:lnTo>
                  <a:lnTo>
                    <a:pt x="33" y="169"/>
                  </a:lnTo>
                  <a:lnTo>
                    <a:pt x="21" y="166"/>
                  </a:lnTo>
                  <a:lnTo>
                    <a:pt x="9" y="159"/>
                  </a:lnTo>
                  <a:lnTo>
                    <a:pt x="2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2" y="19"/>
                  </a:lnTo>
                  <a:lnTo>
                    <a:pt x="9" y="9"/>
                  </a:lnTo>
                  <a:lnTo>
                    <a:pt x="21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g3343ba29a61_0_65"/>
            <p:cNvSpPr/>
            <p:nvPr/>
          </p:nvSpPr>
          <p:spPr>
            <a:xfrm>
              <a:off x="5681663" y="3732213"/>
              <a:ext cx="31750" cy="44450"/>
            </a:xfrm>
            <a:custGeom>
              <a:rect b="b" l="l" r="r" t="t"/>
              <a:pathLst>
                <a:path extrusionOk="0" h="169" w="117">
                  <a:moveTo>
                    <a:pt x="33" y="21"/>
                  </a:moveTo>
                  <a:lnTo>
                    <a:pt x="29" y="21"/>
                  </a:lnTo>
                  <a:lnTo>
                    <a:pt x="27" y="24"/>
                  </a:lnTo>
                  <a:lnTo>
                    <a:pt x="25" y="26"/>
                  </a:lnTo>
                  <a:lnTo>
                    <a:pt x="22" y="28"/>
                  </a:lnTo>
                  <a:lnTo>
                    <a:pt x="22" y="33"/>
                  </a:lnTo>
                  <a:lnTo>
                    <a:pt x="22" y="136"/>
                  </a:lnTo>
                  <a:lnTo>
                    <a:pt x="22" y="140"/>
                  </a:lnTo>
                  <a:lnTo>
                    <a:pt x="25" y="142"/>
                  </a:lnTo>
                  <a:lnTo>
                    <a:pt x="27" y="144"/>
                  </a:lnTo>
                  <a:lnTo>
                    <a:pt x="29" y="147"/>
                  </a:lnTo>
                  <a:lnTo>
                    <a:pt x="33" y="147"/>
                  </a:lnTo>
                  <a:lnTo>
                    <a:pt x="84" y="147"/>
                  </a:lnTo>
                  <a:lnTo>
                    <a:pt x="88" y="147"/>
                  </a:lnTo>
                  <a:lnTo>
                    <a:pt x="91" y="144"/>
                  </a:lnTo>
                  <a:lnTo>
                    <a:pt x="93" y="142"/>
                  </a:lnTo>
                  <a:lnTo>
                    <a:pt x="96" y="140"/>
                  </a:lnTo>
                  <a:lnTo>
                    <a:pt x="96" y="136"/>
                  </a:lnTo>
                  <a:lnTo>
                    <a:pt x="96" y="33"/>
                  </a:lnTo>
                  <a:lnTo>
                    <a:pt x="94" y="28"/>
                  </a:lnTo>
                  <a:lnTo>
                    <a:pt x="92" y="25"/>
                  </a:lnTo>
                  <a:lnTo>
                    <a:pt x="89" y="23"/>
                  </a:lnTo>
                  <a:lnTo>
                    <a:pt x="84" y="21"/>
                  </a:lnTo>
                  <a:lnTo>
                    <a:pt x="33" y="21"/>
                  </a:lnTo>
                  <a:close/>
                  <a:moveTo>
                    <a:pt x="33" y="0"/>
                  </a:moveTo>
                  <a:lnTo>
                    <a:pt x="84" y="0"/>
                  </a:lnTo>
                  <a:lnTo>
                    <a:pt x="98" y="2"/>
                  </a:lnTo>
                  <a:lnTo>
                    <a:pt x="108" y="9"/>
                  </a:lnTo>
                  <a:lnTo>
                    <a:pt x="115" y="19"/>
                  </a:lnTo>
                  <a:lnTo>
                    <a:pt x="117" y="33"/>
                  </a:lnTo>
                  <a:lnTo>
                    <a:pt x="117" y="136"/>
                  </a:lnTo>
                  <a:lnTo>
                    <a:pt x="115" y="149"/>
                  </a:lnTo>
                  <a:lnTo>
                    <a:pt x="108" y="159"/>
                  </a:lnTo>
                  <a:lnTo>
                    <a:pt x="98" y="166"/>
                  </a:lnTo>
                  <a:lnTo>
                    <a:pt x="84" y="169"/>
                  </a:lnTo>
                  <a:lnTo>
                    <a:pt x="33" y="169"/>
                  </a:lnTo>
                  <a:lnTo>
                    <a:pt x="20" y="166"/>
                  </a:lnTo>
                  <a:lnTo>
                    <a:pt x="10" y="159"/>
                  </a:lnTo>
                  <a:lnTo>
                    <a:pt x="3" y="149"/>
                  </a:lnTo>
                  <a:lnTo>
                    <a:pt x="0" y="136"/>
                  </a:lnTo>
                  <a:lnTo>
                    <a:pt x="0" y="33"/>
                  </a:lnTo>
                  <a:lnTo>
                    <a:pt x="3" y="19"/>
                  </a:lnTo>
                  <a:lnTo>
                    <a:pt x="10" y="9"/>
                  </a:lnTo>
                  <a:lnTo>
                    <a:pt x="20" y="2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g3343ba29a61_0_65"/>
            <p:cNvSpPr/>
            <p:nvPr/>
          </p:nvSpPr>
          <p:spPr>
            <a:xfrm>
              <a:off x="5640388" y="3729038"/>
              <a:ext cx="20638" cy="47625"/>
            </a:xfrm>
            <a:custGeom>
              <a:rect b="b" l="l" r="r" t="t"/>
              <a:pathLst>
                <a:path extrusionOk="0" h="181" w="83">
                  <a:moveTo>
                    <a:pt x="72" y="0"/>
                  </a:moveTo>
                  <a:lnTo>
                    <a:pt x="77" y="1"/>
                  </a:lnTo>
                  <a:lnTo>
                    <a:pt x="80" y="4"/>
                  </a:lnTo>
                  <a:lnTo>
                    <a:pt x="81" y="7"/>
                  </a:lnTo>
                  <a:lnTo>
                    <a:pt x="83" y="12"/>
                  </a:lnTo>
                  <a:lnTo>
                    <a:pt x="83" y="170"/>
                  </a:lnTo>
                  <a:lnTo>
                    <a:pt x="83" y="174"/>
                  </a:lnTo>
                  <a:lnTo>
                    <a:pt x="80" y="177"/>
                  </a:lnTo>
                  <a:lnTo>
                    <a:pt x="78" y="179"/>
                  </a:lnTo>
                  <a:lnTo>
                    <a:pt x="75" y="181"/>
                  </a:lnTo>
                  <a:lnTo>
                    <a:pt x="71" y="181"/>
                  </a:lnTo>
                  <a:lnTo>
                    <a:pt x="68" y="181"/>
                  </a:lnTo>
                  <a:lnTo>
                    <a:pt x="65" y="179"/>
                  </a:lnTo>
                  <a:lnTo>
                    <a:pt x="63" y="177"/>
                  </a:lnTo>
                  <a:lnTo>
                    <a:pt x="61" y="174"/>
                  </a:lnTo>
                  <a:lnTo>
                    <a:pt x="61" y="170"/>
                  </a:lnTo>
                  <a:lnTo>
                    <a:pt x="61" y="32"/>
                  </a:lnTo>
                  <a:lnTo>
                    <a:pt x="17" y="63"/>
                  </a:lnTo>
                  <a:lnTo>
                    <a:pt x="14" y="64"/>
                  </a:lnTo>
                  <a:lnTo>
                    <a:pt x="10" y="64"/>
                  </a:lnTo>
                  <a:lnTo>
                    <a:pt x="7" y="64"/>
                  </a:lnTo>
                  <a:lnTo>
                    <a:pt x="5" y="62"/>
                  </a:lnTo>
                  <a:lnTo>
                    <a:pt x="1" y="60"/>
                  </a:lnTo>
                  <a:lnTo>
                    <a:pt x="0" y="56"/>
                  </a:lnTo>
                  <a:lnTo>
                    <a:pt x="0" y="53"/>
                  </a:lnTo>
                  <a:lnTo>
                    <a:pt x="0" y="50"/>
                  </a:lnTo>
                  <a:lnTo>
                    <a:pt x="2" y="47"/>
                  </a:lnTo>
                  <a:lnTo>
                    <a:pt x="5" y="45"/>
                  </a:lnTo>
                  <a:lnTo>
                    <a:pt x="65" y="2"/>
                  </a:lnTo>
                  <a:lnTo>
                    <a:pt x="69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g3343ba29a61_0_65"/>
            <p:cNvSpPr/>
            <p:nvPr/>
          </p:nvSpPr>
          <p:spPr>
            <a:xfrm>
              <a:off x="5730876" y="3733800"/>
              <a:ext cx="30163" cy="44450"/>
            </a:xfrm>
            <a:custGeom>
              <a:rect b="b" l="l" r="r" t="t"/>
              <a:pathLst>
                <a:path extrusionOk="0" h="170" w="118">
                  <a:moveTo>
                    <a:pt x="34" y="23"/>
                  </a:moveTo>
                  <a:lnTo>
                    <a:pt x="30" y="23"/>
                  </a:lnTo>
                  <a:lnTo>
                    <a:pt x="28" y="25"/>
                  </a:lnTo>
                  <a:lnTo>
                    <a:pt x="26" y="28"/>
                  </a:lnTo>
                  <a:lnTo>
                    <a:pt x="23" y="30"/>
                  </a:lnTo>
                  <a:lnTo>
                    <a:pt x="23" y="34"/>
                  </a:lnTo>
                  <a:lnTo>
                    <a:pt x="23" y="137"/>
                  </a:lnTo>
                  <a:lnTo>
                    <a:pt x="23" y="140"/>
                  </a:lnTo>
                  <a:lnTo>
                    <a:pt x="26" y="144"/>
                  </a:lnTo>
                  <a:lnTo>
                    <a:pt x="28" y="146"/>
                  </a:lnTo>
                  <a:lnTo>
                    <a:pt x="30" y="148"/>
                  </a:lnTo>
                  <a:lnTo>
                    <a:pt x="34" y="148"/>
                  </a:lnTo>
                  <a:lnTo>
                    <a:pt x="85" y="148"/>
                  </a:lnTo>
                  <a:lnTo>
                    <a:pt x="90" y="147"/>
                  </a:lnTo>
                  <a:lnTo>
                    <a:pt x="93" y="145"/>
                  </a:lnTo>
                  <a:lnTo>
                    <a:pt x="96" y="142"/>
                  </a:lnTo>
                  <a:lnTo>
                    <a:pt x="97" y="137"/>
                  </a:lnTo>
                  <a:lnTo>
                    <a:pt x="97" y="34"/>
                  </a:lnTo>
                  <a:lnTo>
                    <a:pt x="97" y="30"/>
                  </a:lnTo>
                  <a:lnTo>
                    <a:pt x="94" y="28"/>
                  </a:lnTo>
                  <a:lnTo>
                    <a:pt x="92" y="25"/>
                  </a:lnTo>
                  <a:lnTo>
                    <a:pt x="89" y="23"/>
                  </a:lnTo>
                  <a:lnTo>
                    <a:pt x="85" y="23"/>
                  </a:lnTo>
                  <a:lnTo>
                    <a:pt x="34" y="23"/>
                  </a:lnTo>
                  <a:close/>
                  <a:moveTo>
                    <a:pt x="34" y="0"/>
                  </a:moveTo>
                  <a:lnTo>
                    <a:pt x="85" y="0"/>
                  </a:lnTo>
                  <a:lnTo>
                    <a:pt x="99" y="4"/>
                  </a:lnTo>
                  <a:lnTo>
                    <a:pt x="109" y="11"/>
                  </a:lnTo>
                  <a:lnTo>
                    <a:pt x="116" y="21"/>
                  </a:lnTo>
                  <a:lnTo>
                    <a:pt x="118" y="34"/>
                  </a:lnTo>
                  <a:lnTo>
                    <a:pt x="118" y="137"/>
                  </a:lnTo>
                  <a:lnTo>
                    <a:pt x="116" y="151"/>
                  </a:lnTo>
                  <a:lnTo>
                    <a:pt x="109" y="161"/>
                  </a:lnTo>
                  <a:lnTo>
                    <a:pt x="99" y="168"/>
                  </a:lnTo>
                  <a:lnTo>
                    <a:pt x="85" y="170"/>
                  </a:lnTo>
                  <a:lnTo>
                    <a:pt x="34" y="170"/>
                  </a:lnTo>
                  <a:lnTo>
                    <a:pt x="21" y="168"/>
                  </a:lnTo>
                  <a:lnTo>
                    <a:pt x="11" y="161"/>
                  </a:lnTo>
                  <a:lnTo>
                    <a:pt x="4" y="151"/>
                  </a:lnTo>
                  <a:lnTo>
                    <a:pt x="0" y="137"/>
                  </a:lnTo>
                  <a:lnTo>
                    <a:pt x="0" y="34"/>
                  </a:lnTo>
                  <a:lnTo>
                    <a:pt x="4" y="21"/>
                  </a:lnTo>
                  <a:lnTo>
                    <a:pt x="11" y="11"/>
                  </a:lnTo>
                  <a:lnTo>
                    <a:pt x="21" y="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6" name="Google Shape;326;g3343ba29a61_0_65"/>
          <p:cNvSpPr/>
          <p:nvPr/>
        </p:nvSpPr>
        <p:spPr>
          <a:xfrm>
            <a:off x="3966875" y="2653700"/>
            <a:ext cx="314946" cy="333954"/>
          </a:xfrm>
          <a:custGeom>
            <a:rect b="b" l="l" r="r" t="t"/>
            <a:pathLst>
              <a:path extrusionOk="0" h="3409" w="3432">
                <a:moveTo>
                  <a:pt x="1186" y="150"/>
                </a:moveTo>
                <a:lnTo>
                  <a:pt x="149" y="1186"/>
                </a:lnTo>
                <a:lnTo>
                  <a:pt x="414" y="1861"/>
                </a:lnTo>
                <a:lnTo>
                  <a:pt x="995" y="2442"/>
                </a:lnTo>
                <a:lnTo>
                  <a:pt x="1539" y="2985"/>
                </a:lnTo>
                <a:lnTo>
                  <a:pt x="1724" y="3171"/>
                </a:lnTo>
                <a:lnTo>
                  <a:pt x="1754" y="3196"/>
                </a:lnTo>
                <a:lnTo>
                  <a:pt x="1785" y="3219"/>
                </a:lnTo>
                <a:lnTo>
                  <a:pt x="1818" y="3236"/>
                </a:lnTo>
                <a:lnTo>
                  <a:pt x="1852" y="3248"/>
                </a:lnTo>
                <a:lnTo>
                  <a:pt x="1885" y="3257"/>
                </a:lnTo>
                <a:lnTo>
                  <a:pt x="1919" y="3260"/>
                </a:lnTo>
                <a:lnTo>
                  <a:pt x="1952" y="3259"/>
                </a:lnTo>
                <a:lnTo>
                  <a:pt x="1984" y="3252"/>
                </a:lnTo>
                <a:lnTo>
                  <a:pt x="2013" y="3242"/>
                </a:lnTo>
                <a:lnTo>
                  <a:pt x="2041" y="3226"/>
                </a:lnTo>
                <a:lnTo>
                  <a:pt x="2066" y="3205"/>
                </a:lnTo>
                <a:lnTo>
                  <a:pt x="2086" y="3180"/>
                </a:lnTo>
                <a:lnTo>
                  <a:pt x="2103" y="3152"/>
                </a:lnTo>
                <a:lnTo>
                  <a:pt x="2113" y="3122"/>
                </a:lnTo>
                <a:lnTo>
                  <a:pt x="2119" y="3091"/>
                </a:lnTo>
                <a:lnTo>
                  <a:pt x="2121" y="3058"/>
                </a:lnTo>
                <a:lnTo>
                  <a:pt x="2118" y="3024"/>
                </a:lnTo>
                <a:lnTo>
                  <a:pt x="2109" y="2991"/>
                </a:lnTo>
                <a:lnTo>
                  <a:pt x="2096" y="2957"/>
                </a:lnTo>
                <a:lnTo>
                  <a:pt x="2079" y="2924"/>
                </a:lnTo>
                <a:lnTo>
                  <a:pt x="2057" y="2893"/>
                </a:lnTo>
                <a:lnTo>
                  <a:pt x="2032" y="2864"/>
                </a:lnTo>
                <a:lnTo>
                  <a:pt x="1864" y="2696"/>
                </a:lnTo>
                <a:lnTo>
                  <a:pt x="1858" y="2688"/>
                </a:lnTo>
                <a:lnTo>
                  <a:pt x="1857" y="2678"/>
                </a:lnTo>
                <a:lnTo>
                  <a:pt x="1859" y="2667"/>
                </a:lnTo>
                <a:lnTo>
                  <a:pt x="1865" y="2659"/>
                </a:lnTo>
                <a:lnTo>
                  <a:pt x="1873" y="2652"/>
                </a:lnTo>
                <a:lnTo>
                  <a:pt x="1884" y="2650"/>
                </a:lnTo>
                <a:lnTo>
                  <a:pt x="1894" y="2652"/>
                </a:lnTo>
                <a:lnTo>
                  <a:pt x="1902" y="2658"/>
                </a:lnTo>
                <a:lnTo>
                  <a:pt x="2138" y="2893"/>
                </a:lnTo>
                <a:lnTo>
                  <a:pt x="2167" y="2919"/>
                </a:lnTo>
                <a:lnTo>
                  <a:pt x="2198" y="2941"/>
                </a:lnTo>
                <a:lnTo>
                  <a:pt x="2232" y="2958"/>
                </a:lnTo>
                <a:lnTo>
                  <a:pt x="2265" y="2971"/>
                </a:lnTo>
                <a:lnTo>
                  <a:pt x="2299" y="2978"/>
                </a:lnTo>
                <a:lnTo>
                  <a:pt x="2333" y="2982"/>
                </a:lnTo>
                <a:lnTo>
                  <a:pt x="2366" y="2980"/>
                </a:lnTo>
                <a:lnTo>
                  <a:pt x="2397" y="2974"/>
                </a:lnTo>
                <a:lnTo>
                  <a:pt x="2427" y="2963"/>
                </a:lnTo>
                <a:lnTo>
                  <a:pt x="2454" y="2948"/>
                </a:lnTo>
                <a:lnTo>
                  <a:pt x="2479" y="2927"/>
                </a:lnTo>
                <a:lnTo>
                  <a:pt x="2499" y="2902"/>
                </a:lnTo>
                <a:lnTo>
                  <a:pt x="2515" y="2875"/>
                </a:lnTo>
                <a:lnTo>
                  <a:pt x="2526" y="2845"/>
                </a:lnTo>
                <a:lnTo>
                  <a:pt x="2533" y="2814"/>
                </a:lnTo>
                <a:lnTo>
                  <a:pt x="2534" y="2780"/>
                </a:lnTo>
                <a:lnTo>
                  <a:pt x="2531" y="2747"/>
                </a:lnTo>
                <a:lnTo>
                  <a:pt x="2522" y="2713"/>
                </a:lnTo>
                <a:lnTo>
                  <a:pt x="2510" y="2679"/>
                </a:lnTo>
                <a:lnTo>
                  <a:pt x="2493" y="2647"/>
                </a:lnTo>
                <a:lnTo>
                  <a:pt x="2471" y="2616"/>
                </a:lnTo>
                <a:lnTo>
                  <a:pt x="2445" y="2586"/>
                </a:lnTo>
                <a:lnTo>
                  <a:pt x="2210" y="2351"/>
                </a:lnTo>
                <a:lnTo>
                  <a:pt x="2204" y="2341"/>
                </a:lnTo>
                <a:lnTo>
                  <a:pt x="2203" y="2332"/>
                </a:lnTo>
                <a:lnTo>
                  <a:pt x="2205" y="2322"/>
                </a:lnTo>
                <a:lnTo>
                  <a:pt x="2211" y="2314"/>
                </a:lnTo>
                <a:lnTo>
                  <a:pt x="2220" y="2307"/>
                </a:lnTo>
                <a:lnTo>
                  <a:pt x="2229" y="2305"/>
                </a:lnTo>
                <a:lnTo>
                  <a:pt x="2239" y="2307"/>
                </a:lnTo>
                <a:lnTo>
                  <a:pt x="2248" y="2312"/>
                </a:lnTo>
                <a:lnTo>
                  <a:pt x="2540" y="2605"/>
                </a:lnTo>
                <a:lnTo>
                  <a:pt x="2570" y="2631"/>
                </a:lnTo>
                <a:lnTo>
                  <a:pt x="2602" y="2652"/>
                </a:lnTo>
                <a:lnTo>
                  <a:pt x="2634" y="2670"/>
                </a:lnTo>
                <a:lnTo>
                  <a:pt x="2668" y="2682"/>
                </a:lnTo>
                <a:lnTo>
                  <a:pt x="2702" y="2691"/>
                </a:lnTo>
                <a:lnTo>
                  <a:pt x="2735" y="2694"/>
                </a:lnTo>
                <a:lnTo>
                  <a:pt x="2768" y="2692"/>
                </a:lnTo>
                <a:lnTo>
                  <a:pt x="2800" y="2687"/>
                </a:lnTo>
                <a:lnTo>
                  <a:pt x="2830" y="2676"/>
                </a:lnTo>
                <a:lnTo>
                  <a:pt x="2857" y="2660"/>
                </a:lnTo>
                <a:lnTo>
                  <a:pt x="2882" y="2639"/>
                </a:lnTo>
                <a:lnTo>
                  <a:pt x="2903" y="2615"/>
                </a:lnTo>
                <a:lnTo>
                  <a:pt x="2919" y="2587"/>
                </a:lnTo>
                <a:lnTo>
                  <a:pt x="2930" y="2557"/>
                </a:lnTo>
                <a:lnTo>
                  <a:pt x="2935" y="2525"/>
                </a:lnTo>
                <a:lnTo>
                  <a:pt x="2937" y="2492"/>
                </a:lnTo>
                <a:lnTo>
                  <a:pt x="2934" y="2459"/>
                </a:lnTo>
                <a:lnTo>
                  <a:pt x="2925" y="2424"/>
                </a:lnTo>
                <a:lnTo>
                  <a:pt x="2912" y="2391"/>
                </a:lnTo>
                <a:lnTo>
                  <a:pt x="2895" y="2359"/>
                </a:lnTo>
                <a:lnTo>
                  <a:pt x="2874" y="2328"/>
                </a:lnTo>
                <a:lnTo>
                  <a:pt x="2848" y="2297"/>
                </a:lnTo>
                <a:lnTo>
                  <a:pt x="2555" y="2005"/>
                </a:lnTo>
                <a:lnTo>
                  <a:pt x="2550" y="1996"/>
                </a:lnTo>
                <a:lnTo>
                  <a:pt x="2548" y="1987"/>
                </a:lnTo>
                <a:lnTo>
                  <a:pt x="2550" y="1977"/>
                </a:lnTo>
                <a:lnTo>
                  <a:pt x="2556" y="1968"/>
                </a:lnTo>
                <a:lnTo>
                  <a:pt x="2565" y="1962"/>
                </a:lnTo>
                <a:lnTo>
                  <a:pt x="2575" y="1960"/>
                </a:lnTo>
                <a:lnTo>
                  <a:pt x="2585" y="1961"/>
                </a:lnTo>
                <a:lnTo>
                  <a:pt x="2594" y="1967"/>
                </a:lnTo>
                <a:lnTo>
                  <a:pt x="2887" y="2260"/>
                </a:lnTo>
                <a:lnTo>
                  <a:pt x="2916" y="2286"/>
                </a:lnTo>
                <a:lnTo>
                  <a:pt x="2947" y="2307"/>
                </a:lnTo>
                <a:lnTo>
                  <a:pt x="2980" y="2324"/>
                </a:lnTo>
                <a:lnTo>
                  <a:pt x="3013" y="2337"/>
                </a:lnTo>
                <a:lnTo>
                  <a:pt x="3047" y="2345"/>
                </a:lnTo>
                <a:lnTo>
                  <a:pt x="3081" y="2349"/>
                </a:lnTo>
                <a:lnTo>
                  <a:pt x="3113" y="2347"/>
                </a:lnTo>
                <a:lnTo>
                  <a:pt x="3146" y="2340"/>
                </a:lnTo>
                <a:lnTo>
                  <a:pt x="3176" y="2330"/>
                </a:lnTo>
                <a:lnTo>
                  <a:pt x="3203" y="2315"/>
                </a:lnTo>
                <a:lnTo>
                  <a:pt x="3227" y="2293"/>
                </a:lnTo>
                <a:lnTo>
                  <a:pt x="3248" y="2268"/>
                </a:lnTo>
                <a:lnTo>
                  <a:pt x="3264" y="2241"/>
                </a:lnTo>
                <a:lnTo>
                  <a:pt x="3275" y="2211"/>
                </a:lnTo>
                <a:lnTo>
                  <a:pt x="3281" y="2180"/>
                </a:lnTo>
                <a:lnTo>
                  <a:pt x="3282" y="2147"/>
                </a:lnTo>
                <a:lnTo>
                  <a:pt x="3279" y="2113"/>
                </a:lnTo>
                <a:lnTo>
                  <a:pt x="3272" y="2079"/>
                </a:lnTo>
                <a:lnTo>
                  <a:pt x="3259" y="2046"/>
                </a:lnTo>
                <a:lnTo>
                  <a:pt x="3241" y="2013"/>
                </a:lnTo>
                <a:lnTo>
                  <a:pt x="3220" y="1981"/>
                </a:lnTo>
                <a:lnTo>
                  <a:pt x="3194" y="1952"/>
                </a:lnTo>
                <a:lnTo>
                  <a:pt x="1821" y="579"/>
                </a:lnTo>
                <a:lnTo>
                  <a:pt x="1186" y="150"/>
                </a:lnTo>
                <a:close/>
                <a:moveTo>
                  <a:pt x="1182" y="0"/>
                </a:moveTo>
                <a:lnTo>
                  <a:pt x="1182" y="0"/>
                </a:lnTo>
                <a:lnTo>
                  <a:pt x="1210" y="5"/>
                </a:lnTo>
                <a:lnTo>
                  <a:pt x="1238" y="13"/>
                </a:lnTo>
                <a:lnTo>
                  <a:pt x="1265" y="27"/>
                </a:lnTo>
                <a:lnTo>
                  <a:pt x="1715" y="333"/>
                </a:lnTo>
                <a:lnTo>
                  <a:pt x="2167" y="27"/>
                </a:lnTo>
                <a:lnTo>
                  <a:pt x="2194" y="13"/>
                </a:lnTo>
                <a:lnTo>
                  <a:pt x="2221" y="5"/>
                </a:lnTo>
                <a:lnTo>
                  <a:pt x="2250" y="0"/>
                </a:lnTo>
                <a:lnTo>
                  <a:pt x="2250" y="0"/>
                </a:lnTo>
                <a:lnTo>
                  <a:pt x="2272" y="1"/>
                </a:lnTo>
                <a:lnTo>
                  <a:pt x="2295" y="6"/>
                </a:lnTo>
                <a:lnTo>
                  <a:pt x="2317" y="14"/>
                </a:lnTo>
                <a:lnTo>
                  <a:pt x="2336" y="26"/>
                </a:lnTo>
                <a:lnTo>
                  <a:pt x="2354" y="41"/>
                </a:lnTo>
                <a:lnTo>
                  <a:pt x="3391" y="1078"/>
                </a:lnTo>
                <a:lnTo>
                  <a:pt x="3408" y="1099"/>
                </a:lnTo>
                <a:lnTo>
                  <a:pt x="3421" y="1124"/>
                </a:lnTo>
                <a:lnTo>
                  <a:pt x="3429" y="1150"/>
                </a:lnTo>
                <a:lnTo>
                  <a:pt x="3432" y="1178"/>
                </a:lnTo>
                <a:lnTo>
                  <a:pt x="3429" y="1206"/>
                </a:lnTo>
                <a:lnTo>
                  <a:pt x="3421" y="1234"/>
                </a:lnTo>
                <a:lnTo>
                  <a:pt x="3212" y="1766"/>
                </a:lnTo>
                <a:lnTo>
                  <a:pt x="3296" y="1850"/>
                </a:lnTo>
                <a:lnTo>
                  <a:pt x="3329" y="1887"/>
                </a:lnTo>
                <a:lnTo>
                  <a:pt x="3356" y="1924"/>
                </a:lnTo>
                <a:lnTo>
                  <a:pt x="3380" y="1965"/>
                </a:lnTo>
                <a:lnTo>
                  <a:pt x="3400" y="2006"/>
                </a:lnTo>
                <a:lnTo>
                  <a:pt x="3415" y="2049"/>
                </a:lnTo>
                <a:lnTo>
                  <a:pt x="3424" y="2091"/>
                </a:lnTo>
                <a:lnTo>
                  <a:pt x="3430" y="2134"/>
                </a:lnTo>
                <a:lnTo>
                  <a:pt x="3431" y="2177"/>
                </a:lnTo>
                <a:lnTo>
                  <a:pt x="3426" y="2219"/>
                </a:lnTo>
                <a:lnTo>
                  <a:pt x="3418" y="2260"/>
                </a:lnTo>
                <a:lnTo>
                  <a:pt x="3405" y="2298"/>
                </a:lnTo>
                <a:lnTo>
                  <a:pt x="3387" y="2336"/>
                </a:lnTo>
                <a:lnTo>
                  <a:pt x="3364" y="2371"/>
                </a:lnTo>
                <a:lnTo>
                  <a:pt x="3336" y="2403"/>
                </a:lnTo>
                <a:lnTo>
                  <a:pt x="3307" y="2428"/>
                </a:lnTo>
                <a:lnTo>
                  <a:pt x="3275" y="2450"/>
                </a:lnTo>
                <a:lnTo>
                  <a:pt x="3241" y="2467"/>
                </a:lnTo>
                <a:lnTo>
                  <a:pt x="3205" y="2481"/>
                </a:lnTo>
                <a:lnTo>
                  <a:pt x="3166" y="2491"/>
                </a:lnTo>
                <a:lnTo>
                  <a:pt x="3126" y="2496"/>
                </a:lnTo>
                <a:lnTo>
                  <a:pt x="3085" y="2497"/>
                </a:lnTo>
                <a:lnTo>
                  <a:pt x="3084" y="2537"/>
                </a:lnTo>
                <a:lnTo>
                  <a:pt x="3079" y="2576"/>
                </a:lnTo>
                <a:lnTo>
                  <a:pt x="3070" y="2615"/>
                </a:lnTo>
                <a:lnTo>
                  <a:pt x="3056" y="2651"/>
                </a:lnTo>
                <a:lnTo>
                  <a:pt x="3039" y="2686"/>
                </a:lnTo>
                <a:lnTo>
                  <a:pt x="3017" y="2718"/>
                </a:lnTo>
                <a:lnTo>
                  <a:pt x="2990" y="2748"/>
                </a:lnTo>
                <a:lnTo>
                  <a:pt x="2962" y="2774"/>
                </a:lnTo>
                <a:lnTo>
                  <a:pt x="2930" y="2795"/>
                </a:lnTo>
                <a:lnTo>
                  <a:pt x="2895" y="2814"/>
                </a:lnTo>
                <a:lnTo>
                  <a:pt x="2859" y="2828"/>
                </a:lnTo>
                <a:lnTo>
                  <a:pt x="2821" y="2837"/>
                </a:lnTo>
                <a:lnTo>
                  <a:pt x="2781" y="2843"/>
                </a:lnTo>
                <a:lnTo>
                  <a:pt x="2739" y="2844"/>
                </a:lnTo>
                <a:lnTo>
                  <a:pt x="2710" y="2842"/>
                </a:lnTo>
                <a:lnTo>
                  <a:pt x="2680" y="2837"/>
                </a:lnTo>
                <a:lnTo>
                  <a:pt x="2675" y="2874"/>
                </a:lnTo>
                <a:lnTo>
                  <a:pt x="2665" y="2909"/>
                </a:lnTo>
                <a:lnTo>
                  <a:pt x="2651" y="2944"/>
                </a:lnTo>
                <a:lnTo>
                  <a:pt x="2634" y="2977"/>
                </a:lnTo>
                <a:lnTo>
                  <a:pt x="2612" y="3008"/>
                </a:lnTo>
                <a:lnTo>
                  <a:pt x="2588" y="3036"/>
                </a:lnTo>
                <a:lnTo>
                  <a:pt x="2559" y="3062"/>
                </a:lnTo>
                <a:lnTo>
                  <a:pt x="2526" y="3084"/>
                </a:lnTo>
                <a:lnTo>
                  <a:pt x="2493" y="3102"/>
                </a:lnTo>
                <a:lnTo>
                  <a:pt x="2456" y="3116"/>
                </a:lnTo>
                <a:lnTo>
                  <a:pt x="2418" y="3125"/>
                </a:lnTo>
                <a:lnTo>
                  <a:pt x="2378" y="3130"/>
                </a:lnTo>
                <a:lnTo>
                  <a:pt x="2337" y="3131"/>
                </a:lnTo>
                <a:lnTo>
                  <a:pt x="2301" y="3129"/>
                </a:lnTo>
                <a:lnTo>
                  <a:pt x="2266" y="3122"/>
                </a:lnTo>
                <a:lnTo>
                  <a:pt x="2260" y="3158"/>
                </a:lnTo>
                <a:lnTo>
                  <a:pt x="2250" y="3192"/>
                </a:lnTo>
                <a:lnTo>
                  <a:pt x="2236" y="3226"/>
                </a:lnTo>
                <a:lnTo>
                  <a:pt x="2219" y="3257"/>
                </a:lnTo>
                <a:lnTo>
                  <a:pt x="2198" y="3287"/>
                </a:lnTo>
                <a:lnTo>
                  <a:pt x="2173" y="3314"/>
                </a:lnTo>
                <a:lnTo>
                  <a:pt x="2144" y="3340"/>
                </a:lnTo>
                <a:lnTo>
                  <a:pt x="2113" y="3361"/>
                </a:lnTo>
                <a:lnTo>
                  <a:pt x="2079" y="3379"/>
                </a:lnTo>
                <a:lnTo>
                  <a:pt x="2042" y="3393"/>
                </a:lnTo>
                <a:lnTo>
                  <a:pt x="2005" y="3403"/>
                </a:lnTo>
                <a:lnTo>
                  <a:pt x="1965" y="3408"/>
                </a:lnTo>
                <a:lnTo>
                  <a:pt x="1923" y="3409"/>
                </a:lnTo>
                <a:lnTo>
                  <a:pt x="1870" y="3404"/>
                </a:lnTo>
                <a:lnTo>
                  <a:pt x="1816" y="3391"/>
                </a:lnTo>
                <a:lnTo>
                  <a:pt x="1765" y="3371"/>
                </a:lnTo>
                <a:lnTo>
                  <a:pt x="1715" y="3345"/>
                </a:lnTo>
                <a:lnTo>
                  <a:pt x="1666" y="3371"/>
                </a:lnTo>
                <a:lnTo>
                  <a:pt x="1614" y="3391"/>
                </a:lnTo>
                <a:lnTo>
                  <a:pt x="1562" y="3404"/>
                </a:lnTo>
                <a:lnTo>
                  <a:pt x="1508" y="3409"/>
                </a:lnTo>
                <a:lnTo>
                  <a:pt x="1467" y="3408"/>
                </a:lnTo>
                <a:lnTo>
                  <a:pt x="1427" y="3403"/>
                </a:lnTo>
                <a:lnTo>
                  <a:pt x="1388" y="3393"/>
                </a:lnTo>
                <a:lnTo>
                  <a:pt x="1352" y="3379"/>
                </a:lnTo>
                <a:lnTo>
                  <a:pt x="1317" y="3361"/>
                </a:lnTo>
                <a:lnTo>
                  <a:pt x="1286" y="3340"/>
                </a:lnTo>
                <a:lnTo>
                  <a:pt x="1257" y="3314"/>
                </a:lnTo>
                <a:lnTo>
                  <a:pt x="1232" y="3287"/>
                </a:lnTo>
                <a:lnTo>
                  <a:pt x="1212" y="3257"/>
                </a:lnTo>
                <a:lnTo>
                  <a:pt x="1195" y="3226"/>
                </a:lnTo>
                <a:lnTo>
                  <a:pt x="1181" y="3192"/>
                </a:lnTo>
                <a:lnTo>
                  <a:pt x="1171" y="3158"/>
                </a:lnTo>
                <a:lnTo>
                  <a:pt x="1165" y="3122"/>
                </a:lnTo>
                <a:lnTo>
                  <a:pt x="1129" y="3129"/>
                </a:lnTo>
                <a:lnTo>
                  <a:pt x="1094" y="3131"/>
                </a:lnTo>
                <a:lnTo>
                  <a:pt x="1053" y="3130"/>
                </a:lnTo>
                <a:lnTo>
                  <a:pt x="1013" y="3125"/>
                </a:lnTo>
                <a:lnTo>
                  <a:pt x="975" y="3116"/>
                </a:lnTo>
                <a:lnTo>
                  <a:pt x="939" y="3102"/>
                </a:lnTo>
                <a:lnTo>
                  <a:pt x="904" y="3084"/>
                </a:lnTo>
                <a:lnTo>
                  <a:pt x="872" y="3062"/>
                </a:lnTo>
                <a:lnTo>
                  <a:pt x="843" y="3036"/>
                </a:lnTo>
                <a:lnTo>
                  <a:pt x="818" y="3008"/>
                </a:lnTo>
                <a:lnTo>
                  <a:pt x="797" y="2977"/>
                </a:lnTo>
                <a:lnTo>
                  <a:pt x="780" y="2944"/>
                </a:lnTo>
                <a:lnTo>
                  <a:pt x="767" y="2909"/>
                </a:lnTo>
                <a:lnTo>
                  <a:pt x="757" y="2874"/>
                </a:lnTo>
                <a:lnTo>
                  <a:pt x="751" y="2837"/>
                </a:lnTo>
                <a:lnTo>
                  <a:pt x="722" y="2842"/>
                </a:lnTo>
                <a:lnTo>
                  <a:pt x="692" y="2844"/>
                </a:lnTo>
                <a:lnTo>
                  <a:pt x="651" y="2843"/>
                </a:lnTo>
                <a:lnTo>
                  <a:pt x="611" y="2837"/>
                </a:lnTo>
                <a:lnTo>
                  <a:pt x="572" y="2828"/>
                </a:lnTo>
                <a:lnTo>
                  <a:pt x="536" y="2814"/>
                </a:lnTo>
                <a:lnTo>
                  <a:pt x="501" y="2795"/>
                </a:lnTo>
                <a:lnTo>
                  <a:pt x="470" y="2774"/>
                </a:lnTo>
                <a:lnTo>
                  <a:pt x="441" y="2748"/>
                </a:lnTo>
                <a:lnTo>
                  <a:pt x="414" y="2718"/>
                </a:lnTo>
                <a:lnTo>
                  <a:pt x="393" y="2686"/>
                </a:lnTo>
                <a:lnTo>
                  <a:pt x="374" y="2651"/>
                </a:lnTo>
                <a:lnTo>
                  <a:pt x="361" y="2615"/>
                </a:lnTo>
                <a:lnTo>
                  <a:pt x="352" y="2576"/>
                </a:lnTo>
                <a:lnTo>
                  <a:pt x="346" y="2537"/>
                </a:lnTo>
                <a:lnTo>
                  <a:pt x="345" y="2497"/>
                </a:lnTo>
                <a:lnTo>
                  <a:pt x="304" y="2496"/>
                </a:lnTo>
                <a:lnTo>
                  <a:pt x="265" y="2491"/>
                </a:lnTo>
                <a:lnTo>
                  <a:pt x="227" y="2481"/>
                </a:lnTo>
                <a:lnTo>
                  <a:pt x="190" y="2467"/>
                </a:lnTo>
                <a:lnTo>
                  <a:pt x="156" y="2450"/>
                </a:lnTo>
                <a:lnTo>
                  <a:pt x="124" y="2428"/>
                </a:lnTo>
                <a:lnTo>
                  <a:pt x="95" y="2403"/>
                </a:lnTo>
                <a:lnTo>
                  <a:pt x="67" y="2371"/>
                </a:lnTo>
                <a:lnTo>
                  <a:pt x="44" y="2336"/>
                </a:lnTo>
                <a:lnTo>
                  <a:pt x="26" y="2298"/>
                </a:lnTo>
                <a:lnTo>
                  <a:pt x="13" y="2260"/>
                </a:lnTo>
                <a:lnTo>
                  <a:pt x="4" y="2219"/>
                </a:lnTo>
                <a:lnTo>
                  <a:pt x="0" y="2177"/>
                </a:lnTo>
                <a:lnTo>
                  <a:pt x="1" y="2134"/>
                </a:lnTo>
                <a:lnTo>
                  <a:pt x="6" y="2091"/>
                </a:lnTo>
                <a:lnTo>
                  <a:pt x="17" y="2049"/>
                </a:lnTo>
                <a:lnTo>
                  <a:pt x="31" y="2006"/>
                </a:lnTo>
                <a:lnTo>
                  <a:pt x="51" y="1965"/>
                </a:lnTo>
                <a:lnTo>
                  <a:pt x="74" y="1924"/>
                </a:lnTo>
                <a:lnTo>
                  <a:pt x="102" y="1887"/>
                </a:lnTo>
                <a:lnTo>
                  <a:pt x="136" y="1850"/>
                </a:lnTo>
                <a:lnTo>
                  <a:pt x="219" y="1766"/>
                </a:lnTo>
                <a:lnTo>
                  <a:pt x="11" y="1234"/>
                </a:lnTo>
                <a:lnTo>
                  <a:pt x="2" y="1206"/>
                </a:lnTo>
                <a:lnTo>
                  <a:pt x="0" y="1179"/>
                </a:lnTo>
                <a:lnTo>
                  <a:pt x="0" y="1177"/>
                </a:lnTo>
                <a:lnTo>
                  <a:pt x="2" y="1150"/>
                </a:lnTo>
                <a:lnTo>
                  <a:pt x="11" y="1124"/>
                </a:lnTo>
                <a:lnTo>
                  <a:pt x="23" y="1099"/>
                </a:lnTo>
                <a:lnTo>
                  <a:pt x="41" y="1078"/>
                </a:lnTo>
                <a:lnTo>
                  <a:pt x="1078" y="41"/>
                </a:lnTo>
                <a:lnTo>
                  <a:pt x="1096" y="26"/>
                </a:lnTo>
                <a:lnTo>
                  <a:pt x="1115" y="14"/>
                </a:lnTo>
                <a:lnTo>
                  <a:pt x="1137" y="6"/>
                </a:lnTo>
                <a:lnTo>
                  <a:pt x="1159" y="1"/>
                </a:lnTo>
                <a:lnTo>
                  <a:pt x="1182" y="0"/>
                </a:lnTo>
                <a:close/>
              </a:path>
            </a:pathLst>
          </a:custGeom>
          <a:solidFill>
            <a:srgbClr val="5B5B5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7" name="Google Shape;327;g3343ba29a61_0_65"/>
          <p:cNvGrpSpPr/>
          <p:nvPr/>
        </p:nvGrpSpPr>
        <p:grpSpPr>
          <a:xfrm>
            <a:off x="4002050" y="3836552"/>
            <a:ext cx="314954" cy="283178"/>
            <a:chOff x="3309938" y="3305176"/>
            <a:chExt cx="523875" cy="422276"/>
          </a:xfrm>
        </p:grpSpPr>
        <p:sp>
          <p:nvSpPr>
            <p:cNvPr id="328" name="Google Shape;328;g3343ba29a61_0_65"/>
            <p:cNvSpPr/>
            <p:nvPr/>
          </p:nvSpPr>
          <p:spPr>
            <a:xfrm>
              <a:off x="3675063" y="3311526"/>
              <a:ext cx="144463" cy="155575"/>
            </a:xfrm>
            <a:custGeom>
              <a:rect b="b" l="l" r="r" t="t"/>
              <a:pathLst>
                <a:path extrusionOk="0" h="977" w="910">
                  <a:moveTo>
                    <a:pt x="626" y="0"/>
                  </a:moveTo>
                  <a:lnTo>
                    <a:pt x="662" y="1"/>
                  </a:lnTo>
                  <a:lnTo>
                    <a:pt x="699" y="7"/>
                  </a:lnTo>
                  <a:lnTo>
                    <a:pt x="735" y="19"/>
                  </a:lnTo>
                  <a:lnTo>
                    <a:pt x="770" y="36"/>
                  </a:lnTo>
                  <a:lnTo>
                    <a:pt x="804" y="59"/>
                  </a:lnTo>
                  <a:lnTo>
                    <a:pt x="832" y="84"/>
                  </a:lnTo>
                  <a:lnTo>
                    <a:pt x="857" y="112"/>
                  </a:lnTo>
                  <a:lnTo>
                    <a:pt x="876" y="142"/>
                  </a:lnTo>
                  <a:lnTo>
                    <a:pt x="891" y="173"/>
                  </a:lnTo>
                  <a:lnTo>
                    <a:pt x="901" y="205"/>
                  </a:lnTo>
                  <a:lnTo>
                    <a:pt x="908" y="238"/>
                  </a:lnTo>
                  <a:lnTo>
                    <a:pt x="910" y="272"/>
                  </a:lnTo>
                  <a:lnTo>
                    <a:pt x="907" y="306"/>
                  </a:lnTo>
                  <a:lnTo>
                    <a:pt x="901" y="341"/>
                  </a:lnTo>
                  <a:lnTo>
                    <a:pt x="891" y="375"/>
                  </a:lnTo>
                  <a:lnTo>
                    <a:pt x="876" y="409"/>
                  </a:lnTo>
                  <a:lnTo>
                    <a:pt x="858" y="441"/>
                  </a:lnTo>
                  <a:lnTo>
                    <a:pt x="835" y="473"/>
                  </a:lnTo>
                  <a:lnTo>
                    <a:pt x="834" y="475"/>
                  </a:lnTo>
                  <a:lnTo>
                    <a:pt x="829" y="481"/>
                  </a:lnTo>
                  <a:lnTo>
                    <a:pt x="821" y="490"/>
                  </a:lnTo>
                  <a:lnTo>
                    <a:pt x="811" y="503"/>
                  </a:lnTo>
                  <a:lnTo>
                    <a:pt x="799" y="519"/>
                  </a:lnTo>
                  <a:lnTo>
                    <a:pt x="785" y="537"/>
                  </a:lnTo>
                  <a:lnTo>
                    <a:pt x="768" y="558"/>
                  </a:lnTo>
                  <a:lnTo>
                    <a:pt x="751" y="581"/>
                  </a:lnTo>
                  <a:lnTo>
                    <a:pt x="731" y="605"/>
                  </a:lnTo>
                  <a:lnTo>
                    <a:pt x="711" y="631"/>
                  </a:lnTo>
                  <a:lnTo>
                    <a:pt x="690" y="658"/>
                  </a:lnTo>
                  <a:lnTo>
                    <a:pt x="668" y="687"/>
                  </a:lnTo>
                  <a:lnTo>
                    <a:pt x="645" y="716"/>
                  </a:lnTo>
                  <a:lnTo>
                    <a:pt x="622" y="745"/>
                  </a:lnTo>
                  <a:lnTo>
                    <a:pt x="600" y="774"/>
                  </a:lnTo>
                  <a:lnTo>
                    <a:pt x="577" y="802"/>
                  </a:lnTo>
                  <a:lnTo>
                    <a:pt x="556" y="830"/>
                  </a:lnTo>
                  <a:lnTo>
                    <a:pt x="535" y="857"/>
                  </a:lnTo>
                  <a:lnTo>
                    <a:pt x="513" y="883"/>
                  </a:lnTo>
                  <a:lnTo>
                    <a:pt x="494" y="907"/>
                  </a:lnTo>
                  <a:lnTo>
                    <a:pt x="477" y="929"/>
                  </a:lnTo>
                  <a:lnTo>
                    <a:pt x="461" y="949"/>
                  </a:lnTo>
                  <a:lnTo>
                    <a:pt x="447" y="967"/>
                  </a:lnTo>
                  <a:lnTo>
                    <a:pt x="440" y="974"/>
                  </a:lnTo>
                  <a:lnTo>
                    <a:pt x="434" y="977"/>
                  </a:lnTo>
                  <a:lnTo>
                    <a:pt x="428" y="977"/>
                  </a:lnTo>
                  <a:lnTo>
                    <a:pt x="423" y="974"/>
                  </a:lnTo>
                  <a:lnTo>
                    <a:pt x="416" y="969"/>
                  </a:lnTo>
                  <a:lnTo>
                    <a:pt x="401" y="957"/>
                  </a:lnTo>
                  <a:lnTo>
                    <a:pt x="382" y="942"/>
                  </a:lnTo>
                  <a:lnTo>
                    <a:pt x="360" y="924"/>
                  </a:lnTo>
                  <a:lnTo>
                    <a:pt x="335" y="905"/>
                  </a:lnTo>
                  <a:lnTo>
                    <a:pt x="308" y="884"/>
                  </a:lnTo>
                  <a:lnTo>
                    <a:pt x="279" y="861"/>
                  </a:lnTo>
                  <a:lnTo>
                    <a:pt x="249" y="838"/>
                  </a:lnTo>
                  <a:lnTo>
                    <a:pt x="218" y="814"/>
                  </a:lnTo>
                  <a:lnTo>
                    <a:pt x="187" y="789"/>
                  </a:lnTo>
                  <a:lnTo>
                    <a:pt x="156" y="765"/>
                  </a:lnTo>
                  <a:lnTo>
                    <a:pt x="126" y="742"/>
                  </a:lnTo>
                  <a:lnTo>
                    <a:pt x="97" y="719"/>
                  </a:lnTo>
                  <a:lnTo>
                    <a:pt x="70" y="698"/>
                  </a:lnTo>
                  <a:lnTo>
                    <a:pt x="45" y="677"/>
                  </a:lnTo>
                  <a:lnTo>
                    <a:pt x="23" y="660"/>
                  </a:lnTo>
                  <a:lnTo>
                    <a:pt x="4" y="645"/>
                  </a:lnTo>
                  <a:lnTo>
                    <a:pt x="0" y="640"/>
                  </a:lnTo>
                  <a:lnTo>
                    <a:pt x="0" y="634"/>
                  </a:lnTo>
                  <a:lnTo>
                    <a:pt x="2" y="630"/>
                  </a:lnTo>
                  <a:lnTo>
                    <a:pt x="3" y="628"/>
                  </a:lnTo>
                  <a:lnTo>
                    <a:pt x="395" y="128"/>
                  </a:lnTo>
                  <a:lnTo>
                    <a:pt x="423" y="96"/>
                  </a:lnTo>
                  <a:lnTo>
                    <a:pt x="452" y="69"/>
                  </a:lnTo>
                  <a:lnTo>
                    <a:pt x="484" y="46"/>
                  </a:lnTo>
                  <a:lnTo>
                    <a:pt x="519" y="27"/>
                  </a:lnTo>
                  <a:lnTo>
                    <a:pt x="554" y="13"/>
                  </a:lnTo>
                  <a:lnTo>
                    <a:pt x="589" y="4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g3343ba29a61_0_65"/>
            <p:cNvSpPr/>
            <p:nvPr/>
          </p:nvSpPr>
          <p:spPr>
            <a:xfrm>
              <a:off x="3590925" y="3432176"/>
              <a:ext cx="134938" cy="155574"/>
            </a:xfrm>
            <a:custGeom>
              <a:rect b="b" l="l" r="r" t="t"/>
              <a:pathLst>
                <a:path extrusionOk="0" h="976" w="848">
                  <a:moveTo>
                    <a:pt x="482" y="0"/>
                  </a:moveTo>
                  <a:lnTo>
                    <a:pt x="485" y="0"/>
                  </a:lnTo>
                  <a:lnTo>
                    <a:pt x="488" y="3"/>
                  </a:lnTo>
                  <a:lnTo>
                    <a:pt x="515" y="23"/>
                  </a:lnTo>
                  <a:lnTo>
                    <a:pt x="545" y="47"/>
                  </a:lnTo>
                  <a:lnTo>
                    <a:pt x="578" y="73"/>
                  </a:lnTo>
                  <a:lnTo>
                    <a:pt x="612" y="100"/>
                  </a:lnTo>
                  <a:lnTo>
                    <a:pt x="648" y="128"/>
                  </a:lnTo>
                  <a:lnTo>
                    <a:pt x="684" y="156"/>
                  </a:lnTo>
                  <a:lnTo>
                    <a:pt x="721" y="184"/>
                  </a:lnTo>
                  <a:lnTo>
                    <a:pt x="755" y="211"/>
                  </a:lnTo>
                  <a:lnTo>
                    <a:pt x="788" y="237"/>
                  </a:lnTo>
                  <a:lnTo>
                    <a:pt x="817" y="261"/>
                  </a:lnTo>
                  <a:lnTo>
                    <a:pt x="844" y="281"/>
                  </a:lnTo>
                  <a:lnTo>
                    <a:pt x="846" y="284"/>
                  </a:lnTo>
                  <a:lnTo>
                    <a:pt x="848" y="286"/>
                  </a:lnTo>
                  <a:lnTo>
                    <a:pt x="848" y="289"/>
                  </a:lnTo>
                  <a:lnTo>
                    <a:pt x="848" y="291"/>
                  </a:lnTo>
                  <a:lnTo>
                    <a:pt x="847" y="293"/>
                  </a:lnTo>
                  <a:lnTo>
                    <a:pt x="846" y="295"/>
                  </a:lnTo>
                  <a:lnTo>
                    <a:pt x="844" y="297"/>
                  </a:lnTo>
                  <a:lnTo>
                    <a:pt x="836" y="307"/>
                  </a:lnTo>
                  <a:lnTo>
                    <a:pt x="824" y="320"/>
                  </a:lnTo>
                  <a:lnTo>
                    <a:pt x="809" y="337"/>
                  </a:lnTo>
                  <a:lnTo>
                    <a:pt x="791" y="358"/>
                  </a:lnTo>
                  <a:lnTo>
                    <a:pt x="771" y="381"/>
                  </a:lnTo>
                  <a:lnTo>
                    <a:pt x="749" y="407"/>
                  </a:lnTo>
                  <a:lnTo>
                    <a:pt x="725" y="434"/>
                  </a:lnTo>
                  <a:lnTo>
                    <a:pt x="699" y="463"/>
                  </a:lnTo>
                  <a:lnTo>
                    <a:pt x="673" y="494"/>
                  </a:lnTo>
                  <a:lnTo>
                    <a:pt x="646" y="525"/>
                  </a:lnTo>
                  <a:lnTo>
                    <a:pt x="618" y="559"/>
                  </a:lnTo>
                  <a:lnTo>
                    <a:pt x="591" y="591"/>
                  </a:lnTo>
                  <a:lnTo>
                    <a:pt x="564" y="623"/>
                  </a:lnTo>
                  <a:lnTo>
                    <a:pt x="537" y="654"/>
                  </a:lnTo>
                  <a:lnTo>
                    <a:pt x="512" y="685"/>
                  </a:lnTo>
                  <a:lnTo>
                    <a:pt x="487" y="714"/>
                  </a:lnTo>
                  <a:lnTo>
                    <a:pt x="464" y="741"/>
                  </a:lnTo>
                  <a:lnTo>
                    <a:pt x="444" y="767"/>
                  </a:lnTo>
                  <a:lnTo>
                    <a:pt x="425" y="790"/>
                  </a:lnTo>
                  <a:lnTo>
                    <a:pt x="409" y="810"/>
                  </a:lnTo>
                  <a:lnTo>
                    <a:pt x="389" y="833"/>
                  </a:lnTo>
                  <a:lnTo>
                    <a:pt x="363" y="853"/>
                  </a:lnTo>
                  <a:lnTo>
                    <a:pt x="336" y="870"/>
                  </a:lnTo>
                  <a:lnTo>
                    <a:pt x="306" y="884"/>
                  </a:lnTo>
                  <a:lnTo>
                    <a:pt x="275" y="897"/>
                  </a:lnTo>
                  <a:lnTo>
                    <a:pt x="243" y="907"/>
                  </a:lnTo>
                  <a:lnTo>
                    <a:pt x="211" y="914"/>
                  </a:lnTo>
                  <a:lnTo>
                    <a:pt x="180" y="919"/>
                  </a:lnTo>
                  <a:lnTo>
                    <a:pt x="151" y="922"/>
                  </a:lnTo>
                  <a:lnTo>
                    <a:pt x="124" y="923"/>
                  </a:lnTo>
                  <a:lnTo>
                    <a:pt x="123" y="922"/>
                  </a:lnTo>
                  <a:lnTo>
                    <a:pt x="121" y="922"/>
                  </a:lnTo>
                  <a:lnTo>
                    <a:pt x="119" y="923"/>
                  </a:lnTo>
                  <a:lnTo>
                    <a:pt x="117" y="924"/>
                  </a:lnTo>
                  <a:lnTo>
                    <a:pt x="115" y="926"/>
                  </a:lnTo>
                  <a:lnTo>
                    <a:pt x="104" y="939"/>
                  </a:lnTo>
                  <a:lnTo>
                    <a:pt x="95" y="950"/>
                  </a:lnTo>
                  <a:lnTo>
                    <a:pt x="87" y="959"/>
                  </a:lnTo>
                  <a:lnTo>
                    <a:pt x="77" y="969"/>
                  </a:lnTo>
                  <a:lnTo>
                    <a:pt x="66" y="974"/>
                  </a:lnTo>
                  <a:lnTo>
                    <a:pt x="53" y="976"/>
                  </a:lnTo>
                  <a:lnTo>
                    <a:pt x="40" y="974"/>
                  </a:lnTo>
                  <a:lnTo>
                    <a:pt x="29" y="970"/>
                  </a:lnTo>
                  <a:lnTo>
                    <a:pt x="19" y="964"/>
                  </a:lnTo>
                  <a:lnTo>
                    <a:pt x="10" y="955"/>
                  </a:lnTo>
                  <a:lnTo>
                    <a:pt x="3" y="943"/>
                  </a:lnTo>
                  <a:lnTo>
                    <a:pt x="0" y="929"/>
                  </a:lnTo>
                  <a:lnTo>
                    <a:pt x="2" y="914"/>
                  </a:lnTo>
                  <a:lnTo>
                    <a:pt x="10" y="900"/>
                  </a:lnTo>
                  <a:lnTo>
                    <a:pt x="17" y="890"/>
                  </a:lnTo>
                  <a:lnTo>
                    <a:pt x="25" y="879"/>
                  </a:lnTo>
                  <a:lnTo>
                    <a:pt x="36" y="865"/>
                  </a:lnTo>
                  <a:lnTo>
                    <a:pt x="37" y="863"/>
                  </a:lnTo>
                  <a:lnTo>
                    <a:pt x="38" y="860"/>
                  </a:lnTo>
                  <a:lnTo>
                    <a:pt x="38" y="858"/>
                  </a:lnTo>
                  <a:lnTo>
                    <a:pt x="37" y="856"/>
                  </a:lnTo>
                  <a:lnTo>
                    <a:pt x="37" y="855"/>
                  </a:lnTo>
                  <a:lnTo>
                    <a:pt x="36" y="853"/>
                  </a:lnTo>
                  <a:lnTo>
                    <a:pt x="30" y="827"/>
                  </a:lnTo>
                  <a:lnTo>
                    <a:pt x="26" y="798"/>
                  </a:lnTo>
                  <a:lnTo>
                    <a:pt x="24" y="766"/>
                  </a:lnTo>
                  <a:lnTo>
                    <a:pt x="24" y="734"/>
                  </a:lnTo>
                  <a:lnTo>
                    <a:pt x="26" y="701"/>
                  </a:lnTo>
                  <a:lnTo>
                    <a:pt x="30" y="668"/>
                  </a:lnTo>
                  <a:lnTo>
                    <a:pt x="38" y="635"/>
                  </a:lnTo>
                  <a:lnTo>
                    <a:pt x="48" y="605"/>
                  </a:lnTo>
                  <a:lnTo>
                    <a:pt x="62" y="577"/>
                  </a:lnTo>
                  <a:lnTo>
                    <a:pt x="79" y="552"/>
                  </a:lnTo>
                  <a:lnTo>
                    <a:pt x="94" y="531"/>
                  </a:lnTo>
                  <a:lnTo>
                    <a:pt x="112" y="507"/>
                  </a:lnTo>
                  <a:lnTo>
                    <a:pt x="131" y="481"/>
                  </a:lnTo>
                  <a:lnTo>
                    <a:pt x="153" y="452"/>
                  </a:lnTo>
                  <a:lnTo>
                    <a:pt x="175" y="422"/>
                  </a:lnTo>
                  <a:lnTo>
                    <a:pt x="198" y="390"/>
                  </a:lnTo>
                  <a:lnTo>
                    <a:pt x="222" y="357"/>
                  </a:lnTo>
                  <a:lnTo>
                    <a:pt x="247" y="323"/>
                  </a:lnTo>
                  <a:lnTo>
                    <a:pt x="272" y="289"/>
                  </a:lnTo>
                  <a:lnTo>
                    <a:pt x="296" y="255"/>
                  </a:lnTo>
                  <a:lnTo>
                    <a:pt x="320" y="220"/>
                  </a:lnTo>
                  <a:lnTo>
                    <a:pt x="344" y="187"/>
                  </a:lnTo>
                  <a:lnTo>
                    <a:pt x="366" y="156"/>
                  </a:lnTo>
                  <a:lnTo>
                    <a:pt x="388" y="126"/>
                  </a:lnTo>
                  <a:lnTo>
                    <a:pt x="408" y="98"/>
                  </a:lnTo>
                  <a:lnTo>
                    <a:pt x="426" y="73"/>
                  </a:lnTo>
                  <a:lnTo>
                    <a:pt x="442" y="50"/>
                  </a:lnTo>
                  <a:lnTo>
                    <a:pt x="455" y="31"/>
                  </a:lnTo>
                  <a:lnTo>
                    <a:pt x="466" y="16"/>
                  </a:lnTo>
                  <a:lnTo>
                    <a:pt x="474" y="5"/>
                  </a:lnTo>
                  <a:lnTo>
                    <a:pt x="477" y="2"/>
                  </a:lnTo>
                  <a:lnTo>
                    <a:pt x="479" y="0"/>
                  </a:lnTo>
                  <a:lnTo>
                    <a:pt x="48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g3343ba29a61_0_65"/>
            <p:cNvSpPr/>
            <p:nvPr/>
          </p:nvSpPr>
          <p:spPr>
            <a:xfrm>
              <a:off x="3773488" y="3398838"/>
              <a:ext cx="60325" cy="73025"/>
            </a:xfrm>
            <a:custGeom>
              <a:rect b="b" l="l" r="r" t="t"/>
              <a:pathLst>
                <a:path extrusionOk="0" h="457" w="382">
                  <a:moveTo>
                    <a:pt x="320" y="0"/>
                  </a:moveTo>
                  <a:lnTo>
                    <a:pt x="334" y="0"/>
                  </a:lnTo>
                  <a:lnTo>
                    <a:pt x="348" y="4"/>
                  </a:lnTo>
                  <a:lnTo>
                    <a:pt x="361" y="12"/>
                  </a:lnTo>
                  <a:lnTo>
                    <a:pt x="371" y="22"/>
                  </a:lnTo>
                  <a:lnTo>
                    <a:pt x="378" y="35"/>
                  </a:lnTo>
                  <a:lnTo>
                    <a:pt x="382" y="49"/>
                  </a:lnTo>
                  <a:lnTo>
                    <a:pt x="382" y="63"/>
                  </a:lnTo>
                  <a:lnTo>
                    <a:pt x="378" y="77"/>
                  </a:lnTo>
                  <a:lnTo>
                    <a:pt x="370" y="90"/>
                  </a:lnTo>
                  <a:lnTo>
                    <a:pt x="99" y="436"/>
                  </a:lnTo>
                  <a:lnTo>
                    <a:pt x="88" y="447"/>
                  </a:lnTo>
                  <a:lnTo>
                    <a:pt x="76" y="454"/>
                  </a:lnTo>
                  <a:lnTo>
                    <a:pt x="62" y="457"/>
                  </a:lnTo>
                  <a:lnTo>
                    <a:pt x="48" y="457"/>
                  </a:lnTo>
                  <a:lnTo>
                    <a:pt x="34" y="454"/>
                  </a:lnTo>
                  <a:lnTo>
                    <a:pt x="21" y="446"/>
                  </a:lnTo>
                  <a:lnTo>
                    <a:pt x="11" y="434"/>
                  </a:lnTo>
                  <a:lnTo>
                    <a:pt x="4" y="422"/>
                  </a:lnTo>
                  <a:lnTo>
                    <a:pt x="0" y="408"/>
                  </a:lnTo>
                  <a:lnTo>
                    <a:pt x="0" y="394"/>
                  </a:lnTo>
                  <a:lnTo>
                    <a:pt x="4" y="380"/>
                  </a:lnTo>
                  <a:lnTo>
                    <a:pt x="11" y="367"/>
                  </a:lnTo>
                  <a:lnTo>
                    <a:pt x="283" y="21"/>
                  </a:lnTo>
                  <a:lnTo>
                    <a:pt x="294" y="11"/>
                  </a:lnTo>
                  <a:lnTo>
                    <a:pt x="306" y="4"/>
                  </a:lnTo>
                  <a:lnTo>
                    <a:pt x="320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g3343ba29a61_0_65"/>
            <p:cNvSpPr/>
            <p:nvPr/>
          </p:nvSpPr>
          <p:spPr>
            <a:xfrm>
              <a:off x="3363913" y="3449638"/>
              <a:ext cx="241299" cy="20638"/>
            </a:xfrm>
            <a:custGeom>
              <a:rect b="b" l="l" r="r" t="t"/>
              <a:pathLst>
                <a:path extrusionOk="0" h="130" w="1524">
                  <a:moveTo>
                    <a:pt x="43" y="0"/>
                  </a:moveTo>
                  <a:lnTo>
                    <a:pt x="1480" y="0"/>
                  </a:lnTo>
                  <a:lnTo>
                    <a:pt x="1495" y="2"/>
                  </a:lnTo>
                  <a:lnTo>
                    <a:pt x="1506" y="8"/>
                  </a:lnTo>
                  <a:lnTo>
                    <a:pt x="1516" y="17"/>
                  </a:lnTo>
                  <a:lnTo>
                    <a:pt x="1522" y="29"/>
                  </a:lnTo>
                  <a:lnTo>
                    <a:pt x="1524" y="42"/>
                  </a:lnTo>
                  <a:lnTo>
                    <a:pt x="1524" y="86"/>
                  </a:lnTo>
                  <a:lnTo>
                    <a:pt x="1522" y="100"/>
                  </a:lnTo>
                  <a:lnTo>
                    <a:pt x="1516" y="111"/>
                  </a:lnTo>
                  <a:lnTo>
                    <a:pt x="1506" y="122"/>
                  </a:lnTo>
                  <a:lnTo>
                    <a:pt x="1495" y="128"/>
                  </a:lnTo>
                  <a:lnTo>
                    <a:pt x="1480" y="130"/>
                  </a:lnTo>
                  <a:lnTo>
                    <a:pt x="43" y="130"/>
                  </a:lnTo>
                  <a:lnTo>
                    <a:pt x="30" y="128"/>
                  </a:lnTo>
                  <a:lnTo>
                    <a:pt x="18" y="122"/>
                  </a:lnTo>
                  <a:lnTo>
                    <a:pt x="9" y="111"/>
                  </a:lnTo>
                  <a:lnTo>
                    <a:pt x="3" y="100"/>
                  </a:lnTo>
                  <a:lnTo>
                    <a:pt x="0" y="86"/>
                  </a:lnTo>
                  <a:lnTo>
                    <a:pt x="0" y="42"/>
                  </a:lnTo>
                  <a:lnTo>
                    <a:pt x="3" y="29"/>
                  </a:lnTo>
                  <a:lnTo>
                    <a:pt x="9" y="17"/>
                  </a:lnTo>
                  <a:lnTo>
                    <a:pt x="18" y="8"/>
                  </a:lnTo>
                  <a:lnTo>
                    <a:pt x="30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g3343ba29a61_0_65"/>
            <p:cNvSpPr/>
            <p:nvPr/>
          </p:nvSpPr>
          <p:spPr>
            <a:xfrm>
              <a:off x="3502025" y="3595688"/>
              <a:ext cx="103187" cy="19050"/>
            </a:xfrm>
            <a:custGeom>
              <a:rect b="b" l="l" r="r" t="t"/>
              <a:pathLst>
                <a:path extrusionOk="0" h="122" w="644">
                  <a:moveTo>
                    <a:pt x="42" y="0"/>
                  </a:moveTo>
                  <a:lnTo>
                    <a:pt x="600" y="0"/>
                  </a:lnTo>
                  <a:lnTo>
                    <a:pt x="615" y="2"/>
                  </a:lnTo>
                  <a:lnTo>
                    <a:pt x="626" y="8"/>
                  </a:lnTo>
                  <a:lnTo>
                    <a:pt x="636" y="17"/>
                  </a:lnTo>
                  <a:lnTo>
                    <a:pt x="642" y="29"/>
                  </a:lnTo>
                  <a:lnTo>
                    <a:pt x="644" y="42"/>
                  </a:lnTo>
                  <a:lnTo>
                    <a:pt x="644" y="79"/>
                  </a:lnTo>
                  <a:lnTo>
                    <a:pt x="642" y="92"/>
                  </a:lnTo>
                  <a:lnTo>
                    <a:pt x="636" y="105"/>
                  </a:lnTo>
                  <a:lnTo>
                    <a:pt x="626" y="114"/>
                  </a:lnTo>
                  <a:lnTo>
                    <a:pt x="615" y="120"/>
                  </a:lnTo>
                  <a:lnTo>
                    <a:pt x="600" y="122"/>
                  </a:lnTo>
                  <a:lnTo>
                    <a:pt x="42" y="122"/>
                  </a:lnTo>
                  <a:lnTo>
                    <a:pt x="29" y="120"/>
                  </a:lnTo>
                  <a:lnTo>
                    <a:pt x="17" y="114"/>
                  </a:lnTo>
                  <a:lnTo>
                    <a:pt x="8" y="105"/>
                  </a:lnTo>
                  <a:lnTo>
                    <a:pt x="2" y="92"/>
                  </a:lnTo>
                  <a:lnTo>
                    <a:pt x="0" y="79"/>
                  </a:lnTo>
                  <a:lnTo>
                    <a:pt x="0" y="42"/>
                  </a:lnTo>
                  <a:lnTo>
                    <a:pt x="2" y="29"/>
                  </a:lnTo>
                  <a:lnTo>
                    <a:pt x="8" y="17"/>
                  </a:lnTo>
                  <a:lnTo>
                    <a:pt x="17" y="8"/>
                  </a:lnTo>
                  <a:lnTo>
                    <a:pt x="29" y="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g3343ba29a61_0_65"/>
            <p:cNvSpPr/>
            <p:nvPr/>
          </p:nvSpPr>
          <p:spPr>
            <a:xfrm>
              <a:off x="3363913" y="3387726"/>
              <a:ext cx="241299" cy="20638"/>
            </a:xfrm>
            <a:custGeom>
              <a:rect b="b" l="l" r="r" t="t"/>
              <a:pathLst>
                <a:path extrusionOk="0" h="130" w="1524">
                  <a:moveTo>
                    <a:pt x="43" y="0"/>
                  </a:moveTo>
                  <a:lnTo>
                    <a:pt x="1480" y="0"/>
                  </a:lnTo>
                  <a:lnTo>
                    <a:pt x="1495" y="2"/>
                  </a:lnTo>
                  <a:lnTo>
                    <a:pt x="1506" y="9"/>
                  </a:lnTo>
                  <a:lnTo>
                    <a:pt x="1516" y="18"/>
                  </a:lnTo>
                  <a:lnTo>
                    <a:pt x="1522" y="29"/>
                  </a:lnTo>
                  <a:lnTo>
                    <a:pt x="1524" y="43"/>
                  </a:lnTo>
                  <a:lnTo>
                    <a:pt x="1524" y="87"/>
                  </a:lnTo>
                  <a:lnTo>
                    <a:pt x="1522" y="100"/>
                  </a:lnTo>
                  <a:lnTo>
                    <a:pt x="1516" y="112"/>
                  </a:lnTo>
                  <a:lnTo>
                    <a:pt x="1506" y="121"/>
                  </a:lnTo>
                  <a:lnTo>
                    <a:pt x="1495" y="127"/>
                  </a:lnTo>
                  <a:lnTo>
                    <a:pt x="1480" y="130"/>
                  </a:lnTo>
                  <a:lnTo>
                    <a:pt x="43" y="130"/>
                  </a:lnTo>
                  <a:lnTo>
                    <a:pt x="30" y="127"/>
                  </a:lnTo>
                  <a:lnTo>
                    <a:pt x="18" y="121"/>
                  </a:lnTo>
                  <a:lnTo>
                    <a:pt x="9" y="112"/>
                  </a:lnTo>
                  <a:lnTo>
                    <a:pt x="3" y="100"/>
                  </a:lnTo>
                  <a:lnTo>
                    <a:pt x="0" y="87"/>
                  </a:lnTo>
                  <a:lnTo>
                    <a:pt x="0" y="43"/>
                  </a:lnTo>
                  <a:lnTo>
                    <a:pt x="3" y="29"/>
                  </a:lnTo>
                  <a:lnTo>
                    <a:pt x="9" y="18"/>
                  </a:lnTo>
                  <a:lnTo>
                    <a:pt x="18" y="9"/>
                  </a:lnTo>
                  <a:lnTo>
                    <a:pt x="30" y="2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g3343ba29a61_0_65"/>
            <p:cNvSpPr/>
            <p:nvPr/>
          </p:nvSpPr>
          <p:spPr>
            <a:xfrm>
              <a:off x="3309938" y="3305176"/>
              <a:ext cx="347661" cy="422276"/>
            </a:xfrm>
            <a:custGeom>
              <a:rect b="b" l="l" r="r" t="t"/>
              <a:pathLst>
                <a:path extrusionOk="0" h="2665" w="2194">
                  <a:moveTo>
                    <a:pt x="148" y="0"/>
                  </a:moveTo>
                  <a:lnTo>
                    <a:pt x="2046" y="0"/>
                  </a:lnTo>
                  <a:lnTo>
                    <a:pt x="2075" y="3"/>
                  </a:lnTo>
                  <a:lnTo>
                    <a:pt x="2103" y="12"/>
                  </a:lnTo>
                  <a:lnTo>
                    <a:pt x="2128" y="25"/>
                  </a:lnTo>
                  <a:lnTo>
                    <a:pt x="2150" y="43"/>
                  </a:lnTo>
                  <a:lnTo>
                    <a:pt x="2169" y="65"/>
                  </a:lnTo>
                  <a:lnTo>
                    <a:pt x="2183" y="90"/>
                  </a:lnTo>
                  <a:lnTo>
                    <a:pt x="2191" y="118"/>
                  </a:lnTo>
                  <a:lnTo>
                    <a:pt x="2194" y="149"/>
                  </a:lnTo>
                  <a:lnTo>
                    <a:pt x="2194" y="607"/>
                  </a:lnTo>
                  <a:lnTo>
                    <a:pt x="2193" y="625"/>
                  </a:lnTo>
                  <a:lnTo>
                    <a:pt x="2188" y="642"/>
                  </a:lnTo>
                  <a:lnTo>
                    <a:pt x="2180" y="658"/>
                  </a:lnTo>
                  <a:lnTo>
                    <a:pt x="2167" y="674"/>
                  </a:lnTo>
                  <a:lnTo>
                    <a:pt x="2158" y="684"/>
                  </a:lnTo>
                  <a:lnTo>
                    <a:pt x="2146" y="696"/>
                  </a:lnTo>
                  <a:lnTo>
                    <a:pt x="2133" y="710"/>
                  </a:lnTo>
                  <a:lnTo>
                    <a:pt x="2120" y="726"/>
                  </a:lnTo>
                  <a:lnTo>
                    <a:pt x="2106" y="743"/>
                  </a:lnTo>
                  <a:lnTo>
                    <a:pt x="2093" y="759"/>
                  </a:lnTo>
                  <a:lnTo>
                    <a:pt x="2081" y="774"/>
                  </a:lnTo>
                  <a:lnTo>
                    <a:pt x="2070" y="788"/>
                  </a:lnTo>
                  <a:lnTo>
                    <a:pt x="2066" y="793"/>
                  </a:lnTo>
                  <a:lnTo>
                    <a:pt x="2061" y="797"/>
                  </a:lnTo>
                  <a:lnTo>
                    <a:pt x="2057" y="802"/>
                  </a:lnTo>
                  <a:lnTo>
                    <a:pt x="2052" y="804"/>
                  </a:lnTo>
                  <a:lnTo>
                    <a:pt x="2047" y="806"/>
                  </a:lnTo>
                  <a:lnTo>
                    <a:pt x="2043" y="804"/>
                  </a:lnTo>
                  <a:lnTo>
                    <a:pt x="2040" y="800"/>
                  </a:lnTo>
                  <a:lnTo>
                    <a:pt x="2038" y="791"/>
                  </a:lnTo>
                  <a:lnTo>
                    <a:pt x="2037" y="779"/>
                  </a:lnTo>
                  <a:lnTo>
                    <a:pt x="2037" y="305"/>
                  </a:lnTo>
                  <a:lnTo>
                    <a:pt x="2034" y="275"/>
                  </a:lnTo>
                  <a:lnTo>
                    <a:pt x="2025" y="248"/>
                  </a:lnTo>
                  <a:lnTo>
                    <a:pt x="2012" y="222"/>
                  </a:lnTo>
                  <a:lnTo>
                    <a:pt x="1994" y="201"/>
                  </a:lnTo>
                  <a:lnTo>
                    <a:pt x="1972" y="183"/>
                  </a:lnTo>
                  <a:lnTo>
                    <a:pt x="1947" y="169"/>
                  </a:lnTo>
                  <a:lnTo>
                    <a:pt x="1919" y="160"/>
                  </a:lnTo>
                  <a:lnTo>
                    <a:pt x="1889" y="157"/>
                  </a:lnTo>
                  <a:lnTo>
                    <a:pt x="305" y="157"/>
                  </a:lnTo>
                  <a:lnTo>
                    <a:pt x="275" y="160"/>
                  </a:lnTo>
                  <a:lnTo>
                    <a:pt x="247" y="169"/>
                  </a:lnTo>
                  <a:lnTo>
                    <a:pt x="222" y="183"/>
                  </a:lnTo>
                  <a:lnTo>
                    <a:pt x="201" y="201"/>
                  </a:lnTo>
                  <a:lnTo>
                    <a:pt x="183" y="222"/>
                  </a:lnTo>
                  <a:lnTo>
                    <a:pt x="169" y="248"/>
                  </a:lnTo>
                  <a:lnTo>
                    <a:pt x="159" y="275"/>
                  </a:lnTo>
                  <a:lnTo>
                    <a:pt x="156" y="305"/>
                  </a:lnTo>
                  <a:lnTo>
                    <a:pt x="156" y="2360"/>
                  </a:lnTo>
                  <a:lnTo>
                    <a:pt x="159" y="2390"/>
                  </a:lnTo>
                  <a:lnTo>
                    <a:pt x="169" y="2417"/>
                  </a:lnTo>
                  <a:lnTo>
                    <a:pt x="183" y="2443"/>
                  </a:lnTo>
                  <a:lnTo>
                    <a:pt x="201" y="2464"/>
                  </a:lnTo>
                  <a:lnTo>
                    <a:pt x="222" y="2482"/>
                  </a:lnTo>
                  <a:lnTo>
                    <a:pt x="247" y="2496"/>
                  </a:lnTo>
                  <a:lnTo>
                    <a:pt x="275" y="2505"/>
                  </a:lnTo>
                  <a:lnTo>
                    <a:pt x="305" y="2508"/>
                  </a:lnTo>
                  <a:lnTo>
                    <a:pt x="1889" y="2508"/>
                  </a:lnTo>
                  <a:lnTo>
                    <a:pt x="1919" y="2505"/>
                  </a:lnTo>
                  <a:lnTo>
                    <a:pt x="1947" y="2496"/>
                  </a:lnTo>
                  <a:lnTo>
                    <a:pt x="1972" y="2482"/>
                  </a:lnTo>
                  <a:lnTo>
                    <a:pt x="1994" y="2464"/>
                  </a:lnTo>
                  <a:lnTo>
                    <a:pt x="2012" y="2443"/>
                  </a:lnTo>
                  <a:lnTo>
                    <a:pt x="2025" y="2417"/>
                  </a:lnTo>
                  <a:lnTo>
                    <a:pt x="2034" y="2390"/>
                  </a:lnTo>
                  <a:lnTo>
                    <a:pt x="2037" y="2360"/>
                  </a:lnTo>
                  <a:lnTo>
                    <a:pt x="2037" y="1914"/>
                  </a:lnTo>
                  <a:lnTo>
                    <a:pt x="2038" y="1897"/>
                  </a:lnTo>
                  <a:lnTo>
                    <a:pt x="2041" y="1884"/>
                  </a:lnTo>
                  <a:lnTo>
                    <a:pt x="2046" y="1875"/>
                  </a:lnTo>
                  <a:lnTo>
                    <a:pt x="2052" y="1868"/>
                  </a:lnTo>
                  <a:lnTo>
                    <a:pt x="2058" y="1864"/>
                  </a:lnTo>
                  <a:lnTo>
                    <a:pt x="2064" y="1862"/>
                  </a:lnTo>
                  <a:lnTo>
                    <a:pt x="2069" y="1860"/>
                  </a:lnTo>
                  <a:lnTo>
                    <a:pt x="2098" y="1851"/>
                  </a:lnTo>
                  <a:lnTo>
                    <a:pt x="2129" y="1839"/>
                  </a:lnTo>
                  <a:lnTo>
                    <a:pt x="2161" y="1825"/>
                  </a:lnTo>
                  <a:lnTo>
                    <a:pt x="2165" y="1823"/>
                  </a:lnTo>
                  <a:lnTo>
                    <a:pt x="2171" y="1822"/>
                  </a:lnTo>
                  <a:lnTo>
                    <a:pt x="2176" y="1821"/>
                  </a:lnTo>
                  <a:lnTo>
                    <a:pt x="2182" y="1822"/>
                  </a:lnTo>
                  <a:lnTo>
                    <a:pt x="2187" y="1825"/>
                  </a:lnTo>
                  <a:lnTo>
                    <a:pt x="2191" y="1831"/>
                  </a:lnTo>
                  <a:lnTo>
                    <a:pt x="2193" y="1840"/>
                  </a:lnTo>
                  <a:lnTo>
                    <a:pt x="2194" y="1852"/>
                  </a:lnTo>
                  <a:lnTo>
                    <a:pt x="2194" y="2516"/>
                  </a:lnTo>
                  <a:lnTo>
                    <a:pt x="2191" y="2547"/>
                  </a:lnTo>
                  <a:lnTo>
                    <a:pt x="2183" y="2575"/>
                  </a:lnTo>
                  <a:lnTo>
                    <a:pt x="2169" y="2600"/>
                  </a:lnTo>
                  <a:lnTo>
                    <a:pt x="2150" y="2622"/>
                  </a:lnTo>
                  <a:lnTo>
                    <a:pt x="2128" y="2640"/>
                  </a:lnTo>
                  <a:lnTo>
                    <a:pt x="2103" y="2653"/>
                  </a:lnTo>
                  <a:lnTo>
                    <a:pt x="2075" y="2662"/>
                  </a:lnTo>
                  <a:lnTo>
                    <a:pt x="2046" y="2665"/>
                  </a:lnTo>
                  <a:lnTo>
                    <a:pt x="148" y="2665"/>
                  </a:lnTo>
                  <a:lnTo>
                    <a:pt x="118" y="2662"/>
                  </a:lnTo>
                  <a:lnTo>
                    <a:pt x="90" y="2653"/>
                  </a:lnTo>
                  <a:lnTo>
                    <a:pt x="65" y="2640"/>
                  </a:lnTo>
                  <a:lnTo>
                    <a:pt x="43" y="2622"/>
                  </a:lnTo>
                  <a:lnTo>
                    <a:pt x="25" y="2600"/>
                  </a:lnTo>
                  <a:lnTo>
                    <a:pt x="12" y="2575"/>
                  </a:lnTo>
                  <a:lnTo>
                    <a:pt x="3" y="2547"/>
                  </a:lnTo>
                  <a:lnTo>
                    <a:pt x="0" y="2516"/>
                  </a:lnTo>
                  <a:lnTo>
                    <a:pt x="0" y="149"/>
                  </a:lnTo>
                  <a:lnTo>
                    <a:pt x="3" y="118"/>
                  </a:lnTo>
                  <a:lnTo>
                    <a:pt x="12" y="90"/>
                  </a:lnTo>
                  <a:lnTo>
                    <a:pt x="25" y="65"/>
                  </a:lnTo>
                  <a:lnTo>
                    <a:pt x="43" y="43"/>
                  </a:lnTo>
                  <a:lnTo>
                    <a:pt x="65" y="25"/>
                  </a:lnTo>
                  <a:lnTo>
                    <a:pt x="90" y="12"/>
                  </a:lnTo>
                  <a:lnTo>
                    <a:pt x="118" y="3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B3B3B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343ba29a61_0_168"/>
          <p:cNvSpPr txBox="1"/>
          <p:nvPr>
            <p:ph type="title"/>
          </p:nvPr>
        </p:nvSpPr>
        <p:spPr>
          <a:xfrm>
            <a:off x="488361" y="489215"/>
            <a:ext cx="8037600" cy="40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</a:pPr>
            <a:r>
              <a:rPr lang="en-US">
                <a:solidFill>
                  <a:schemeClr val="lt1"/>
                </a:solidFill>
              </a:rPr>
              <a:t>Use AI for Assistance, </a:t>
            </a:r>
            <a:r>
              <a:rPr b="1" lang="en-US" u="sng">
                <a:solidFill>
                  <a:schemeClr val="lt1"/>
                </a:solidFill>
              </a:rPr>
              <a:t>NOT</a:t>
            </a:r>
            <a:r>
              <a:rPr lang="en-US">
                <a:solidFill>
                  <a:schemeClr val="lt1"/>
                </a:solidFill>
              </a:rPr>
              <a:t> Decision-Making!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344" name="Google Shape;344;p1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3237" r="23237" t="0"/>
          <a:stretch/>
        </p:blipFill>
        <p:spPr>
          <a:xfrm>
            <a:off x="4551363" y="0"/>
            <a:ext cx="4592637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45" name="Google Shape;345;p12"/>
          <p:cNvSpPr/>
          <p:nvPr/>
        </p:nvSpPr>
        <p:spPr>
          <a:xfrm>
            <a:off x="4551362" y="2"/>
            <a:ext cx="4592097" cy="5143498"/>
          </a:xfrm>
          <a:prstGeom prst="rect">
            <a:avLst/>
          </a:prstGeom>
          <a:solidFill>
            <a:srgbClr val="3B3B3B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403124" y="281998"/>
            <a:ext cx="3797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boto"/>
              <a:buNone/>
            </a:pPr>
            <a:r>
              <a:rPr b="1" lang="en-US" sz="28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SUMMARY</a:t>
            </a:r>
            <a:endParaRPr b="1" sz="18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47" name="Google Shape;347;p12"/>
          <p:cNvCxnSpPr/>
          <p:nvPr/>
        </p:nvCxnSpPr>
        <p:spPr>
          <a:xfrm>
            <a:off x="1104642" y="1607588"/>
            <a:ext cx="0" cy="54864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8" name="Google Shape;348;p12"/>
          <p:cNvSpPr/>
          <p:nvPr/>
        </p:nvSpPr>
        <p:spPr>
          <a:xfrm>
            <a:off x="1270025" y="1466400"/>
            <a:ext cx="293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Key Benefits of ChatGPT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ChatGPT enhances efficiency, reduces audit fatigue, and supports compliance frameworks</a:t>
            </a:r>
            <a:endParaRPr/>
          </a:p>
        </p:txBody>
      </p:sp>
      <p:cxnSp>
        <p:nvCxnSpPr>
          <p:cNvPr id="349" name="Google Shape;349;p12"/>
          <p:cNvCxnSpPr/>
          <p:nvPr/>
        </p:nvCxnSpPr>
        <p:spPr>
          <a:xfrm>
            <a:off x="1104642" y="2674060"/>
            <a:ext cx="0" cy="54864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0" name="Google Shape;350;p12"/>
          <p:cNvSpPr/>
          <p:nvPr/>
        </p:nvSpPr>
        <p:spPr>
          <a:xfrm>
            <a:off x="1270020" y="2532882"/>
            <a:ext cx="29301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Limitations &amp; Challenges of ChatGPT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AI’s limitations include potential bias, hallucinations, and regulatory concerns</a:t>
            </a:r>
            <a:endParaRPr sz="10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1" name="Google Shape;351;p12"/>
          <p:cNvCxnSpPr/>
          <p:nvPr/>
        </p:nvCxnSpPr>
        <p:spPr>
          <a:xfrm>
            <a:off x="1104642" y="3752539"/>
            <a:ext cx="0" cy="54864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2" name="Google Shape;352;p12"/>
          <p:cNvSpPr/>
          <p:nvPr/>
        </p:nvSpPr>
        <p:spPr>
          <a:xfrm>
            <a:off x="1270020" y="3611361"/>
            <a:ext cx="2930192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Best Practices for Using ChatGPT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Best practices involve human validation, cross-verification, and integration with traditional security tools</a:t>
            </a:r>
            <a:endParaRPr sz="1000">
              <a:solidFill>
                <a:srgbClr val="7F7F7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12"/>
          <p:cNvSpPr/>
          <p:nvPr/>
        </p:nvSpPr>
        <p:spPr>
          <a:xfrm>
            <a:off x="367393" y="1466410"/>
            <a:ext cx="6503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01</a:t>
            </a:r>
            <a:endParaRPr sz="180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2"/>
          <p:cNvSpPr/>
          <p:nvPr/>
        </p:nvSpPr>
        <p:spPr>
          <a:xfrm>
            <a:off x="367393" y="2532882"/>
            <a:ext cx="6503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02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12"/>
          <p:cNvSpPr/>
          <p:nvPr/>
        </p:nvSpPr>
        <p:spPr>
          <a:xfrm>
            <a:off x="367393" y="3611361"/>
            <a:ext cx="650333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03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typing on a computer&#10;&#10;AI-generated content may be incorrect." id="360" name="Google Shape;360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083" l="0" r="0" t="308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</p:pic>
      <p:sp>
        <p:nvSpPr>
          <p:cNvPr id="361" name="Google Shape;361;p13"/>
          <p:cNvSpPr/>
          <p:nvPr/>
        </p:nvSpPr>
        <p:spPr>
          <a:xfrm>
            <a:off x="0" y="-6349"/>
            <a:ext cx="9144000" cy="5149849"/>
          </a:xfrm>
          <a:prstGeom prst="rect">
            <a:avLst/>
          </a:prstGeom>
          <a:solidFill>
            <a:srgbClr val="003B4F">
              <a:alpha val="6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13"/>
          <p:cNvSpPr txBox="1"/>
          <p:nvPr/>
        </p:nvSpPr>
        <p:spPr>
          <a:xfrm>
            <a:off x="2045901" y="925000"/>
            <a:ext cx="65637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Understanding AI Risks &amp; Accuracy in Compliance</a:t>
            </a:r>
            <a:endParaRPr b="1" sz="4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13"/>
          <p:cNvSpPr txBox="1"/>
          <p:nvPr/>
        </p:nvSpPr>
        <p:spPr>
          <a:xfrm>
            <a:off x="3945908" y="3268139"/>
            <a:ext cx="466375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Next Video</a:t>
            </a:r>
            <a:endParaRPr sz="1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sic Slide Master">
  <a:themeElements>
    <a:clrScheme name="02_Key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53C3CB"/>
      </a:accent1>
      <a:accent2>
        <a:srgbClr val="3DB2C4"/>
      </a:accent2>
      <a:accent3>
        <a:srgbClr val="1AA4BE"/>
      </a:accent3>
      <a:accent4>
        <a:srgbClr val="0197B8"/>
      </a:accent4>
      <a:accent5>
        <a:srgbClr val="0187AD"/>
      </a:accent5>
      <a:accent6>
        <a:srgbClr val="00769E"/>
      </a:accent6>
      <a:hlink>
        <a:srgbClr val="FFFFFF"/>
      </a:hlink>
      <a:folHlink>
        <a:srgbClr val="59595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2017-10-12T21:25:20Z</dcterms:created>
  <dc:creator>me</dc:creator>
</cp:coreProperties>
</file>