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2B119-B40D-E29A-AECB-F763DB77D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8E205-440E-BF39-BCFC-1B589C21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7B8DB-41F7-5109-DE91-910E9C11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6F39-4833-4608-88DA-335267DD697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D8C6-24F5-7E8D-241E-2BD9A8AE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2E5E8-B1DC-5865-0B0A-C5348B01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0A0-C33C-4A71-BAC0-B2BB3F138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9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22C6-9010-0F82-43A1-42DB6A9A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C55E4-630F-70F0-2B33-9EE8DCC64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79AA-7E41-711F-69EA-04FC3A0DF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6F39-4833-4608-88DA-335267DD697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90393-6DDF-FC0A-22BA-20E771BA8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C43AA-797F-F8AA-E93C-56BAF4AC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0A0-C33C-4A71-BAC0-B2BB3F138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3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258B2-CC7C-1480-CD95-34AAE25FE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9B138-7509-263C-C792-FEFBEDD4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641C5-8FFA-7CCB-E2D6-49B7CD2E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6F39-4833-4608-88DA-335267DD697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4375A-730F-627B-C29F-4E363DA1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21BDF-4649-FA7D-6B02-5C367DF6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0A0-C33C-4A71-BAC0-B2BB3F138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8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B51D-CA05-7EF5-79BB-22F32DA9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C85A3-26F1-0336-88DE-9A37B9603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663CF-7B37-9B37-DEC7-21605095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6F39-4833-4608-88DA-335267DD697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72B61-1151-6C22-2859-8CF215E43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A8D56-52EA-A920-A05F-ECD062FD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0A0-C33C-4A71-BAC0-B2BB3F138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F4C0-3BA6-6879-2BDE-E99779DF5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E349C-46FA-77F4-1D89-3A92F4A07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57AD2-11B7-3EFA-8A20-B8EBC63B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6F39-4833-4608-88DA-335267DD697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AC20-DF00-D684-7ADE-A26D08D6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26E9F-674C-6FDD-5C66-52BB7DB8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0A0-C33C-4A71-BAC0-B2BB3F138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9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5AE3-3F30-1ACC-5464-8973BCCF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0A07B-C7C3-0938-6D34-402164603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96EA0-8CB9-2873-B402-D3312E61B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66A16-71A5-E257-1A0D-A293445C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6F39-4833-4608-88DA-335267DD697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F892B-FC1F-6DDB-9ED9-C447AD0D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6101C-E85C-1127-0DF5-E9F700D9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0A0-C33C-4A71-BAC0-B2BB3F138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54BA-49C4-5FC9-8546-857DEFE6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25989-198A-9BBF-3EAC-F95465A4D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0F9C5-94E1-079E-2930-ABE42C432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88B72-5C00-71E7-E7F8-9655AF528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7F5E2-3568-C8B2-0F20-9C2765E5D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AD05A-D150-771C-F8DB-AE9A6E64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6F39-4833-4608-88DA-335267DD697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D4B221-0EF0-DA47-3F70-9EFD840B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8159AE-30F9-E561-A527-84A60AA8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0A0-C33C-4A71-BAC0-B2BB3F138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3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1EB1-30E3-8E6B-BD7F-6C84037E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BF519-1E77-2472-B053-31703F694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6F39-4833-4608-88DA-335267DD697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1B848-B062-9FC0-5945-A3ADC781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68B75-AA1D-5FC2-8C0E-446C65BD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0A0-C33C-4A71-BAC0-B2BB3F138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6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B150C-9252-3B1B-56BC-28ECBF656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6F39-4833-4608-88DA-335267DD697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C193E-FF5A-9BBE-40DF-871DF12C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41CCD-F312-BB86-0ADE-02A465A9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0A0-C33C-4A71-BAC0-B2BB3F138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1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1961-175D-718B-3CCB-2D1206D0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8E052-4B26-A72D-0FC8-74CB2FB2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90076-4064-B42C-8128-A197315DC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99EBE-F6AF-8C1E-C42B-980D0DF98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6F39-4833-4608-88DA-335267DD697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28398-C60C-9654-59E4-F0BA1807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0184B-5462-D6A5-A650-7738A091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0A0-C33C-4A71-BAC0-B2BB3F138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8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6949-F65F-8830-0A68-823F580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A56F0-C2FA-3E16-2931-35C111510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C11EB-7F3E-32D7-7F13-17864FA6B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5DFC6-2E6F-7138-044E-9140374C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6F39-4833-4608-88DA-335267DD697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EAFF9-4484-BCB9-8025-48E2187F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67692-F2F9-1159-52DF-3242D4B0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FC0A0-C33C-4A71-BAC0-B2BB3F138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EB072-0D29-69A5-D797-EFBA34E9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93C72-DD53-A714-0CFA-F55A3E14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18616-C0A9-40D7-1C1D-83BE0557A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6F39-4833-4608-88DA-335267DD6970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B886-B182-4EC2-7285-5733C480F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18D3F-C02B-E023-192F-09A03A489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FC0A0-C33C-4A71-BAC0-B2BB3F1384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0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128D7E-C0E4-F5A2-56D6-43F38C3E7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8755" y="643466"/>
            <a:ext cx="6237347" cy="55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03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287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Newman</dc:creator>
  <cp:lastModifiedBy>Brian Newman</cp:lastModifiedBy>
  <cp:revision>1</cp:revision>
  <dcterms:created xsi:type="dcterms:W3CDTF">2023-08-19T22:40:39Z</dcterms:created>
  <dcterms:modified xsi:type="dcterms:W3CDTF">2023-08-19T22:42:15Z</dcterms:modified>
</cp:coreProperties>
</file>