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E12E-AFB6-4FB7-B895-DDE9264DD528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44F2-B93F-4D10-9448-E62667B39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99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E12E-AFB6-4FB7-B895-DDE9264DD528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44F2-B93F-4D10-9448-E62667B39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44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E12E-AFB6-4FB7-B895-DDE9264DD528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44F2-B93F-4D10-9448-E62667B39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7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E12E-AFB6-4FB7-B895-DDE9264DD528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44F2-B93F-4D10-9448-E62667B39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32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E12E-AFB6-4FB7-B895-DDE9264DD528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44F2-B93F-4D10-9448-E62667B39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74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E12E-AFB6-4FB7-B895-DDE9264DD528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44F2-B93F-4D10-9448-E62667B39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01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E12E-AFB6-4FB7-B895-DDE9264DD528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44F2-B93F-4D10-9448-E62667B39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51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E12E-AFB6-4FB7-B895-DDE9264DD528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44F2-B93F-4D10-9448-E62667B39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74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E12E-AFB6-4FB7-B895-DDE9264DD528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44F2-B93F-4D10-9448-E62667B39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53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E12E-AFB6-4FB7-B895-DDE9264DD528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44F2-B93F-4D10-9448-E62667B39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11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E12E-AFB6-4FB7-B895-DDE9264DD528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A44F2-B93F-4D10-9448-E62667B39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7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DE12E-AFB6-4FB7-B895-DDE9264DD528}" type="datetimeFigureOut">
              <a:rPr lang="en-US" smtClean="0"/>
              <a:t>5/23/2021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A44F2-B93F-4D10-9448-E62667B39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Principles .NET &amp; Java Malware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87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0691" y="2659751"/>
            <a:ext cx="2551981" cy="1325563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69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687" y="1076325"/>
            <a:ext cx="957262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72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776287"/>
            <a:ext cx="10153650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65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87" y="909637"/>
            <a:ext cx="1033462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55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Obfuscation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Because .NET and Java </a:t>
            </a:r>
            <a:r>
              <a:rPr lang="en-US" dirty="0" err="1" smtClean="0"/>
              <a:t>ByteCode</a:t>
            </a:r>
            <a:r>
              <a:rPr lang="en-US" dirty="0" smtClean="0"/>
              <a:t> can be de-compiled back into source code with relative ease, programmers use Code Obfuscation to make it harder to </a:t>
            </a:r>
            <a:r>
              <a:rPr lang="en-US" dirty="0" err="1" smtClean="0"/>
              <a:t>analyse</a:t>
            </a:r>
            <a:r>
              <a:rPr lang="en-US" dirty="0" smtClean="0"/>
              <a:t> the code after de-compilation.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78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114425"/>
            <a:ext cx="97536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55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Nonsensical Naming of Functions/Variables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2138362"/>
            <a:ext cx="98869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0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Manipulation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732" y="2049222"/>
            <a:ext cx="962025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04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Unnecessary Instructions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62" y="1895475"/>
            <a:ext cx="9515475" cy="3067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311" y="5313422"/>
            <a:ext cx="947737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75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51</Words>
  <Application>Microsoft Office PowerPoint</Application>
  <PresentationFormat>Widescreen</PresentationFormat>
  <Paragraphs>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Principles .NET &amp; Java Malware Analysis</vt:lpstr>
      <vt:lpstr>PowerPoint Presentation</vt:lpstr>
      <vt:lpstr>PowerPoint Presentation</vt:lpstr>
      <vt:lpstr>PowerPoint Presentation</vt:lpstr>
      <vt:lpstr>Code Obfuscation</vt:lpstr>
      <vt:lpstr>PowerPoint Presentation</vt:lpstr>
      <vt:lpstr>Nonsensical Naming of Functions/Variables</vt:lpstr>
      <vt:lpstr>String Manipulation</vt:lpstr>
      <vt:lpstr>Unnecessary Instructions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3</cp:revision>
  <dcterms:created xsi:type="dcterms:W3CDTF">2021-05-23T14:15:36Z</dcterms:created>
  <dcterms:modified xsi:type="dcterms:W3CDTF">2021-05-23T14:30:30Z</dcterms:modified>
</cp:coreProperties>
</file>