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5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4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7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8DB51-F63A-4841-B814-9E1B16BECAB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83F5-60A0-463E-AE4F-4A0442B9F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Demo : Reverse Engineering a .NET binary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engineering is trying to convert binary into source code or assembly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dnSpy</a:t>
            </a:r>
            <a:endParaRPr lang="en-US" dirty="0" smtClean="0"/>
          </a:p>
          <a:p>
            <a:r>
              <a:rPr lang="en-US" dirty="0" smtClean="0"/>
              <a:t>Static Analysis: </a:t>
            </a:r>
            <a:r>
              <a:rPr lang="en-US" dirty="0" err="1" smtClean="0"/>
              <a:t>Analysing</a:t>
            </a:r>
            <a:r>
              <a:rPr lang="en-US" dirty="0" smtClean="0"/>
              <a:t> code without executing them</a:t>
            </a:r>
          </a:p>
          <a:p>
            <a:r>
              <a:rPr lang="en-US" dirty="0" smtClean="0"/>
              <a:t>Dynamic Analysis: Running code, setting breakpoints and stepping through, inspecting data, behavior analysis</a:t>
            </a:r>
          </a:p>
          <a:p>
            <a:r>
              <a:rPr lang="en-US" dirty="0" err="1" smtClean="0"/>
              <a:t>dnSpy</a:t>
            </a:r>
            <a:r>
              <a:rPr lang="en-US" dirty="0" smtClean="0"/>
              <a:t> can do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9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Instructions: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PS_DotNet_Lab1.zip from resource section</a:t>
            </a:r>
          </a:p>
          <a:p>
            <a:r>
              <a:rPr lang="en-US" dirty="0" smtClean="0"/>
              <a:t>Password to unzip is:  crackinglessons.com</a:t>
            </a:r>
          </a:p>
          <a:p>
            <a:r>
              <a:rPr lang="en-US" dirty="0" smtClean="0"/>
              <a:t>Analyze it: </a:t>
            </a:r>
          </a:p>
          <a:p>
            <a:pPr lvl="1"/>
            <a:r>
              <a:rPr lang="en-US" dirty="0" smtClean="0"/>
              <a:t> and try defeat any anti-analysis mechanism,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defeat any obfuscations,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find the flag, which is an email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dnSpy</a:t>
            </a:r>
            <a:r>
              <a:rPr lang="en-US" dirty="0" smtClean="0"/>
              <a:t> as debugger to overcome obfuscation</a:t>
            </a:r>
          </a:p>
          <a:p>
            <a:r>
              <a:rPr lang="en-US" dirty="0" smtClean="0"/>
              <a:t>Modifying data and memory to alter program behavior</a:t>
            </a:r>
          </a:p>
          <a:p>
            <a:r>
              <a:rPr lang="en-US" dirty="0" smtClean="0"/>
              <a:t>Letting the program de-obfuscate, or decode or decrypt those obfuscated parts, saving us the trouble to understand how the obfuscation works.</a:t>
            </a:r>
          </a:p>
        </p:txBody>
      </p:sp>
    </p:spTree>
    <p:extLst>
      <p:ext uri="{BB962C8B-B14F-4D97-AF65-F5344CB8AC3E}">
        <p14:creationId xmlns:p14="http://schemas.microsoft.com/office/powerpoint/2010/main" val="32237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944" y="2582113"/>
            <a:ext cx="2551981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137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Lab Demo : Reverse Engineering a .NET binary</vt:lpstr>
      <vt:lpstr>Learning Objectives</vt:lpstr>
      <vt:lpstr>Lab Instructions:</vt:lpstr>
      <vt:lpstr>Skills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Demo : Reverse Engineering</dc:title>
  <dc:creator>pc</dc:creator>
  <cp:lastModifiedBy>pc</cp:lastModifiedBy>
  <cp:revision>5</cp:revision>
  <dcterms:created xsi:type="dcterms:W3CDTF">2021-05-27T08:54:57Z</dcterms:created>
  <dcterms:modified xsi:type="dcterms:W3CDTF">2021-05-27T10:35:03Z</dcterms:modified>
</cp:coreProperties>
</file>