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9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5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7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EBEB-135A-4095-BE6A-723DAEEB892D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F393-A497-4C90-B3EF-E8C18F7DD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of Java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Java program runs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96" y="2404253"/>
            <a:ext cx="93726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 (Java Virtual Machine) = JRE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95" y="2193266"/>
            <a:ext cx="10191750" cy="3886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9122155">
            <a:off x="6659592" y="1371600"/>
            <a:ext cx="657161" cy="148080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827" y="313367"/>
            <a:ext cx="2267308" cy="4802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ByteCode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27" y="1126376"/>
            <a:ext cx="9725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Tools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4900" y="5572664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 </a:t>
            </a:r>
            <a:r>
              <a:rPr lang="en-US" dirty="0" err="1" smtClean="0"/>
              <a:t>Decompilers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- Converts </a:t>
            </a:r>
            <a:r>
              <a:rPr lang="en-US" dirty="0" err="1" smtClean="0"/>
              <a:t>ByteCode</a:t>
            </a:r>
            <a:r>
              <a:rPr lang="en-US" dirty="0" smtClean="0"/>
              <a:t> to Java Source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4900" y="1951630"/>
            <a:ext cx="50969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</a:t>
            </a:r>
            <a:r>
              <a:rPr lang="en-US" b="1" dirty="0" err="1" smtClean="0"/>
              <a:t>avap</a:t>
            </a:r>
            <a:endParaRPr lang="en-US" b="1" dirty="0" smtClean="0"/>
          </a:p>
          <a:p>
            <a:r>
              <a:rPr lang="en-US" dirty="0"/>
              <a:t> </a:t>
            </a:r>
            <a:r>
              <a:rPr lang="en-US" dirty="0" smtClean="0"/>
              <a:t>-  part of the Java Development Kit (JDK)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Bytecode</a:t>
            </a:r>
            <a:r>
              <a:rPr lang="en-US" dirty="0" smtClean="0"/>
              <a:t> disassembler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From binary back to </a:t>
            </a:r>
            <a:r>
              <a:rPr lang="en-US" dirty="0" err="1" smtClean="0"/>
              <a:t>bytecode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b="1" dirty="0" err="1"/>
              <a:t>j</a:t>
            </a:r>
            <a:r>
              <a:rPr lang="en-US" b="1" dirty="0" err="1" smtClean="0"/>
              <a:t>avac</a:t>
            </a:r>
            <a:endParaRPr lang="en-US" b="1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Part of the JDK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Compiles Java source code into binary (</a:t>
            </a:r>
            <a:r>
              <a:rPr lang="en-US" dirty="0" err="1" smtClean="0"/>
              <a:t>bytecode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7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source code vs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Source code ends with .java extension, </a:t>
            </a:r>
            <a:r>
              <a:rPr lang="en-US" dirty="0" err="1" smtClean="0"/>
              <a:t>eg</a:t>
            </a:r>
            <a:r>
              <a:rPr lang="en-US" dirty="0" smtClean="0"/>
              <a:t> HelloEarth.java</a:t>
            </a:r>
            <a:endParaRPr lang="en-US" dirty="0"/>
          </a:p>
          <a:p>
            <a:r>
              <a:rPr lang="en-US" dirty="0" smtClean="0"/>
              <a:t>Ends with extension .class, </a:t>
            </a:r>
            <a:r>
              <a:rPr lang="en-US" dirty="0" err="1" smtClean="0"/>
              <a:t>eg</a:t>
            </a:r>
            <a:r>
              <a:rPr lang="en-US" dirty="0" smtClean="0"/>
              <a:t>  </a:t>
            </a:r>
            <a:r>
              <a:rPr lang="en-US" dirty="0" err="1" smtClean="0"/>
              <a:t>HelloEarth.class</a:t>
            </a:r>
            <a:r>
              <a:rPr lang="en-US" dirty="0" smtClean="0"/>
              <a:t>,  or,</a:t>
            </a:r>
          </a:p>
          <a:p>
            <a:r>
              <a:rPr lang="en-US" dirty="0" smtClean="0"/>
              <a:t>.jar extension, </a:t>
            </a:r>
            <a:r>
              <a:rPr lang="en-US" dirty="0" err="1" smtClean="0"/>
              <a:t>eg</a:t>
            </a:r>
            <a:r>
              <a:rPr lang="en-US" dirty="0" smtClean="0"/>
              <a:t> HelloEarthApp.jar</a:t>
            </a:r>
          </a:p>
          <a:p>
            <a:r>
              <a:rPr lang="en-US" dirty="0" smtClean="0"/>
              <a:t>.jar extension files are archive files containing multiple .class within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0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Demo:  Disassembling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Download hello_earth_proj.zip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Password to unzip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crackinglessons.com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712" y="2884039"/>
            <a:ext cx="6960079" cy="1325563"/>
          </a:xfrm>
        </p:spPr>
        <p:txBody>
          <a:bodyPr/>
          <a:lstStyle/>
          <a:p>
            <a:r>
              <a:rPr lang="en-US" dirty="0" smtClean="0"/>
              <a:t>Lets do a Lab Practical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127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Principles of Java ByteCode</vt:lpstr>
      <vt:lpstr>How Java program runs</vt:lpstr>
      <vt:lpstr>JVM (Java Virtual Machine) = JRE</vt:lpstr>
      <vt:lpstr>ByteCode</vt:lpstr>
      <vt:lpstr>Java Tools </vt:lpstr>
      <vt:lpstr>Java source code vs bytecode</vt:lpstr>
      <vt:lpstr>Lab Demo:  Disassembling ByteCode</vt:lpstr>
      <vt:lpstr>Lets do a Lab Practical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9</cp:revision>
  <dcterms:created xsi:type="dcterms:W3CDTF">2021-05-29T13:39:53Z</dcterms:created>
  <dcterms:modified xsi:type="dcterms:W3CDTF">2021-05-30T06:52:52Z</dcterms:modified>
</cp:coreProperties>
</file>