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7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2766-E026-465F-84F0-AD47C868C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00184-0D1C-42C9-B5FC-E8C3F9FB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Analyzing Java RAT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RAT = Remote Access Tool = Remote Access Trojan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RAT (Remote Access Tool/Trojan)?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RATs are malicious programs that run invisibly on host PCs and permit an intruder remote access and control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 RAT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76" y="2264523"/>
            <a:ext cx="7753350" cy="3381375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1785668" y="2161660"/>
            <a:ext cx="724618" cy="6246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871932" y="3088258"/>
            <a:ext cx="724618" cy="724618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871932" y="4114803"/>
            <a:ext cx="770511" cy="664234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71932" y="5080964"/>
            <a:ext cx="681487" cy="6814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the file Java_RealWorld-CrossRAT.zip</a:t>
            </a:r>
          </a:p>
          <a:p>
            <a:pPr marL="0" indent="0">
              <a:buNone/>
            </a:pPr>
            <a:r>
              <a:rPr lang="en-US" dirty="0" smtClean="0"/>
              <a:t>Password to unzip the file is:  crackinglessons.com</a:t>
            </a:r>
          </a:p>
          <a:p>
            <a:pPr marL="0" indent="0">
              <a:buNone/>
            </a:pPr>
            <a:r>
              <a:rPr lang="en-US" dirty="0" smtClean="0"/>
              <a:t>Use a virtual machine to analyze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570" y="2685631"/>
            <a:ext cx="2853906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Principles of Analyzing Java RAT</vt:lpstr>
      <vt:lpstr>What is a RAT (Remote Access Tool/Trojan)?</vt:lpstr>
      <vt:lpstr>Features of a RAT</vt:lpstr>
      <vt:lpstr>Lab Exercise Instructions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Analyzing Java RAT</dc:title>
  <dc:creator>pc</dc:creator>
  <cp:lastModifiedBy>pc</cp:lastModifiedBy>
  <cp:revision>2</cp:revision>
  <dcterms:created xsi:type="dcterms:W3CDTF">2021-06-01T11:53:47Z</dcterms:created>
  <dcterms:modified xsi:type="dcterms:W3CDTF">2021-06-01T12:06:44Z</dcterms:modified>
</cp:coreProperties>
</file>