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3531-88FF-DF73-E9E2-A538EDC8E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06C86-DFB6-1267-2C82-4FC838B70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E14A-025A-38A1-3976-9AF7A119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2CD6-16A2-463C-AC43-C83B349C77D0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4A3D8-700C-F9D9-9A35-18BFBA79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49EAE-21CC-92A8-FE0E-0404A0DD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7807-F475-4CC9-A447-A79F52C2100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133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FA40-7716-6F77-2A78-FF2119FA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3F33A-EC4B-9E86-21E3-AF58030CE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E2347-86A1-779A-2A6B-299FB849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2CD6-16A2-463C-AC43-C83B349C77D0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6E2D9-69D3-015A-213D-FAC61106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8A347-0DFB-4C5D-35D8-7F0522C0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7807-F475-4CC9-A447-A79F52C2100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951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7B041-43D2-8B5B-8977-12022BF75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90AC2-19DB-A5E1-CB26-44A2C8BBA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5BDE7-6704-2EFA-EBFC-5B2DC93F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2CD6-16A2-463C-AC43-C83B349C77D0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E53DE-8FB6-956B-7C96-1FFC7665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DDB9C-77E3-D4EB-CC0A-8FA52073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7807-F475-4CC9-A447-A79F52C2100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0776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75CA-3A50-1318-08CF-CB940002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18A41-17EA-9DE7-330E-2C461DE92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DA9B0-2541-DBE8-B055-02A6B912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2CD6-16A2-463C-AC43-C83B349C77D0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9DD8-1887-0DEB-F94E-3AA10E71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0A583-1BDC-4664-713E-3D35DDBE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7807-F475-4CC9-A447-A79F52C2100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527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7AF2-D4A9-2A85-611C-7C558F02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F859B-432A-70E4-8FAD-912F15209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ACC61-4AB7-57E7-E6A8-F93BB3D5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2CD6-16A2-463C-AC43-C83B349C77D0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2268-1625-2538-A25B-A260770A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BDD-FB5B-0F2F-93D2-7EB2DCB8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7807-F475-4CC9-A447-A79F52C2100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251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E515-389A-ED1F-0CC7-4477EBCE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E3B2-2363-02A7-A070-91401D5A5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E878C-4A12-D6DE-30C0-C14CD261C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B1AD-F1AB-C4B7-E443-C4739EF1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2CD6-16A2-463C-AC43-C83B349C77D0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8BAA7-45C0-72FE-50EA-06A103B1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D6878-1144-D828-02F3-03330611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7807-F475-4CC9-A447-A79F52C2100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499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0F19-AF98-68AA-2D54-229D16D6E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B6031-37DA-E4B7-8341-629410D44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DC4E2-FF02-E451-276A-D635E7E90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EF987-89FA-3FBC-32E5-16651F676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EA3D5-3CC4-D5CD-E7BA-E4C38634D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87A9F-D153-CE97-7779-D4A1A656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2CD6-16A2-463C-AC43-C83B349C77D0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8EA3B-7588-276C-8D5B-D50014E6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47E37-B5B1-2A04-12FD-2665E20D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7807-F475-4CC9-A447-A79F52C2100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065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E079-E0DB-23C8-ADB6-4C923BFC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28E969-1ADA-0875-249A-AF728CBA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2CD6-16A2-463C-AC43-C83B349C77D0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BE612-627C-512B-A6DE-55ADEA25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C8EC7-1DA3-0EEA-682C-0E601635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7807-F475-4CC9-A447-A79F52C2100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951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74378-1852-9A6C-55B5-17EEC430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2CD6-16A2-463C-AC43-C83B349C77D0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6AA8F-1391-0D32-2934-F4DBF529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CA17-81A4-E0DC-6C7D-0500B474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7807-F475-4CC9-A447-A79F52C2100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006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5084-3212-1C73-6FBF-49900D93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52D8C-F3FB-79A5-7B03-CBE85BB91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99107-4550-580C-D183-18ECEF8D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B04DE-8907-4502-21BE-A617AF3C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2CD6-16A2-463C-AC43-C83B349C77D0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7DB83-ED10-20A2-F233-B6C22410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08DA8-62CE-FB0F-3F1C-006993A2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7807-F475-4CC9-A447-A79F52C2100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1821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A1B1-4043-64B4-B91B-F28DC989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A87E03-73F6-9911-7A32-C87E30E3F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99BA7-3841-7EAF-23C5-21C1A63B0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5A24F-E1F3-AEF7-577E-9C99FCBE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2CD6-16A2-463C-AC43-C83B349C77D0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D8128-A492-0D5D-8A1F-24573AA4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31643-9AD1-32A4-CA5C-02636BE3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7807-F475-4CC9-A447-A79F52C2100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7993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652CB-D34C-82C5-C20A-B3869EE8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0A8CB-78B7-168B-808D-B77B032E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8E25A-A3B0-AC76-1ADA-8E35AFFF9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62CD6-16A2-463C-AC43-C83B349C77D0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9E117-477C-E154-E7E5-8EF4678AF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78D75-8B42-C35E-5B08-25438C041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E7807-F475-4CC9-A447-A79F52C2100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7970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DCB9-AE25-CEC5-86A2-C17960810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>
                <a:solidFill>
                  <a:srgbClr val="FF0000"/>
                </a:solidFill>
              </a:rPr>
              <a:t>Bitwise Logical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330871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48DF6A-50E6-5FC7-E003-CEF932A1D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31" y="624562"/>
            <a:ext cx="7973538" cy="2381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D05D49-7159-E224-E2DF-05B5B5718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231" y="3429000"/>
            <a:ext cx="7935432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1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4DC9E9-98E4-CCFD-7CAF-1978E57A7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824" y="705698"/>
            <a:ext cx="7944959" cy="2305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E3E0D0-F9C5-6CB6-8177-F9F8CABD5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824" y="3429000"/>
            <a:ext cx="7925906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6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01490-B168-36BA-F421-47BDFF1B6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09" y="654372"/>
            <a:ext cx="7925906" cy="2343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B7A816-5A74-24D0-CDE1-186709A49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968" y="3429000"/>
            <a:ext cx="7906853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8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95130D-684B-D9FA-F296-935E2A4E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73" y="944666"/>
            <a:ext cx="7906853" cy="2257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A1E2DA-87CF-87E8-5165-DEA631FD3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625" y="3655595"/>
            <a:ext cx="7887801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4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Bitwise Logical Operations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Bitwise Logical Operations</dc:title>
  <dc:creator>Paul Chin</dc:creator>
  <cp:lastModifiedBy>Paul Chin</cp:lastModifiedBy>
  <cp:revision>1</cp:revision>
  <dcterms:created xsi:type="dcterms:W3CDTF">2023-12-27T07:28:45Z</dcterms:created>
  <dcterms:modified xsi:type="dcterms:W3CDTF">2023-12-27T07:37:02Z</dcterms:modified>
</cp:coreProperties>
</file>