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DD77-52EF-EBFD-E8A0-6F8BC22B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B94BB-041C-BC56-6B37-4A196B87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78C7-52F3-E62C-1163-1E149C6E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C80E-8A64-AE6A-588C-F25AA841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354E-4833-1D5D-31A7-BBA68D95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14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F582-C1B9-FB50-E265-0CC37C3E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33E74-B943-B367-96F1-124EE9FC5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0943-3DA1-F967-FE86-28D30B0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2707-DEE8-CE2F-4997-6986270E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43CE-609D-3D64-C831-7734932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63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E9753-9FB8-D69F-BFBA-5D5F3D61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F6F93-7A91-2F2B-7413-E88EDF257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6A84-BD1E-CAC1-DFEE-4CAD64E0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5370-FE48-C21E-FB4C-E3E5384B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E74A-715B-7AC5-2BCF-CF6D5945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80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4FCC-7BAE-B259-E4F7-7597F457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FEB2-09D8-78D2-7A1F-F71606B99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39FC-A062-4308-5BD7-2A5CA762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B560-7C4D-8F7C-3D4B-5CE88DA9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0D4C-A634-045D-3C9E-387CC59D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5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727D-3ACF-0D19-4E24-C9926C6D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A6D9-ED2F-45EA-4226-792B8394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C3D5-E080-38E6-68B6-3623DDF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2330-18D9-A121-4955-609FD56F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BD8E-F578-563B-11D5-2BDEC736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800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AE2B-4848-9593-AEF1-3CE38122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E977-7D6E-53B2-B31E-33966B2F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84141-B75F-46AD-08D2-3C33D56A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48AF6-0E35-90FE-EF95-178CB38B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0C6E-B9FE-5DCA-F9D2-B7DCFB1E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B8171-F6EF-1BE7-1001-E6A0F5EA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317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B0D5-10C5-04F4-C98C-86E82127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2CD2-796A-B38F-BFD6-C08B2ACB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E28E0-1FCD-2DC3-A69F-D39784D8B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026F3-F3D5-DB02-1CED-95D030716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7D32A-80EE-2899-F678-EAB113EFE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D294D-22AE-ED24-9B41-E73BF187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D9EA0-BD58-7B6B-2413-218C68F6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851A2-1C28-4558-A089-B1E4BB98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1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A93-AE4D-ABF7-80E5-F5836E69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9326C-CBA1-1E60-36A1-04209E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3438D-A41A-F4C4-DE12-F6D2679B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7BBF5-81D2-BA90-9FA8-7523D428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498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FADA6-C37F-FB5D-7566-8F7078B3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5EDA6-3D52-045D-AC8C-FF10C5F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600C1-ED69-19A4-A91F-5473F88D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350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9EF4-AC4D-F3C7-E71F-9F78C8F9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57F2-DFC9-DBA8-E1A2-29992B9D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2B6B5-C753-A155-66BC-FD1F44E3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1BB76-40A7-0E0F-8C2D-D32727E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CCB8-F526-92CF-BA59-E0396FA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B012-AFB0-5101-9EE8-11A2CD77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963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C499-16DD-C4C5-B70A-5E5F8593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C9451-4562-92CF-C3BA-B8AA512C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3CDD-479D-4554-A7D2-0BBB9556C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AFF9-1709-7234-6D0A-F5A78AD8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2B316-2064-6FA8-658D-53CCDD4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4E55-E9A2-BFCF-6C40-40F5501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246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89D49-CB18-FC2A-BFA8-B61278E8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024D1-D54C-7092-0837-728DEB4A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D741-7D70-7FDF-6A26-2D9F560A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F5A62-A41B-453B-8033-376EE69325C5}" type="datetimeFigureOut">
              <a:rPr lang="en-MY" smtClean="0"/>
              <a:t>17/1/2024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C02A2-5183-7C78-6005-BAE1FA5F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025B7-295C-364C-FA1B-C026520A6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15D-916A-4A20-B162-4B6CAC063E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0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B45A-4164-CA36-004F-4992B606C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Intro to JUMPS</a:t>
            </a:r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F0C3-AAF3-DCE3-75D2-A77903E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Two types of JUMPS</a:t>
            </a:r>
            <a:endParaRPr lang="en-MY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CB2A-194E-438F-7B22-E4A69A8E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Un-conditional jumps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jmp 0x04012428</a:t>
            </a:r>
          </a:p>
          <a:p>
            <a:r>
              <a:rPr lang="en-US"/>
              <a:t>Conditional jumps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jz 0x04012428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jnz 0x04012428</a:t>
            </a:r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1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C41B-7501-BA3C-74CD-6BDF5752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Conditional JUMPS</a:t>
            </a:r>
            <a:endParaRPr lang="en-MY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CBB4-CC75-253E-911F-3D158C28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on values inside flags register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17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 to JUMPS</vt:lpstr>
      <vt:lpstr>Two types of JUMPS</vt:lpstr>
      <vt:lpstr>Conditional JUMPS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JUMPS</dc:title>
  <dc:creator>Paul Chin</dc:creator>
  <cp:lastModifiedBy>Paul Chin</cp:lastModifiedBy>
  <cp:revision>9</cp:revision>
  <dcterms:created xsi:type="dcterms:W3CDTF">2023-03-19T09:19:05Z</dcterms:created>
  <dcterms:modified xsi:type="dcterms:W3CDTF">2024-01-17T04:48:43Z</dcterms:modified>
</cp:coreProperties>
</file>