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9" autoAdjust="0"/>
    <p:restoredTop sz="94660"/>
  </p:normalViewPr>
  <p:slideViewPr>
    <p:cSldViewPr snapToGrid="0">
      <p:cViewPr>
        <p:scale>
          <a:sx n="75" d="100"/>
          <a:sy n="75" d="100"/>
        </p:scale>
        <p:origin x="43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9B094-5691-4C29-94C0-B0D9AC11C81B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5472F-9378-472D-ABE4-0F985AA2853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108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ED16-F3CB-A6D5-3BEF-48CB7C67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2A390-CD32-C835-D01E-05B1A1082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79ED-4305-88B4-75D4-7B9A35C8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B45C-D204-B697-2CEB-140871C8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37DE-A87C-5D70-96ED-1869970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117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6D8F-7BA8-0E7F-6E99-FED61A04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5A18F-68B3-AC95-C6DD-6FBA858A1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2751-A5F9-5D66-8DA8-C342C05C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7263-AA07-BA39-392C-63168132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0E33-77CB-1F1E-5D51-B16FD350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573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7858-B38A-1A34-2B72-C15C54F4E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087D-28A4-B2E4-0D13-FD815BAB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531C-240F-E5F4-BEBA-22536208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ED21-755B-F80B-146C-8442A2E0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4B10-15B9-689C-7D2C-CA5E43D8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19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748B-B3E3-46B0-6C49-C4CAF675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6991-D84B-E79B-79CB-66CDC035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9DD2-A359-4E23-9AD4-906D7600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6DF1-A6AF-2662-F190-FE2004BF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1482-F08D-A9A8-B85B-D5AC5992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987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F47B-FD74-B984-5403-231CCEE5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71D94-58D1-69C0-3E40-D1FA55BC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5615-038C-0609-E5D6-6F30DBDF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64B7-131C-BDD3-DEFE-08BE0D32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CC21-3083-9348-1313-BC27963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873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2733-519D-F998-2286-19EE95AD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3E51-D9A1-EFD7-5778-31827261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AA574-33A9-35D7-DA95-6D0F5988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86ED5-4912-038B-AA12-304AF230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33F01-7B8E-0DE7-B41C-F5F32083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E71BE-9D33-E434-D20E-B7D4362F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029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8613-8F09-2602-B066-54DB1F3A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27EB4-2C71-0735-2706-743E76C0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0806-E3BF-EFEC-1FC7-44338B9E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5667-5DD1-C783-5287-D9E47533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55C8A-5E17-0EDE-0930-787303CEF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07D7-E3FC-7E35-5F30-10216AC8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0E9E5-C80C-60B8-D23D-623581EB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6473F-2AF1-A810-CB1B-871407FD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32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C3E6-350E-4623-14F7-174274C9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BDA7D-1CE8-E766-FD29-614E52CD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29A17-9E6E-7530-702B-6F1AAC59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2B96A-7C00-C16A-BBB5-E341837A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90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7681C-B7FE-A0C4-B1A6-AED2BC81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1FAC7-6B2F-0F5C-0246-9524F40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5FC1-E8E1-5DB2-BB59-412F24D7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47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F732-9E1E-997F-CEEF-337EA131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DE2A-5476-3971-9907-D350A7BC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25CCE-5B71-92B8-E157-F9FA764ED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68D2C-6F2B-3D85-B860-110F932F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C4D88-0D1B-AF34-6679-D33D0002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90C0-E4F7-D5A1-786A-2280AF2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15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073-ED6F-6220-85FD-52F99681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3C3E1-BE60-AA24-48C5-30100E252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99517-17ED-E2FC-A60C-A7760424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45B60-017B-3482-BEDD-A9A639E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2F19-4337-27B5-0AFD-46CDF80D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1B139-9098-FA54-9F6F-146D15DA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37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AE355-BDA3-1ECB-CBB7-FECA5731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529B2-20B3-6242-5412-2EC63755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EF55-5D6A-0881-04C3-00EB0475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1DE5-309D-4EE7-92B4-ADAE30DD6EF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A007-47C5-35D6-B8A2-D9BBB577E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AE7F-3124-D6AC-5BA8-6C35504BC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A59D-B5C0-4621-8F60-82AC6C837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42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908A-DB4D-9A49-93D6-A1228707A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Intro to Memory Arrays</a:t>
            </a:r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7B267B-D662-12E1-DB52-252FDCD7C2C5}"/>
              </a:ext>
            </a:extLst>
          </p:cNvPr>
          <p:cNvSpPr txBox="1"/>
          <p:nvPr/>
        </p:nvSpPr>
        <p:spPr>
          <a:xfrm>
            <a:off x="1840230" y="1623060"/>
            <a:ext cx="7920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/>
              <a:t>Assuming you want to store a sequence of numbers in memory:</a:t>
            </a:r>
          </a:p>
          <a:p>
            <a:r>
              <a:rPr lang="en-MY" sz="2400"/>
              <a:t>	</a:t>
            </a:r>
          </a:p>
          <a:p>
            <a:r>
              <a:rPr lang="en-MY" sz="2400"/>
              <a:t>	11,22,33,44,55</a:t>
            </a:r>
          </a:p>
          <a:p>
            <a:endParaRPr lang="en-MY" sz="2400"/>
          </a:p>
          <a:p>
            <a:r>
              <a:rPr lang="en-MY" sz="2400"/>
              <a:t>and then retrieve them sequentially</a:t>
            </a:r>
          </a:p>
        </p:txBody>
      </p:sp>
    </p:spTree>
    <p:extLst>
      <p:ext uri="{BB962C8B-B14F-4D97-AF65-F5344CB8AC3E}">
        <p14:creationId xmlns:p14="http://schemas.microsoft.com/office/powerpoint/2010/main" val="264590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590E-D87C-CB1F-C70C-5A06A811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Iterating through memory arrays</a:t>
            </a:r>
            <a:endParaRPr lang="en-MY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433C3F-87E6-24C7-6755-DAF454D16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139801"/>
              </p:ext>
            </p:extLst>
          </p:nvPr>
        </p:nvGraphicFramePr>
        <p:xfrm>
          <a:off x="6779773" y="2454552"/>
          <a:ext cx="34843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367">
                  <a:extLst>
                    <a:ext uri="{9D8B030D-6E8A-4147-A177-3AD203B41FA5}">
                      <a16:colId xmlns:a16="http://schemas.microsoft.com/office/drawing/2014/main" val="207282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1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6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0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0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1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391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606AB-9C7C-1182-C045-A19D96081B3F}"/>
              </a:ext>
            </a:extLst>
          </p:cNvPr>
          <p:cNvCxnSpPr/>
          <p:nvPr/>
        </p:nvCxnSpPr>
        <p:spPr>
          <a:xfrm>
            <a:off x="10609420" y="2964558"/>
            <a:ext cx="0" cy="22953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D5ABE0-63AA-6DBF-E950-BFB2D6448663}"/>
              </a:ext>
            </a:extLst>
          </p:cNvPr>
          <p:cNvSpPr txBox="1"/>
          <p:nvPr/>
        </p:nvSpPr>
        <p:spPr>
          <a:xfrm>
            <a:off x="10903774" y="3126266"/>
            <a:ext cx="12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Memory address </a:t>
            </a:r>
          </a:p>
          <a:p>
            <a:r>
              <a:rPr lang="en-US"/>
              <a:t>increases</a:t>
            </a:r>
          </a:p>
          <a:p>
            <a:r>
              <a:rPr lang="en-US"/>
              <a:t>by qword</a:t>
            </a:r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0EC21-D5CA-926E-A6A4-5594B64422C7}"/>
              </a:ext>
            </a:extLst>
          </p:cNvPr>
          <p:cNvSpPr/>
          <p:nvPr/>
        </p:nvSpPr>
        <p:spPr>
          <a:xfrm>
            <a:off x="7790121" y="2868477"/>
            <a:ext cx="2143005" cy="228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0000000000000011</a:t>
            </a:r>
            <a:endParaRPr lang="en-MY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3C4FA36-8331-E0A8-2C41-40EFC017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05096"/>
              </p:ext>
            </p:extLst>
          </p:nvPr>
        </p:nvGraphicFramePr>
        <p:xfrm>
          <a:off x="5412225" y="2454552"/>
          <a:ext cx="21430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05">
                  <a:extLst>
                    <a:ext uri="{9D8B030D-6E8A-4147-A177-3AD203B41FA5}">
                      <a16:colId xmlns:a16="http://schemas.microsoft.com/office/drawing/2014/main" val="359269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8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0000000000403180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7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0000000000403188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0000000000403190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0000000000403198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6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00000000004031A0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3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199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98A84CA-683A-B9F3-68F1-9D2A428E68EB}"/>
              </a:ext>
            </a:extLst>
          </p:cNvPr>
          <p:cNvSpPr/>
          <p:nvPr/>
        </p:nvSpPr>
        <p:spPr>
          <a:xfrm>
            <a:off x="709791" y="4561846"/>
            <a:ext cx="893652" cy="3720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ECX</a:t>
            </a:r>
            <a:endParaRPr lang="en-MY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C2E53A-30D9-C5F4-9890-CD18B43FB407}"/>
              </a:ext>
            </a:extLst>
          </p:cNvPr>
          <p:cNvCxnSpPr>
            <a:cxnSpLocks/>
          </p:cNvCxnSpPr>
          <p:nvPr/>
        </p:nvCxnSpPr>
        <p:spPr>
          <a:xfrm flipH="1">
            <a:off x="10126327" y="2352903"/>
            <a:ext cx="466099" cy="403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D28B28-896B-E92F-894F-12A2A5261335}"/>
              </a:ext>
            </a:extLst>
          </p:cNvPr>
          <p:cNvSpPr txBox="1"/>
          <p:nvPr/>
        </p:nvSpPr>
        <p:spPr>
          <a:xfrm>
            <a:off x="10574058" y="1747360"/>
            <a:ext cx="100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qword</a:t>
            </a:r>
          </a:p>
          <a:p>
            <a:r>
              <a:rPr lang="en-US"/>
              <a:t>(8 bytes)</a:t>
            </a:r>
            <a:endParaRPr lang="en-MY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8CF300-5082-8CCF-9D95-46F05409613F}"/>
              </a:ext>
            </a:extLst>
          </p:cNvPr>
          <p:cNvCxnSpPr>
            <a:cxnSpLocks/>
          </p:cNvCxnSpPr>
          <p:nvPr/>
        </p:nvCxnSpPr>
        <p:spPr>
          <a:xfrm flipH="1" flipV="1">
            <a:off x="2653827" y="3395298"/>
            <a:ext cx="551232" cy="141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751476-544F-7FA7-A6E6-D7446CB6F550}"/>
              </a:ext>
            </a:extLst>
          </p:cNvPr>
          <p:cNvSpPr txBox="1"/>
          <p:nvPr/>
        </p:nvSpPr>
        <p:spPr>
          <a:xfrm>
            <a:off x="4452971" y="1567402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5CE5F-3A2F-AD5A-E349-ED88106055D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651207" y="4598907"/>
            <a:ext cx="642827" cy="1887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6EF34C-DDCA-D27E-8646-EF51E7C4E06C}"/>
              </a:ext>
            </a:extLst>
          </p:cNvPr>
          <p:cNvSpPr txBox="1"/>
          <p:nvPr/>
        </p:nvSpPr>
        <p:spPr>
          <a:xfrm>
            <a:off x="3205059" y="3418665"/>
            <a:ext cx="131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offset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015A0-E4C6-8CF1-7B63-49AA28B7EEA2}"/>
              </a:ext>
            </a:extLst>
          </p:cNvPr>
          <p:cNvSpPr txBox="1"/>
          <p:nvPr/>
        </p:nvSpPr>
        <p:spPr>
          <a:xfrm>
            <a:off x="1116853" y="3096696"/>
            <a:ext cx="19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+ ecx*8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2B5ED-FFB6-D798-E6AD-82DA79F6847E}"/>
              </a:ext>
            </a:extLst>
          </p:cNvPr>
          <p:cNvSpPr/>
          <p:nvPr/>
        </p:nvSpPr>
        <p:spPr>
          <a:xfrm>
            <a:off x="1836834" y="3126266"/>
            <a:ext cx="667138" cy="302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A292B-49A6-2E99-1255-0FDD5DF05B49}"/>
              </a:ext>
            </a:extLst>
          </p:cNvPr>
          <p:cNvSpPr txBox="1"/>
          <p:nvPr/>
        </p:nvSpPr>
        <p:spPr>
          <a:xfrm>
            <a:off x="2294034" y="4137242"/>
            <a:ext cx="990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 and counter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FC9B516-795F-01E5-8ABF-AE1FA08E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4155"/>
              </p:ext>
            </p:extLst>
          </p:nvPr>
        </p:nvGraphicFramePr>
        <p:xfrm>
          <a:off x="4933820" y="2445835"/>
          <a:ext cx="4307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53">
                  <a:extLst>
                    <a:ext uri="{9D8B030D-6E8A-4147-A177-3AD203B41FA5}">
                      <a16:colId xmlns:a16="http://schemas.microsoft.com/office/drawing/2014/main" val="4018176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6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4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1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5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8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7929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3A832D-03EC-1DB8-C738-03CD5B00E497}"/>
              </a:ext>
            </a:extLst>
          </p:cNvPr>
          <p:cNvCxnSpPr>
            <a:cxnSpLocks/>
          </p:cNvCxnSpPr>
          <p:nvPr/>
        </p:nvCxnSpPr>
        <p:spPr>
          <a:xfrm>
            <a:off x="5155378" y="1957751"/>
            <a:ext cx="699131" cy="9382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8B3670-E5A3-D04D-88AE-A5F8FA31475E}"/>
              </a:ext>
            </a:extLst>
          </p:cNvPr>
          <p:cNvSpPr txBox="1"/>
          <p:nvPr/>
        </p:nvSpPr>
        <p:spPr>
          <a:xfrm>
            <a:off x="3726850" y="2301421"/>
            <a:ext cx="93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B3CB7A-B515-184E-8033-9E46F133C7C7}"/>
              </a:ext>
            </a:extLst>
          </p:cNvPr>
          <p:cNvCxnSpPr>
            <a:cxnSpLocks/>
          </p:cNvCxnSpPr>
          <p:nvPr/>
        </p:nvCxnSpPr>
        <p:spPr>
          <a:xfrm>
            <a:off x="4409768" y="2570747"/>
            <a:ext cx="602238" cy="432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7B6582-024C-8810-7A66-FFDA90E431C5}"/>
              </a:ext>
            </a:extLst>
          </p:cNvPr>
          <p:cNvSpPr/>
          <p:nvPr/>
        </p:nvSpPr>
        <p:spPr>
          <a:xfrm>
            <a:off x="7790121" y="3269206"/>
            <a:ext cx="2143005" cy="228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0000000000000022</a:t>
            </a:r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3280EE-4E46-3C16-33CA-848026B49819}"/>
              </a:ext>
            </a:extLst>
          </p:cNvPr>
          <p:cNvSpPr/>
          <p:nvPr/>
        </p:nvSpPr>
        <p:spPr>
          <a:xfrm>
            <a:off x="7800559" y="3647195"/>
            <a:ext cx="2143005" cy="228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0000000000000033</a:t>
            </a:r>
            <a:endParaRPr lang="en-M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8EF5E4-A5DF-B541-1227-56FB59D6262D}"/>
              </a:ext>
            </a:extLst>
          </p:cNvPr>
          <p:cNvSpPr/>
          <p:nvPr/>
        </p:nvSpPr>
        <p:spPr>
          <a:xfrm>
            <a:off x="7789251" y="4015907"/>
            <a:ext cx="2143005" cy="228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0000000000000044</a:t>
            </a:r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0EE1B7-B581-E3FF-0F2A-90EB0267AF4B}"/>
              </a:ext>
            </a:extLst>
          </p:cNvPr>
          <p:cNvSpPr/>
          <p:nvPr/>
        </p:nvSpPr>
        <p:spPr>
          <a:xfrm>
            <a:off x="7779009" y="4370688"/>
            <a:ext cx="2143005" cy="228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0000000000000055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280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C7C58A-1BFC-EAAF-24D9-5C4428F314C8}"/>
              </a:ext>
            </a:extLst>
          </p:cNvPr>
          <p:cNvSpPr txBox="1"/>
          <p:nvPr/>
        </p:nvSpPr>
        <p:spPr>
          <a:xfrm>
            <a:off x="251460" y="1443840"/>
            <a:ext cx="116014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/>
              <a:t>mov rbx, 0x0000000000403180 </a:t>
            </a:r>
            <a:r>
              <a:rPr lang="en-MY" sz="2400">
                <a:solidFill>
                  <a:srgbClr val="FF0000"/>
                </a:solidFill>
              </a:rPr>
              <a:t>; Load base address of the array into rbx</a:t>
            </a:r>
          </a:p>
          <a:p>
            <a:r>
              <a:rPr lang="en-MY" sz="2400"/>
              <a:t>mov rcx, 0                                       </a:t>
            </a:r>
            <a:r>
              <a:rPr lang="en-MY" sz="2400">
                <a:solidFill>
                  <a:srgbClr val="FF0000"/>
                </a:solidFill>
              </a:rPr>
              <a:t>; Initialize index to 0</a:t>
            </a:r>
          </a:p>
          <a:p>
            <a:endParaRPr lang="en-MY" sz="2400"/>
          </a:p>
          <a:p>
            <a:r>
              <a:rPr lang="en-MY" sz="2400">
                <a:solidFill>
                  <a:srgbClr val="FF0000"/>
                </a:solidFill>
              </a:rPr>
              <a:t>loop_start:</a:t>
            </a:r>
          </a:p>
          <a:p>
            <a:r>
              <a:rPr lang="en-MY" sz="2400"/>
              <a:t>    mov rax, qword ptr [rbx + rcx*8] </a:t>
            </a:r>
            <a:r>
              <a:rPr lang="en-MY" sz="2400">
                <a:solidFill>
                  <a:srgbClr val="FF0000"/>
                </a:solidFill>
              </a:rPr>
              <a:t>; Load the current element of the array into rax</a:t>
            </a:r>
          </a:p>
          <a:p>
            <a:r>
              <a:rPr lang="en-MY" sz="2400"/>
              <a:t>    inc rcx                                               </a:t>
            </a:r>
            <a:r>
              <a:rPr lang="en-MY" sz="2400">
                <a:solidFill>
                  <a:srgbClr val="FF0000"/>
                </a:solidFill>
              </a:rPr>
              <a:t>; Increment the index</a:t>
            </a:r>
          </a:p>
          <a:p>
            <a:r>
              <a:rPr lang="en-MY" sz="2400"/>
              <a:t>    cmp rcx, 5                                        </a:t>
            </a:r>
            <a:r>
              <a:rPr lang="en-MY" sz="2400">
                <a:solidFill>
                  <a:srgbClr val="FF0000"/>
                </a:solidFill>
              </a:rPr>
              <a:t>; Compare the index with the number of elements</a:t>
            </a:r>
          </a:p>
          <a:p>
            <a:r>
              <a:rPr lang="en-MY" sz="2400"/>
              <a:t>    jl loop_start                                     </a:t>
            </a:r>
            <a:r>
              <a:rPr lang="en-MY" sz="2400">
                <a:solidFill>
                  <a:srgbClr val="FF0000"/>
                </a:solidFill>
              </a:rPr>
              <a:t>; If index is less than 5, continue the loop</a:t>
            </a:r>
          </a:p>
          <a:p>
            <a:r>
              <a:rPr lang="en-MY" sz="2400"/>
              <a:t> </a:t>
            </a:r>
          </a:p>
          <a:p>
            <a:r>
              <a:rPr lang="en-MY" sz="2400">
                <a:solidFill>
                  <a:srgbClr val="FF0000"/>
                </a:solidFill>
              </a:rPr>
              <a:t>; Continue with the rest of the code after the loop</a:t>
            </a:r>
          </a:p>
        </p:txBody>
      </p:sp>
    </p:spTree>
    <p:extLst>
      <p:ext uri="{BB962C8B-B14F-4D97-AF65-F5344CB8AC3E}">
        <p14:creationId xmlns:p14="http://schemas.microsoft.com/office/powerpoint/2010/main" val="338187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Memory Arrays</vt:lpstr>
      <vt:lpstr>PowerPoint Presentation</vt:lpstr>
      <vt:lpstr>Iterating through memory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Memory Arrays</dc:title>
  <dc:creator>Paul Chin</dc:creator>
  <cp:lastModifiedBy>Paul Chin</cp:lastModifiedBy>
  <cp:revision>12</cp:revision>
  <dcterms:created xsi:type="dcterms:W3CDTF">2023-05-19T04:44:15Z</dcterms:created>
  <dcterms:modified xsi:type="dcterms:W3CDTF">2024-01-29T07:32:31Z</dcterms:modified>
</cp:coreProperties>
</file>