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7203-CF2F-64BF-A397-65B13312F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FEF1-C9C4-704F-446D-22FA34CC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DF3F-CE21-00F6-8C00-55FB8EC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1DBA-147E-ED80-3641-B4167AA3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F4C1-3764-8673-7267-B77C6DA9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29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AA16-2A36-B1D2-37D9-03EBA65E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665E-D3EA-A2F2-F8B2-BCF63E92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FB6C-7D91-979C-0A29-312F4D45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9E1E-5780-6D6F-4E06-DEA98F67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4526-BE6C-A31B-9E0F-3D5D03A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02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7C536-9CE2-430B-4DE2-9E0680F8F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495B-8F68-9822-CEBE-E59808934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F5A2-0088-2E18-E1B1-F9F77D79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5BE3-A0B5-4114-866F-92396560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CD9E-B398-AF96-2AC8-8D65EC5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1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BB8-9256-4AC4-A7D5-67C3CCAD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BB66-7EDE-EC06-3318-73956E51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555F-8DCA-5600-BE3C-17078F0E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CA9B-DF59-386B-951F-FC911782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70F-1AE7-28EB-ADE4-8CC08259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5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3A71-945F-E8FC-F171-950C241C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7B80-A0F2-10F4-D61C-2BE84B8E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14C6-37B1-184E-AF29-8B52A519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6025-548C-93D4-C190-2C3C0E3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EE4C-371C-F400-A2CB-0B1967F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74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B6B5-5E66-C488-6BB4-5A2F8CE8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62AE-25C0-893A-B36D-8CD1206E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FB97-F086-32B6-03CF-B17396AF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1CF5-0A44-2735-1721-F265232B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D34A-5985-765E-B263-F8DE773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FCB2-3F55-5075-A50F-6002F520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08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F52F-04FD-0999-078B-22ED3BB9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04BD-8C42-162C-1B83-D3F612E5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274D-1660-63BE-E7DF-42A51BB1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58E58-A36F-9385-84C1-CFAFB2423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61024-3CE6-FAF3-0A8F-0F4096CB2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38187-A1FD-7A87-4513-37014ED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CCDF-CE12-DBBB-9B64-827F94A7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4C7CE-A9C4-BF01-4E91-78E38051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84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478C-CA8A-6F14-27B6-7EAA4E69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9BE7D-3D04-2657-AA76-02BEF9EA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6A780-9E98-F55D-8514-FA0995AE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987F6-CA76-59FB-E4A5-CC32A2E8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50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B292B-B9F8-542E-CE67-917472F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CA1A6-09EA-A2EE-E5AA-1D0BAF47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04246-5301-1E52-5EB5-372E1DE9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682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04A-DFE5-BCD0-8673-4F1A33F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9F2C-32D3-0F0C-8AD5-41BB32B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18FCD-EF2B-E7ED-8FF4-B61721F1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6E6B-E248-45B6-9199-D05A1966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39B8-6DBC-C3A0-1AA0-01B7BD5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412C-ADE1-4635-F735-24F6115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5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9BB-717C-9148-BD2B-AD9239C7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501A-0B8C-7E85-1085-B53B8D70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6DC98-124F-0AF4-3523-F3CAA4F5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87A9C-1E1A-0C16-8077-7E38840B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3327-268F-7C9E-B5A9-3D16FA70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A0AB-C57C-6543-F370-03637D8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4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1869F-8963-4D23-03E1-44780419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B5BA-ABDB-A6AA-0791-651FB5D4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2CD0-52C3-3D22-1A9A-73189C5BD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983B-3203-45C3-BD05-76F95B5BA9B2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6F68-B463-7D12-8DDF-8BC81F214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C20E-900B-9EE9-EB95-EA0875C8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5801-1662-42EC-AAF9-6F5E05B5F4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745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ADE0-967B-2C3C-5B74-BA029702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LEA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F0C92-6718-CE16-B6BA-05EF754B7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Load Effective Address</a:t>
            </a:r>
          </a:p>
        </p:txBody>
      </p:sp>
    </p:spTree>
    <p:extLst>
      <p:ext uri="{BB962C8B-B14F-4D97-AF65-F5344CB8AC3E}">
        <p14:creationId xmlns:p14="http://schemas.microsoft.com/office/powerpoint/2010/main" val="1030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6675-E947-E58A-2172-8C562FD4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461247"/>
            <a:ext cx="10466294" cy="471571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x64 assembly language, particularly on Windows PCs, the LEA instruction stands for "Load Effective Address". Its primary purpose is to compute the address of a memory operand and store that address in a register. Unlike other instructions that might also access memory (such as MOV), LEA does not actually access the memory location to read or write data; instead, it simply computes and stores the address itself.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34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16FC-00EC-854B-6527-387DB0DD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815788"/>
            <a:ext cx="10412506" cy="536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The LEA instruction is often used for several purposes: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Address Calculation: It's commonly used to calculate the address of a variable or array element efficiently. Since LEA can perform addition and multiplication in a single instruction, it is useful for calculating offsets within data structures or arrays.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Arithmetic Operations: Although not its original purpose, LEA can be used to perform certain arithmetic operations, such as addition or a combination of multiplication and addition, all in a single instruction. This can be particularly efficient in terms of instruction throughput and latency on many processors.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884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</dc:title>
  <dc:creator>Paul Chin</dc:creator>
  <cp:lastModifiedBy>Paul Chin</cp:lastModifiedBy>
  <cp:revision>1</cp:revision>
  <dcterms:created xsi:type="dcterms:W3CDTF">2024-01-30T05:38:48Z</dcterms:created>
  <dcterms:modified xsi:type="dcterms:W3CDTF">2024-01-30T05:39:24Z</dcterms:modified>
</cp:coreProperties>
</file>