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2AD-633A-20D1-4959-370BA20E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06F4-94B0-DC21-3D53-BB97007D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E056-4ADE-89BF-3EC3-E334768A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C61E-09C4-1124-1230-4A6BA449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A555-52B3-EA69-4549-21E0A320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3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817E-A38A-C0EF-FCDC-2A144370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7CB1-1FE2-7D3E-AF80-F8514AC6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3A68-82B4-5D43-E18C-FD637141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47D0-8D41-DFF1-68D7-1A211C99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4629-503C-9650-606D-A44DA79C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25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602B6-A925-9DF0-E16E-C4C883DDD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E501F-390C-F0BB-07FF-7D479E41A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BA16-0FA9-5525-4D96-598FE7F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9D63-A6F0-F82C-6D65-775EEAA7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CA9B-1877-EDD8-9BA5-C72DA01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6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8D0-7B00-019C-5E16-0B9CDE3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EBE9-0327-B3FF-D00A-99172685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AA18-2426-8726-832C-8319F1F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F33D-586C-0369-5193-E4EBCFD1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9322-832A-2AB1-3407-E6CF009C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4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C2E6-EC4E-EE52-CE2F-C8499CB8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4CB2-9FFE-26D8-E02B-E800AD15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ED17-74A0-0394-2963-8347D06B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D697-D401-B96C-CB70-E38D0325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EB5D-BE9D-28E1-5A6A-95AB1992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900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B3F-517B-142B-D76F-568B1438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FFAB-5FEE-1393-B772-1D2D388FE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C55B-6632-7D0D-56C2-6F1EA77FE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51804-0A4C-461B-839B-356903E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F1FAB-5889-0537-A7BC-64C7D483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1307-F194-D71B-1B46-500943F6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12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7780-47ED-1956-6A00-A3A0933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FEC5-96B8-98B6-56D9-F1FAA2F2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26BA-109A-CA93-D90C-B0D3D441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C3AF7-2D59-DE65-C6B9-3738B682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D6B34-0696-829B-B018-8B161601D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9275C-C713-CED7-662E-B81E4215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9EDFE-159C-2A09-1D18-DF40CE8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E2BE4-D893-89EC-19A3-C46E054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222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344E-6DB6-1B6E-9F83-FC61B06E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CF77-FD43-E9DD-05DD-74B1ED9C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BBA01-B7CF-0EC6-1187-6C9EF26C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61AD-FF85-3CE3-E26D-A56184A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02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BEB4-AE93-C8D3-A281-F41DBFCA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6C0A2-D042-60CF-C358-53B535C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3D24-4315-CAB9-B16F-FF45683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59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267C-8C78-DCB2-73C5-3C4E985A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882D-7855-EF37-71FA-894759F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ECF2-B93A-0046-50E0-85F45724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211-8758-56B4-1A1D-CB41EB9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8070-3D96-7C93-3F0C-318BC3E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31D7-B60A-F26B-366C-B008820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3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92E5-DD4E-9F79-5A6D-9CCAC812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BA60-5B98-F8FD-BB54-3371CAA89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2D2CA-A3B9-98C3-FAFA-B54B6C7B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6034E-A07B-46DA-1B85-B717B3A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3518-E229-43C8-08B3-2DA6A81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451E1-DEAB-82C0-B75F-A05AFE9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735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ACA42-0018-FC4A-1DE3-D1EFF26D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E500-90B8-61F3-C966-7585A4CB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8D50-E166-00B7-CCBB-0782BD049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03CE-9E42-4A56-AC92-7E8BA5C66AFB}" type="datetimeFigureOut">
              <a:rPr lang="en-MY" smtClean="0"/>
              <a:t>31/1/2024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1C97-5B17-162A-DC13-0C7D0386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734F-B701-F388-B466-4A75EFCE3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7E28-5B20-4D30-A2BD-6CB44517E1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76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9F0D-2CA5-6A9A-E3D3-CFAF9DFDA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MUL (Multiply)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Instructions</a:t>
            </a:r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9F4-D08E-C66B-D20E-03733B7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Examples of MUL</a:t>
            </a:r>
            <a:endParaRPr lang="en-MY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9EA2-F4F4-6B43-5292-E3BCCCEC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 register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  rdx:rax rax * register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rdx:rax means that rdx and rax are concatenated together</a:t>
            </a:r>
          </a:p>
          <a:p>
            <a:r>
              <a:rPr lang="en-US">
                <a:sym typeface="Wingdings" panose="05000000000000000000" pitchFamily="2" charset="2"/>
              </a:rPr>
              <a:t>Note that the size of the result is twice the size of the argument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MUL (Multiply) Instructions</vt:lpstr>
      <vt:lpstr>Examples of MUL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Arithmetic</dc:title>
  <dc:creator>Paul Chin</dc:creator>
  <cp:lastModifiedBy>Paul Chin</cp:lastModifiedBy>
  <cp:revision>16</cp:revision>
  <dcterms:created xsi:type="dcterms:W3CDTF">2023-01-21T07:58:32Z</dcterms:created>
  <dcterms:modified xsi:type="dcterms:W3CDTF">2024-01-31T09:09:05Z</dcterms:modified>
</cp:coreProperties>
</file>