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6535-8ACC-2B71-3E38-7409794CE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90EF8-EAF1-72A7-3746-BFCA53011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3012-496A-1101-77DB-4556401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EF9C-2BB7-4117-D102-35A0C260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E66F-A322-9FAB-DD66-42F5A249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703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21C2-1E65-75D7-466E-D79EA010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E1460-5DBC-C72F-E17A-0527935B4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F51A4-3EC2-5184-353D-D69F7553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FAD0-7D24-378E-31A9-50FB8AA0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0265-1CA6-D1E4-28D4-6064FA5D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17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345A8-C153-942E-80C0-5DA8E478E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1E90F-D89B-88A7-EBF1-37C22A4A6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DF5C-8648-AD0A-E2D6-40DB6FE2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24A8-A381-CA6C-6D80-F8E6BDCE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6BA5-6022-0571-B8A4-22C3B169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683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1772-6E09-5981-0B29-516E3933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DB62-1297-7531-DF4B-6101912A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64A8-4FA6-7BB2-DDC5-9DE90B12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6131-BD60-2714-98FE-CCC51A14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C6E3-EFDA-C738-AA6A-5AAF6F20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406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270F-45EC-2875-1019-AFE579A9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48BF-F2A2-6F46-80B8-66E5F19A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8C42-A6EA-E923-F35F-DA12C6B0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4B5B-FB7E-BCA4-6A08-3DB66EDA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CA68-B11C-4EED-A116-4FE28C67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623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0CBD-9062-12E3-82A1-EA859635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9B15-615A-0527-E1C3-47623747B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9BAF-A6E2-A0A9-22DE-32C03179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F111-E1B7-06C6-E13B-1369CF20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7504-4E04-FB29-78CD-F225708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9B8D0-BE24-89AC-2E03-61CBC288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86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E083-B4D3-6109-BE6A-65F2AE7F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FCCCD-EE55-BB54-F360-357CAFA6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1B457-7DC5-F95B-C5DD-2A45A005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CF443-1598-8ED3-9521-E27441C4F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7AB6C-92E5-F7BE-105D-A2ABE87E9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E3655-B24B-E242-E9BE-A32BFB7F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B123-75A8-846D-73AB-172A6EB0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ECE17-8CCE-5F4B-49B9-898ABE3B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406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B084-F36D-FAC8-BE62-20F9FA91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29BD7-1A8B-ACB0-2AC5-AD416CFC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F4AAA-7443-DCB6-D9F9-370D35A3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72AC-A2ED-2EF8-F61D-59C87B4D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109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BACB2-CEE5-55A0-CB96-17A8418F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3F5-9595-2FFF-7816-4B6C61C4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540AF-8D05-6A7A-B3EF-7254B2E7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928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D2C4-66B3-4029-F6BE-C975D391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B1E9-1801-71DD-12C5-3436DD34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96BD3-4D51-07F8-BE99-A4449C20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C6AA-B3D0-B5EC-AC14-A1926983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76408-6517-4B01-6FA7-23D73C79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8C0CA-305D-CEB7-E3AA-209E18B1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84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A5E8-4AC5-266C-BC46-675F5239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815CB-3B77-8A4E-65AF-0F2A30A18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656E1-14C2-BCEC-B914-8DF6F8B5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DED-1C7A-81F7-CBC8-5DA8105B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7A19-CADF-AADD-8116-ACDD849C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643D8-BD3C-BC26-B347-116F83B1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606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B9096-9744-23A1-4AFD-1DD1F754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649BA-B1D9-6C01-F317-010428A7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3CBC-69DA-E5FD-8F0F-8BD722C6C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832D-A4C2-4190-8D50-38FDF574E64A}" type="datetimeFigureOut">
              <a:rPr lang="en-MY" smtClean="0"/>
              <a:t>25/9/2024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CA64-ABBE-9F68-A5BD-4DD387F9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E080-2937-FE59-F383-EF23E89DE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709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66CC-681E-459E-16E5-EDEC814C8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463039"/>
            <a:ext cx="9144000" cy="1201103"/>
          </a:xfrm>
        </p:spPr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The Handles-Proc Algorithm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47EB31-B959-0AED-CFA1-6E0EABD8EF3C}"/>
              </a:ext>
            </a:extLst>
          </p:cNvPr>
          <p:cNvSpPr txBox="1">
            <a:spLocks/>
          </p:cNvSpPr>
          <p:nvPr/>
        </p:nvSpPr>
        <p:spPr>
          <a:xfrm>
            <a:off x="1310640" y="3429000"/>
            <a:ext cx="9144000" cy="1201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400"/>
              <a:t>to find Critical Function</a:t>
            </a:r>
          </a:p>
        </p:txBody>
      </p:sp>
    </p:spTree>
    <p:extLst>
      <p:ext uri="{BB962C8B-B14F-4D97-AF65-F5344CB8AC3E}">
        <p14:creationId xmlns:p14="http://schemas.microsoft.com/office/powerpoint/2010/main" val="323593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BF98-E6EB-727E-A3D6-98A4EFC3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The importance of setting breakpoints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AB2C4-6690-4754-F040-958372E66A3A}"/>
              </a:ext>
            </a:extLst>
          </p:cNvPr>
          <p:cNvSpPr txBox="1"/>
          <p:nvPr/>
        </p:nvSpPr>
        <p:spPr>
          <a:xfrm>
            <a:off x="1337310" y="2297430"/>
            <a:ext cx="6883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/>
              <a:t>The xdbg debugger scripts can only work when the debugger is paused:</a:t>
            </a:r>
          </a:p>
          <a:p>
            <a:endParaRPr lang="en-MY"/>
          </a:p>
          <a:p>
            <a:r>
              <a:rPr lang="en-MY"/>
              <a:t>1. It is paused at start, i.e. EntryPoint.</a:t>
            </a:r>
          </a:p>
          <a:p>
            <a:r>
              <a:rPr lang="en-MY"/>
              <a:t>2. At breakpoints you manually insert.</a:t>
            </a:r>
          </a:p>
          <a:p>
            <a:r>
              <a:rPr lang="en-MY"/>
              <a:t>3. When you manually pause the xdbg by clicking the Pause button</a:t>
            </a:r>
          </a:p>
          <a:p>
            <a:endParaRPr lang="en-MY"/>
          </a:p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639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BF98-E6EB-727E-A3D6-98A4EFC3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The challenges to setting breakpoints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AB2C4-6690-4754-F040-958372E66A3A}"/>
              </a:ext>
            </a:extLst>
          </p:cNvPr>
          <p:cNvSpPr txBox="1"/>
          <p:nvPr/>
        </p:nvSpPr>
        <p:spPr>
          <a:xfrm>
            <a:off x="582930" y="1977390"/>
            <a:ext cx="113467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/>
              <a:t>1. In order to find out the password/serial/license key, we need to be able to set breakpoints </a:t>
            </a:r>
            <a:r>
              <a:rPr lang="en-MY">
                <a:solidFill>
                  <a:srgbClr val="FF0000"/>
                </a:solidFill>
              </a:rPr>
              <a:t>at the correct addresses</a:t>
            </a:r>
          </a:p>
          <a:p>
            <a:endParaRPr lang="en-MY"/>
          </a:p>
          <a:p>
            <a:r>
              <a:rPr lang="en-MY"/>
              <a:t>2. Some programs </a:t>
            </a:r>
            <a:r>
              <a:rPr lang="en-MY">
                <a:solidFill>
                  <a:srgbClr val="FF0000"/>
                </a:solidFill>
              </a:rPr>
              <a:t>don’t show bad messages or display strings</a:t>
            </a:r>
            <a:r>
              <a:rPr lang="en-MY"/>
              <a:t>, so we can’t always do string search</a:t>
            </a:r>
          </a:p>
          <a:p>
            <a:endParaRPr lang="en-MY"/>
          </a:p>
          <a:p>
            <a:r>
              <a:rPr lang="en-MY"/>
              <a:t>3. We could try the Call Stack Method by clicking the pause button, </a:t>
            </a:r>
            <a:r>
              <a:rPr lang="en-MY">
                <a:solidFill>
                  <a:srgbClr val="FF0000"/>
                </a:solidFill>
              </a:rPr>
              <a:t>but it does not always pause</a:t>
            </a:r>
          </a:p>
          <a:p>
            <a:endParaRPr lang="en-MY"/>
          </a:p>
          <a:p>
            <a:r>
              <a:rPr lang="en-MY"/>
              <a:t>4. For GUI programs, after clicking the OK/Submit/Register button,  how to find the </a:t>
            </a:r>
            <a:r>
              <a:rPr lang="en-MY">
                <a:solidFill>
                  <a:srgbClr val="FF0000"/>
                </a:solidFill>
              </a:rPr>
              <a:t>function that processes our input</a:t>
            </a:r>
            <a:r>
              <a:rPr lang="en-MY"/>
              <a:t>?</a:t>
            </a:r>
          </a:p>
          <a:p>
            <a:endParaRPr lang="en-MY"/>
          </a:p>
          <a:p>
            <a:endParaRPr lang="en-MY"/>
          </a:p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437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BF98-E6EB-727E-A3D6-98A4EFC3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Wrong places to put break point (BP)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0302A7-8896-9735-251B-E94BCEED374E}"/>
              </a:ext>
            </a:extLst>
          </p:cNvPr>
          <p:cNvSpPr/>
          <p:nvPr/>
        </p:nvSpPr>
        <p:spPr>
          <a:xfrm>
            <a:off x="3703320" y="3303270"/>
            <a:ext cx="1143000" cy="9601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6CF46F-C40D-432C-2184-2F78D5C1EC94}"/>
              </a:ext>
            </a:extLst>
          </p:cNvPr>
          <p:cNvSpPr/>
          <p:nvPr/>
        </p:nvSpPr>
        <p:spPr>
          <a:xfrm>
            <a:off x="6080760" y="3303270"/>
            <a:ext cx="208026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Critical Function</a:t>
            </a:r>
          </a:p>
          <a:p>
            <a:pPr algn="ctr"/>
            <a:r>
              <a:rPr lang="en-MY"/>
              <a:t>(processes Input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89BC18-5A6C-8231-42A2-FF0A85782E5D}"/>
              </a:ext>
            </a:extLst>
          </p:cNvPr>
          <p:cNvCxnSpPr/>
          <p:nvPr/>
        </p:nvCxnSpPr>
        <p:spPr>
          <a:xfrm>
            <a:off x="5074920" y="3840480"/>
            <a:ext cx="8915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DEB39B76-A041-7D7C-4369-214FEAD3E86D}"/>
              </a:ext>
            </a:extLst>
          </p:cNvPr>
          <p:cNvSpPr/>
          <p:nvPr/>
        </p:nvSpPr>
        <p:spPr>
          <a:xfrm>
            <a:off x="2990088" y="2782062"/>
            <a:ext cx="484632" cy="978408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BP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DE0F39F-1D2F-D047-9CC2-F0D6E1E1E641}"/>
              </a:ext>
            </a:extLst>
          </p:cNvPr>
          <p:cNvSpPr/>
          <p:nvPr/>
        </p:nvSpPr>
        <p:spPr>
          <a:xfrm>
            <a:off x="8474966" y="2782062"/>
            <a:ext cx="484632" cy="978408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304812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BF98-E6EB-727E-A3D6-98A4EFC3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Correct place to put break point (BP)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0302A7-8896-9735-251B-E94BCEED374E}"/>
              </a:ext>
            </a:extLst>
          </p:cNvPr>
          <p:cNvSpPr/>
          <p:nvPr/>
        </p:nvSpPr>
        <p:spPr>
          <a:xfrm>
            <a:off x="3703320" y="3303270"/>
            <a:ext cx="1143000" cy="9601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89BC18-5A6C-8231-42A2-FF0A85782E5D}"/>
              </a:ext>
            </a:extLst>
          </p:cNvPr>
          <p:cNvCxnSpPr/>
          <p:nvPr/>
        </p:nvCxnSpPr>
        <p:spPr>
          <a:xfrm>
            <a:off x="5074920" y="3840480"/>
            <a:ext cx="8915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4679CC-4243-402D-866A-F179FCECF71D}"/>
              </a:ext>
            </a:extLst>
          </p:cNvPr>
          <p:cNvSpPr/>
          <p:nvPr/>
        </p:nvSpPr>
        <p:spPr>
          <a:xfrm>
            <a:off x="6080760" y="3303270"/>
            <a:ext cx="208026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Critical Function</a:t>
            </a:r>
          </a:p>
          <a:p>
            <a:pPr algn="ctr"/>
            <a:r>
              <a:rPr lang="en-MY"/>
              <a:t>(processes Input String)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F50173-CDAF-703B-AC24-ACA3AC0491C4}"/>
              </a:ext>
            </a:extLst>
          </p:cNvPr>
          <p:cNvSpPr/>
          <p:nvPr/>
        </p:nvSpPr>
        <p:spPr>
          <a:xfrm>
            <a:off x="5221224" y="2679192"/>
            <a:ext cx="484632" cy="978408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381262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68BF-83F5-6388-2900-15B3FBDA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1" y="543461"/>
            <a:ext cx="10195560" cy="498136"/>
          </a:xfrm>
        </p:spPr>
        <p:txBody>
          <a:bodyPr>
            <a:normAutofit fontScale="90000"/>
          </a:bodyPr>
          <a:lstStyle/>
          <a:p>
            <a:r>
              <a:rPr lang="en-MY">
                <a:solidFill>
                  <a:srgbClr val="FF0000"/>
                </a:solidFill>
              </a:rPr>
              <a:t>Handles-Proc Algorithm to Find Critical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3CB67-5DB4-0148-CCB2-9F71A84BA9A7}"/>
              </a:ext>
            </a:extLst>
          </p:cNvPr>
          <p:cNvSpPr/>
          <p:nvPr/>
        </p:nvSpPr>
        <p:spPr>
          <a:xfrm>
            <a:off x="3756219" y="1455958"/>
            <a:ext cx="2263140" cy="422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To Pause Debugger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08EA0-6737-298D-FBF2-BBA6B9EC8614}"/>
              </a:ext>
            </a:extLst>
          </p:cNvPr>
          <p:cNvSpPr/>
          <p:nvPr/>
        </p:nvSpPr>
        <p:spPr>
          <a:xfrm>
            <a:off x="3287589" y="2678064"/>
            <a:ext cx="3200400" cy="422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To Search Memory for Input Str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88936-0BCE-0C8B-96F3-7313862B86A9}"/>
              </a:ext>
            </a:extLst>
          </p:cNvPr>
          <p:cNvSpPr/>
          <p:nvPr/>
        </p:nvSpPr>
        <p:spPr>
          <a:xfrm>
            <a:off x="2457009" y="3929697"/>
            <a:ext cx="4861560" cy="422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To Search Which Instruction Access the Input Str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3D75A-143C-3CDC-117A-677B43D65D07}"/>
              </a:ext>
            </a:extLst>
          </p:cNvPr>
          <p:cNvSpPr/>
          <p:nvPr/>
        </p:nvSpPr>
        <p:spPr>
          <a:xfrm>
            <a:off x="2546544" y="5504479"/>
            <a:ext cx="4861560" cy="422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To Search Which Function Processes the Input Str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06D5F2-12C0-2232-F230-97D2E35D696D}"/>
              </a:ext>
            </a:extLst>
          </p:cNvPr>
          <p:cNvCxnSpPr/>
          <p:nvPr/>
        </p:nvCxnSpPr>
        <p:spPr>
          <a:xfrm>
            <a:off x="4887789" y="2045970"/>
            <a:ext cx="0" cy="457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316E7-7133-F5D2-9297-E661C6428D28}"/>
              </a:ext>
            </a:extLst>
          </p:cNvPr>
          <p:cNvCxnSpPr/>
          <p:nvPr/>
        </p:nvCxnSpPr>
        <p:spPr>
          <a:xfrm>
            <a:off x="4891599" y="3284220"/>
            <a:ext cx="0" cy="457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290E4A-8783-574D-912F-9D1BE1E9E468}"/>
              </a:ext>
            </a:extLst>
          </p:cNvPr>
          <p:cNvCxnSpPr/>
          <p:nvPr/>
        </p:nvCxnSpPr>
        <p:spPr>
          <a:xfrm>
            <a:off x="4977324" y="4735830"/>
            <a:ext cx="0" cy="457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9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68BF-83F5-6388-2900-15B3FBDA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46" y="88490"/>
            <a:ext cx="11431173" cy="498136"/>
          </a:xfrm>
        </p:spPr>
        <p:txBody>
          <a:bodyPr>
            <a:normAutofit fontScale="90000"/>
          </a:bodyPr>
          <a:lstStyle/>
          <a:p>
            <a:r>
              <a:rPr lang="en-MY">
                <a:solidFill>
                  <a:srgbClr val="FF0000"/>
                </a:solidFill>
              </a:rPr>
              <a:t>Handles-Proc Algorithm: Step-by-Step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4443D-0942-96F8-97FB-996BD20E56B0}"/>
              </a:ext>
            </a:extLst>
          </p:cNvPr>
          <p:cNvSpPr txBox="1"/>
          <p:nvPr/>
        </p:nvSpPr>
        <p:spPr>
          <a:xfrm>
            <a:off x="433167" y="989608"/>
            <a:ext cx="10515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1. Input your string (eg, password, serial key, license key etc) and Click OK to let it enter memory</a:t>
            </a:r>
          </a:p>
          <a:p>
            <a:r>
              <a:rPr lang="en-MY" sz="1600"/>
              <a:t>2. Go to Handles Tab. Refresh &amp; Locate the Proc for the </a:t>
            </a:r>
            <a:r>
              <a:rPr lang="en-MY" sz="1600">
                <a:solidFill>
                  <a:srgbClr val="FF0000"/>
                </a:solidFill>
              </a:rPr>
              <a:t>*</a:t>
            </a:r>
            <a:r>
              <a:rPr lang="en-MY" sz="1600"/>
              <a:t>OK/Submit/Register button and follow it in Disassembler &amp; Put BP there</a:t>
            </a:r>
          </a:p>
          <a:p>
            <a:r>
              <a:rPr lang="en-MY" sz="1600"/>
              <a:t>3. Go back to Input Window and let the BP hit</a:t>
            </a:r>
          </a:p>
          <a:p>
            <a:endParaRPr lang="en-MY"/>
          </a:p>
          <a:p>
            <a:endParaRPr lang="en-MY"/>
          </a:p>
          <a:p>
            <a:r>
              <a:rPr lang="en-MY" sz="1600"/>
              <a:t>4. Run the script to search memory for the Input String</a:t>
            </a:r>
          </a:p>
          <a:p>
            <a:r>
              <a:rPr lang="en-MY" sz="1600"/>
              <a:t>5. Go to References tab to see results</a:t>
            </a:r>
          </a:p>
          <a:p>
            <a:endParaRPr lang="en-MY"/>
          </a:p>
          <a:p>
            <a:endParaRPr lang="en-MY"/>
          </a:p>
          <a:p>
            <a:r>
              <a:rPr lang="en-MY" sz="1600"/>
              <a:t>6. Put Hardware Breakpoint on the hardware access to the user memory</a:t>
            </a:r>
          </a:p>
          <a:p>
            <a:r>
              <a:rPr lang="en-MY" sz="1600"/>
              <a:t>7. Run, then Go back to Input Windows and Click OK/Submit/Register again</a:t>
            </a:r>
            <a:endParaRPr lang="en-MY" sz="1600">
              <a:solidFill>
                <a:srgbClr val="FF0000"/>
              </a:solidFill>
            </a:endParaRPr>
          </a:p>
          <a:p>
            <a:r>
              <a:rPr lang="en-MY" sz="1600"/>
              <a:t>8. When it hits the HW BP (Hardware Breakpoint), if it is in system module, do RTU (Run To User code)</a:t>
            </a:r>
          </a:p>
          <a:p>
            <a:r>
              <a:rPr lang="en-MY" sz="1600"/>
              <a:t>9. Locate the function it just came out of and put bp on it &amp; Remove the earlier HW BP and Run </a:t>
            </a:r>
            <a:r>
              <a:rPr lang="en-MY" sz="1600">
                <a:solidFill>
                  <a:srgbClr val="FF0000"/>
                </a:solidFill>
              </a:rPr>
              <a:t>(for some progams, this is omitted, instead go straight to Step 12)</a:t>
            </a:r>
            <a:endParaRPr lang="en-MY" sz="2000">
              <a:solidFill>
                <a:srgbClr val="FF0000"/>
              </a:solidFill>
            </a:endParaRPr>
          </a:p>
          <a:p>
            <a:endParaRPr lang="en-MY"/>
          </a:p>
          <a:p>
            <a:endParaRPr lang="en-MY" sz="2000"/>
          </a:p>
          <a:p>
            <a:r>
              <a:rPr lang="en-MY" sz="1600"/>
              <a:t>10. Go back to Input Window and Click OK again </a:t>
            </a:r>
            <a:r>
              <a:rPr lang="en-MY" sz="1600">
                <a:solidFill>
                  <a:srgbClr val="FF0000"/>
                </a:solidFill>
              </a:rPr>
              <a:t>(for some progams, this is omitted)</a:t>
            </a:r>
            <a:endParaRPr lang="en-MY" sz="1600"/>
          </a:p>
          <a:p>
            <a:r>
              <a:rPr lang="en-MY" sz="1600"/>
              <a:t>11. When it hits the bp, step over a few times to let it retrieve the Input Str to memory </a:t>
            </a:r>
            <a:r>
              <a:rPr lang="en-MY" sz="1600">
                <a:solidFill>
                  <a:srgbClr val="FF0000"/>
                </a:solidFill>
              </a:rPr>
              <a:t>(for some progams, this is omitted)</a:t>
            </a:r>
            <a:endParaRPr lang="en-MY" sz="1600"/>
          </a:p>
          <a:p>
            <a:r>
              <a:rPr lang="en-MY" sz="1600"/>
              <a:t>12. Run the script to search Input Str in Register or Stack</a:t>
            </a:r>
          </a:p>
          <a:p>
            <a:endParaRPr lang="en-MY" sz="1600"/>
          </a:p>
          <a:p>
            <a:r>
              <a:rPr lang="en-MY" sz="1600">
                <a:solidFill>
                  <a:srgbClr val="FF0000"/>
                </a:solidFill>
              </a:rPr>
              <a:t>* if this button BP does not hit, try the other Procs, until you find one that 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3CB67-5DB4-0148-CCB2-9F71A84BA9A7}"/>
              </a:ext>
            </a:extLst>
          </p:cNvPr>
          <p:cNvSpPr/>
          <p:nvPr/>
        </p:nvSpPr>
        <p:spPr>
          <a:xfrm>
            <a:off x="433167" y="756206"/>
            <a:ext cx="1841403" cy="233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/>
              <a:t>To Pause Debugger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08EA0-6737-298D-FBF2-BBA6B9EC8614}"/>
              </a:ext>
            </a:extLst>
          </p:cNvPr>
          <p:cNvSpPr/>
          <p:nvPr/>
        </p:nvSpPr>
        <p:spPr>
          <a:xfrm>
            <a:off x="433167" y="2181655"/>
            <a:ext cx="2847243" cy="211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/>
              <a:t>To Search Memory for Input Str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88936-0BCE-0C8B-96F3-7313862B86A9}"/>
              </a:ext>
            </a:extLst>
          </p:cNvPr>
          <p:cNvSpPr/>
          <p:nvPr/>
        </p:nvSpPr>
        <p:spPr>
          <a:xfrm>
            <a:off x="433167" y="3218458"/>
            <a:ext cx="4287423" cy="211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/>
              <a:t>To Search Which Instruction Access the Input Str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3D75A-143C-3CDC-117A-677B43D65D07}"/>
              </a:ext>
            </a:extLst>
          </p:cNvPr>
          <p:cNvSpPr/>
          <p:nvPr/>
        </p:nvSpPr>
        <p:spPr>
          <a:xfrm>
            <a:off x="433167" y="5027434"/>
            <a:ext cx="4516023" cy="211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/>
              <a:t>To Search Which Function Processes the Input Str</a:t>
            </a:r>
          </a:p>
        </p:txBody>
      </p:sp>
    </p:spTree>
    <p:extLst>
      <p:ext uri="{BB962C8B-B14F-4D97-AF65-F5344CB8AC3E}">
        <p14:creationId xmlns:p14="http://schemas.microsoft.com/office/powerpoint/2010/main" val="385539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524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Handles-Proc Algorithm</vt:lpstr>
      <vt:lpstr>The importance of setting breakpoints</vt:lpstr>
      <vt:lpstr>The challenges to setting breakpoints</vt:lpstr>
      <vt:lpstr>Wrong places to put break point (BP)</vt:lpstr>
      <vt:lpstr>Correct place to put break point (BP)</vt:lpstr>
      <vt:lpstr>Handles-Proc Algorithm to Find Critical Function</vt:lpstr>
      <vt:lpstr>Handles-Proc Algorithm: Step-by-Step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Chin</dc:creator>
  <cp:lastModifiedBy>Paul Chin</cp:lastModifiedBy>
  <cp:revision>17</cp:revision>
  <dcterms:created xsi:type="dcterms:W3CDTF">2024-09-20T07:46:37Z</dcterms:created>
  <dcterms:modified xsi:type="dcterms:W3CDTF">2024-09-25T10:38:45Z</dcterms:modified>
</cp:coreProperties>
</file>