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6535-8ACC-2B71-3E38-7409794CE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90EF8-EAF1-72A7-3746-BFCA53011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3012-496A-1101-77DB-45564011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BEF9C-2BB7-4117-D102-35A0C260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E66F-A322-9FAB-DD66-42F5A249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703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21C2-1E65-75D7-466E-D79EA010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E1460-5DBC-C72F-E17A-0527935B4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F51A4-3EC2-5184-353D-D69F7553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0FAD0-7D24-378E-31A9-50FB8AA0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0265-1CA6-D1E4-28D4-6064FA5D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17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345A8-C153-942E-80C0-5DA8E478E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1E90F-D89B-88A7-EBF1-37C22A4A6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DF5C-8648-AD0A-E2D6-40DB6FE2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24A8-A381-CA6C-6D80-F8E6BDCE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E6BA5-6022-0571-B8A4-22C3B169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683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1772-6E09-5981-0B29-516E3933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DB62-1297-7531-DF4B-6101912AD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64A8-4FA6-7BB2-DDC5-9DE90B12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6131-BD60-2714-98FE-CCC51A14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2C6E3-EFDA-C738-AA6A-5AAF6F20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406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270F-45EC-2875-1019-AFE579A9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748BF-F2A2-6F46-80B8-66E5F19A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8C42-A6EA-E923-F35F-DA12C6B0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4B5B-FB7E-BCA4-6A08-3DB66EDA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1CA68-B11C-4EED-A116-4FE28C67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623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0CBD-9062-12E3-82A1-EA859635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9B15-615A-0527-E1C3-47623747B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9BAF-A6E2-A0A9-22DE-32C03179D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FF111-E1B7-06C6-E13B-1369CF20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7504-4E04-FB29-78CD-F225708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9B8D0-BE24-89AC-2E03-61CBC288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868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E083-B4D3-6109-BE6A-65F2AE7F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FCCCD-EE55-BB54-F360-357CAFA62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1B457-7DC5-F95B-C5DD-2A45A0050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CF443-1598-8ED3-9521-E27441C4F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7AB6C-92E5-F7BE-105D-A2ABE87E9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E3655-B24B-E242-E9BE-A32BFB7F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AB123-75A8-846D-73AB-172A6EB0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ECE17-8CCE-5F4B-49B9-898ABE3B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406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B084-F36D-FAC8-BE62-20F9FA91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29BD7-1A8B-ACB0-2AC5-AD416CFC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F4AAA-7443-DCB6-D9F9-370D35A3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572AC-A2ED-2EF8-F61D-59C87B4D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109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BACB2-CEE5-55A0-CB96-17A8418F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273F5-9595-2FFF-7816-4B6C61C4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540AF-8D05-6A7A-B3EF-7254B2E7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928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D2C4-66B3-4029-F6BE-C975D391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B1E9-1801-71DD-12C5-3436DD34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96BD3-4D51-07F8-BE99-A4449C20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C6AA-B3D0-B5EC-AC14-A1926983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76408-6517-4B01-6FA7-23D73C79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8C0CA-305D-CEB7-E3AA-209E18B1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842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A5E8-4AC5-266C-BC46-675F5239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815CB-3B77-8A4E-65AF-0F2A30A18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656E1-14C2-BCEC-B914-8DF6F8B5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7DDED-1C7A-81F7-CBC8-5DA8105B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832D-A4C2-4190-8D50-38FDF574E64A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67A19-CADF-AADD-8116-ACDD849C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643D8-BD3C-BC26-B347-116F83B1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606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B9096-9744-23A1-4AFD-1DD1F754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649BA-B1D9-6C01-F317-010428A7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3CBC-69DA-E5FD-8F0F-8BD722C6C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4832D-A4C2-4190-8D50-38FDF574E64A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CA64-ABBE-9F68-A5BD-4DD387F9E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E080-2937-FE59-F383-EF23E89DE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B9DB-C904-4620-8108-96EEFF6D66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709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66CC-681E-459E-16E5-EDEC814C8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39" y="1463039"/>
            <a:ext cx="9207731" cy="1604357"/>
          </a:xfrm>
        </p:spPr>
        <p:txBody>
          <a:bodyPr>
            <a:normAutofit fontScale="90000"/>
          </a:bodyPr>
          <a:lstStyle/>
          <a:p>
            <a:r>
              <a:rPr lang="en-MY">
                <a:solidFill>
                  <a:srgbClr val="FF0000"/>
                </a:solidFill>
              </a:rPr>
              <a:t>The Message Breakpoint Method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47EB31-B959-0AED-CFA1-6E0EABD8EF3C}"/>
              </a:ext>
            </a:extLst>
          </p:cNvPr>
          <p:cNvSpPr txBox="1">
            <a:spLocks/>
          </p:cNvSpPr>
          <p:nvPr/>
        </p:nvSpPr>
        <p:spPr>
          <a:xfrm>
            <a:off x="1310640" y="3429000"/>
            <a:ext cx="9144000" cy="1201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4400"/>
              <a:t>to find Critical Function</a:t>
            </a:r>
          </a:p>
        </p:txBody>
      </p:sp>
    </p:spTree>
    <p:extLst>
      <p:ext uri="{BB962C8B-B14F-4D97-AF65-F5344CB8AC3E}">
        <p14:creationId xmlns:p14="http://schemas.microsoft.com/office/powerpoint/2010/main" val="323593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BF98-E6EB-727E-A3D6-98A4EFC3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>
                <a:solidFill>
                  <a:srgbClr val="FF0000"/>
                </a:solidFill>
              </a:rPr>
              <a:t>The challenges to setting breakpoints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CAB2C4-6690-4754-F040-958372E66A3A}"/>
              </a:ext>
            </a:extLst>
          </p:cNvPr>
          <p:cNvSpPr txBox="1"/>
          <p:nvPr/>
        </p:nvSpPr>
        <p:spPr>
          <a:xfrm>
            <a:off x="582930" y="1977390"/>
            <a:ext cx="107481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MY"/>
              <a:t>In the classic Handle-Proc algorithm we click button to insert input str into memory, then we pause the </a:t>
            </a:r>
          </a:p>
          <a:p>
            <a:r>
              <a:rPr lang="en-MY"/>
              <a:t>      debugger to look for the memory, and then put HWBP on it and click button again assuming that it will re-use</a:t>
            </a:r>
          </a:p>
          <a:p>
            <a:r>
              <a:rPr lang="en-MY"/>
              <a:t>      the same memory address to store the input string.</a:t>
            </a:r>
          </a:p>
          <a:p>
            <a:endParaRPr lang="en-MY"/>
          </a:p>
          <a:p>
            <a:pPr marL="342900" indent="-342900">
              <a:buAutoNum type="arabicPeriod" startAt="2"/>
            </a:pPr>
            <a:r>
              <a:rPr lang="en-MY"/>
              <a:t>But, some programs store the input string in different memory addresses each time the button is clicked.</a:t>
            </a:r>
          </a:p>
          <a:p>
            <a:r>
              <a:rPr lang="en-MY"/>
              <a:t>       Therefore, the HWBP won’t hit.</a:t>
            </a:r>
          </a:p>
          <a:p>
            <a:endParaRPr lang="en-MY"/>
          </a:p>
          <a:p>
            <a:endParaRPr lang="en-MY"/>
          </a:p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437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68BF-83F5-6388-2900-15B3FBDA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46" y="88490"/>
            <a:ext cx="6044527" cy="498136"/>
          </a:xfrm>
        </p:spPr>
        <p:txBody>
          <a:bodyPr>
            <a:normAutofit fontScale="90000"/>
          </a:bodyPr>
          <a:lstStyle/>
          <a:p>
            <a:r>
              <a:rPr lang="en-MY">
                <a:solidFill>
                  <a:srgbClr val="FF0000"/>
                </a:solidFill>
              </a:rPr>
              <a:t>Handles-Proc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3CB67-5DB4-0148-CCB2-9F71A84BA9A7}"/>
              </a:ext>
            </a:extLst>
          </p:cNvPr>
          <p:cNvSpPr/>
          <p:nvPr/>
        </p:nvSpPr>
        <p:spPr>
          <a:xfrm>
            <a:off x="3342622" y="1239606"/>
            <a:ext cx="1841403" cy="233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/>
              <a:t>To Pause Debugger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08EA0-6737-298D-FBF2-BBA6B9EC8614}"/>
              </a:ext>
            </a:extLst>
          </p:cNvPr>
          <p:cNvSpPr/>
          <p:nvPr/>
        </p:nvSpPr>
        <p:spPr>
          <a:xfrm>
            <a:off x="2691178" y="2344109"/>
            <a:ext cx="2847243" cy="211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/>
              <a:t>To Search Memory for Input Str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88936-0BCE-0C8B-96F3-7313862B86A9}"/>
              </a:ext>
            </a:extLst>
          </p:cNvPr>
          <p:cNvSpPr/>
          <p:nvPr/>
        </p:nvSpPr>
        <p:spPr>
          <a:xfrm>
            <a:off x="2030250" y="3662265"/>
            <a:ext cx="4287423" cy="211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/>
              <a:t>To Search Which Instruction Access the Input Str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D3D75A-143C-3CDC-117A-677B43D65D07}"/>
              </a:ext>
            </a:extLst>
          </p:cNvPr>
          <p:cNvSpPr/>
          <p:nvPr/>
        </p:nvSpPr>
        <p:spPr>
          <a:xfrm>
            <a:off x="2005311" y="5218627"/>
            <a:ext cx="4516023" cy="2114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/>
              <a:t>To Search Which Function Processes the Input Str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118EEF-811F-8021-2838-BF705232FD37}"/>
              </a:ext>
            </a:extLst>
          </p:cNvPr>
          <p:cNvCxnSpPr/>
          <p:nvPr/>
        </p:nvCxnSpPr>
        <p:spPr>
          <a:xfrm>
            <a:off x="4347462" y="1688523"/>
            <a:ext cx="0" cy="457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51BDCC-2CF6-38BD-997C-11925BA0420B}"/>
              </a:ext>
            </a:extLst>
          </p:cNvPr>
          <p:cNvCxnSpPr/>
          <p:nvPr/>
        </p:nvCxnSpPr>
        <p:spPr>
          <a:xfrm>
            <a:off x="4405651" y="2910495"/>
            <a:ext cx="0" cy="457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86068A-60F1-8A58-CC12-2FC4A1ED2BB2}"/>
              </a:ext>
            </a:extLst>
          </p:cNvPr>
          <p:cNvCxnSpPr/>
          <p:nvPr/>
        </p:nvCxnSpPr>
        <p:spPr>
          <a:xfrm>
            <a:off x="4405651" y="4265469"/>
            <a:ext cx="0" cy="457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68BF-83F5-6388-2900-15B3FBDA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8" y="131868"/>
            <a:ext cx="10195560" cy="498136"/>
          </a:xfrm>
        </p:spPr>
        <p:txBody>
          <a:bodyPr>
            <a:normAutofit fontScale="90000"/>
          </a:bodyPr>
          <a:lstStyle/>
          <a:p>
            <a:r>
              <a:rPr lang="en-MY">
                <a:solidFill>
                  <a:srgbClr val="FF0000"/>
                </a:solidFill>
              </a:rPr>
              <a:t>Message BP Method to Find Critical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3CB67-5DB4-0148-CCB2-9F71A84BA9A7}"/>
              </a:ext>
            </a:extLst>
          </p:cNvPr>
          <p:cNvSpPr/>
          <p:nvPr/>
        </p:nvSpPr>
        <p:spPr>
          <a:xfrm>
            <a:off x="242258" y="1547650"/>
            <a:ext cx="2492630" cy="5900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To Pause Debugger with </a:t>
            </a:r>
          </a:p>
          <a:p>
            <a:pPr algn="ctr"/>
            <a:r>
              <a:rPr lang="en-MY"/>
              <a:t>Message Breakpoint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D3D75A-143C-3CDC-117A-677B43D65D07}"/>
              </a:ext>
            </a:extLst>
          </p:cNvPr>
          <p:cNvSpPr/>
          <p:nvPr/>
        </p:nvSpPr>
        <p:spPr>
          <a:xfrm>
            <a:off x="92627" y="3269895"/>
            <a:ext cx="2642260" cy="789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To Search Which Function </a:t>
            </a:r>
          </a:p>
          <a:p>
            <a:pPr algn="ctr"/>
            <a:r>
              <a:rPr lang="en-MY"/>
              <a:t>Processes the Input Str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06D5F2-12C0-2232-F230-97D2E35D696D}"/>
              </a:ext>
            </a:extLst>
          </p:cNvPr>
          <p:cNvCxnSpPr/>
          <p:nvPr/>
        </p:nvCxnSpPr>
        <p:spPr>
          <a:xfrm>
            <a:off x="1414296" y="2477462"/>
            <a:ext cx="0" cy="457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FD3505-C7A3-0C0A-33D5-B9A521D1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549" y="712179"/>
            <a:ext cx="5752390" cy="30837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281487-C6FD-0DFF-2EAC-C7E52C469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8" y="3078952"/>
            <a:ext cx="5848653" cy="33677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FDC5DE-D6B5-740E-BE2A-DA120A2B21DB}"/>
              </a:ext>
            </a:extLst>
          </p:cNvPr>
          <p:cNvSpPr txBox="1"/>
          <p:nvPr/>
        </p:nvSpPr>
        <p:spPr>
          <a:xfrm>
            <a:off x="748145" y="4754880"/>
            <a:ext cx="2259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MY"/>
              <a:t>Set Message BP</a:t>
            </a:r>
          </a:p>
          <a:p>
            <a:r>
              <a:rPr lang="en-MY"/>
              <a:t>(2,3,4) Set Parameters</a:t>
            </a:r>
          </a:p>
        </p:txBody>
      </p:sp>
    </p:spTree>
    <p:extLst>
      <p:ext uri="{BB962C8B-B14F-4D97-AF65-F5344CB8AC3E}">
        <p14:creationId xmlns:p14="http://schemas.microsoft.com/office/powerpoint/2010/main" val="329499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DF3B3-49F7-29A3-8FF2-8C1885AE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48" y="333099"/>
            <a:ext cx="6094427" cy="4386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BD11FA-778C-3117-590F-6546C20A2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568" y="4269452"/>
            <a:ext cx="6245126" cy="2372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C952D9-B5C1-52E9-AC6C-33E7EBB418F0}"/>
              </a:ext>
            </a:extLst>
          </p:cNvPr>
          <p:cNvSpPr txBox="1"/>
          <p:nvPr/>
        </p:nvSpPr>
        <p:spPr>
          <a:xfrm>
            <a:off x="6758247" y="939338"/>
            <a:ext cx="2941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/>
              <a:t>(5) Click button</a:t>
            </a:r>
          </a:p>
          <a:p>
            <a:r>
              <a:rPr lang="en-MY"/>
              <a:t>(6) It hits BP</a:t>
            </a:r>
          </a:p>
          <a:p>
            <a:r>
              <a:rPr lang="en-MY"/>
              <a:t>(7) Run Register Search Script</a:t>
            </a:r>
          </a:p>
        </p:txBody>
      </p:sp>
    </p:spTree>
    <p:extLst>
      <p:ext uri="{BB962C8B-B14F-4D97-AF65-F5344CB8AC3E}">
        <p14:creationId xmlns:p14="http://schemas.microsoft.com/office/powerpoint/2010/main" val="67262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7F02EE-5751-60E6-0473-D7B2CE9A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36" y="1945037"/>
            <a:ext cx="9245623" cy="437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7B572-C7F6-0699-E54F-560702CCA310}"/>
              </a:ext>
            </a:extLst>
          </p:cNvPr>
          <p:cNvSpPr txBox="1"/>
          <p:nvPr/>
        </p:nvSpPr>
        <p:spPr>
          <a:xfrm>
            <a:off x="1687484" y="606829"/>
            <a:ext cx="252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/>
              <a:t>(8) Found Input String</a:t>
            </a:r>
          </a:p>
          <a:p>
            <a:r>
              <a:rPr lang="en-MY"/>
              <a:t>(9) Found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377437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179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Message Breakpoint Method</vt:lpstr>
      <vt:lpstr>The challenges to setting breakpoints</vt:lpstr>
      <vt:lpstr>Handles-Proc Algorithm</vt:lpstr>
      <vt:lpstr>Message BP Method to Find Critical Function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Chin</dc:creator>
  <cp:lastModifiedBy>Paul Chin</cp:lastModifiedBy>
  <cp:revision>22</cp:revision>
  <dcterms:created xsi:type="dcterms:W3CDTF">2024-09-20T07:46:37Z</dcterms:created>
  <dcterms:modified xsi:type="dcterms:W3CDTF">2024-09-30T11:55:06Z</dcterms:modified>
</cp:coreProperties>
</file>