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E11-28B9-E00E-DC56-E8CD64F4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B65A0-6767-836B-99AF-EE113373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9D-D319-2190-7458-82D7909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5A74-C80F-97B9-9486-C466955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65B0-1DC3-1CE0-F342-7EF4A15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18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D747-B332-ED33-CD0E-75A7B17E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C03BC-1090-D322-E851-0832FA2E5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35D2-5C6E-9E82-8039-3E82C83B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7DBB-637C-C885-3820-0BB30B2D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E122-67A5-51E3-EAC6-EA29CBBC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958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99BD-E936-4BAD-A6C2-85B1B818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A689-5687-50E9-76C2-EE835133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1400-5E85-3A55-3ECD-76CF8DB5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734D-295B-E3EF-CCE1-F48056D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B84D-6F7A-0C0A-E824-3A1EEF85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55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7498-2860-6265-5261-B843D9F4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D7A-A110-2D41-1838-FB1CFCD8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9355-5C6F-759E-2569-7C6B9387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5281-F00F-0BD0-8920-C8024658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F1A4-36AF-7B5B-E81B-99C2A141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367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B502-922E-2EC2-1CC0-21337DBF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2CC7D-C7B8-8F40-035E-D8317F28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9D95-52E2-69C4-6679-BA19AEDF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E925-BCE0-13C7-01B8-12F7A5E6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B4E6-A85F-3903-5A05-D8B67A9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84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880-26B0-D5D1-362B-73D4F3A8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3860-B3CD-E315-32E8-FF6D301AD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5D6E-9546-D74A-F931-8F5F34E6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EA88-C8B1-8E68-50BD-B522FA8C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B02D-9BB9-23AF-29FA-EE11C0A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7EF6-147C-99E8-5CEF-2F907ED2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8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4C93-C4FD-910B-8CE8-E117F2D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56E1-5F5D-C354-85D3-91A2E7FF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2CDE3-1F68-B445-4B86-9CACFBDB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34439-CF7D-EACA-5C05-C0D871478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EC2C3-740F-1362-4977-9333B2E2E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F35FE-58ED-5929-AFC9-C54CA3D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9A975-323B-C30A-0EC0-A9A92045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304B-978B-0696-34B2-9E2406C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60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C3E6-55E7-9F6D-652F-81F54A0B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0FDA1-D29F-2C53-9DB7-492FDB3F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9624-2EDC-DD89-24E9-686D4052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FF792-A6C3-6850-FF41-18AF2FD2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08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8DBFF-654E-8400-1EB7-B479697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0736-5FB5-40D6-EBFE-E9A718B6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30A3-D475-1C5B-C818-CB120D9E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704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170A-22A5-CD41-2F97-065B8E56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DCF1-1F0E-2625-4852-262405EE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BF83-0776-EBFF-25BB-E5967EEB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CBF2-83C4-0784-FF00-A54DA74A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CAB67-62C3-A751-5AA0-732222E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5881-368E-780D-AE4A-91C4A01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3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ACD6-CBCB-CCEA-6B29-81C2E709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2DB7B-51A4-F8A4-9B34-A0ED7BD35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2ABA-CE89-7182-3BE3-A7B7FD1F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FE99-D559-1921-52D1-7171C1BB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9248-F86B-48B7-83F8-3622F01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8283-84AB-934B-2A29-2FADC7D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31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01FEF-6291-D195-76A9-5C174FB2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A0FF5-EB6D-3F77-CF5F-59CF61F7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88D5-7A0C-5E5C-500E-DCB2B07CC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12F2-F3F6-4A0B-833A-5C951607B545}" type="datetimeFigureOut">
              <a:rPr lang="en-MY" smtClean="0"/>
              <a:t>6/10/2024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92E9-D414-3D4B-617D-73079CF4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5A9B-F05E-E4CA-0FBC-478785A0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36D1-7E5E-4197-AE60-54072B0D55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748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1160-F978-AFC8-170B-DEC06BFF3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Two-Step Checking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AC12D-465D-29EE-D3ED-9F549BA2E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for validating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53393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8EE0A9-5688-1CEF-2C74-07755636B435}"/>
              </a:ext>
            </a:extLst>
          </p:cNvPr>
          <p:cNvSpPr/>
          <p:nvPr/>
        </p:nvSpPr>
        <p:spPr>
          <a:xfrm>
            <a:off x="4122655" y="2762054"/>
            <a:ext cx="158370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Check Input Length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E4C51B-0027-9E52-8F6D-81D5C2E9A680}"/>
              </a:ext>
            </a:extLst>
          </p:cNvPr>
          <p:cNvSpPr/>
          <p:nvPr/>
        </p:nvSpPr>
        <p:spPr>
          <a:xfrm>
            <a:off x="7543015" y="2762054"/>
            <a:ext cx="1583703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Check Characters or String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CA250-606D-1D54-24B5-2A761A35099E}"/>
              </a:ext>
            </a:extLst>
          </p:cNvPr>
          <p:cNvSpPr/>
          <p:nvPr/>
        </p:nvSpPr>
        <p:spPr>
          <a:xfrm>
            <a:off x="1143786" y="2762054"/>
            <a:ext cx="1583703" cy="9144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Enter Serial: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6B4869-4DE2-975D-868E-500C4335C5C5}"/>
              </a:ext>
            </a:extLst>
          </p:cNvPr>
          <p:cNvCxnSpPr/>
          <p:nvPr/>
        </p:nvCxnSpPr>
        <p:spPr>
          <a:xfrm>
            <a:off x="2912882" y="3219254"/>
            <a:ext cx="82013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43581-FBF8-D557-BD4C-4B8FAD9BF473}"/>
              </a:ext>
            </a:extLst>
          </p:cNvPr>
          <p:cNvCxnSpPr/>
          <p:nvPr/>
        </p:nvCxnSpPr>
        <p:spPr>
          <a:xfrm>
            <a:off x="6096000" y="3219254"/>
            <a:ext cx="82013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8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Two-Step Checking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Chin</dc:creator>
  <cp:lastModifiedBy>Paul Chin</cp:lastModifiedBy>
  <cp:revision>2</cp:revision>
  <dcterms:created xsi:type="dcterms:W3CDTF">2024-10-06T14:43:35Z</dcterms:created>
  <dcterms:modified xsi:type="dcterms:W3CDTF">2024-10-06T15:37:36Z</dcterms:modified>
</cp:coreProperties>
</file>