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5196" autoAdjust="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FD9C-802A-9BA2-045D-7223513D5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7C20F-68D4-EC09-6EA0-294578380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C264-BF1F-A518-904D-AA8885CA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58E3-B393-452C-9D8E-A468FCCC4747}" type="datetimeFigureOut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2942-B350-81F4-8758-E5C86DE3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C5A2-A5FF-5CDF-24E8-666E7DFF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DEF6-8697-4275-BDF0-CC0EA0365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711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9E59-054E-9558-4D26-F1B544B3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9093C-228B-8B33-0615-5370D0D69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FA78-02A3-B7B3-7128-BBFC4DBA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58E3-B393-452C-9D8E-A468FCCC4747}" type="datetimeFigureOut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1406-0E98-80E8-62D2-53B1A9A6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5535-667B-C352-EFE7-8AB2008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DEF6-8697-4275-BDF0-CC0EA0365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981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0A96B-E46F-52C4-5484-D9ED1BEF9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26DA0-BA54-E656-E7DA-14DD5B28D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077C-1474-73B4-0B1C-AFE2526F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58E3-B393-452C-9D8E-A468FCCC4747}" type="datetimeFigureOut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152BB-AB40-F9A3-7771-9495DC3F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B921-85A8-C0F3-A597-756BE7C3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DEF6-8697-4275-BDF0-CC0EA0365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941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9F42-5DF2-ED38-B20E-2FAD6599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BE6E-8B30-5EEE-1C46-34D81D2D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3BAC-32A0-A48A-3350-9E01CC0A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58E3-B393-452C-9D8E-A468FCCC4747}" type="datetimeFigureOut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A38D6-AAD4-63C9-DC34-01D17237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48EE-32D1-D3FC-2BFF-1143ADF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DEF6-8697-4275-BDF0-CC0EA0365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748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31F5-46AA-5F7C-B228-4493A9CA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AD60-C545-A330-0F9D-5DA308B4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6B038-E8DF-2054-3855-28308B15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58E3-B393-452C-9D8E-A468FCCC4747}" type="datetimeFigureOut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943F-A9DA-1071-0EB8-4A1D3187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1221-F2A2-D7D9-850C-C39B2CE2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DEF6-8697-4275-BDF0-CC0EA0365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233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84A7-3689-D9E7-7DD9-DD39620C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7186-61CD-8731-9B8C-488FFEB44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488A-2EB2-8F25-C2AE-9018F86FC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25065-C288-2665-6D52-EC467CF4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58E3-B393-452C-9D8E-A468FCCC4747}" type="datetimeFigureOut">
              <a:rPr lang="en-MY" smtClean="0"/>
              <a:t>13/11/2024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EA94-3DD1-6B29-7B50-AB36DEA7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DE848-F21D-AB2C-139F-B074348B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DEF6-8697-4275-BDF0-CC0EA0365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721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E4E6-3115-678C-069F-2D5312E0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11069-7931-498A-3EA4-B6BDD8C5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C0F3-7457-93D7-91B2-27BCE7BD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84302-13A7-EAB9-64A5-3ACB6B264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71EFC-A951-139D-74A0-260A2318A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BD361-0871-7C19-F900-58B57563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58E3-B393-452C-9D8E-A468FCCC4747}" type="datetimeFigureOut">
              <a:rPr lang="en-MY" smtClean="0"/>
              <a:t>13/11/2024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DE321-7E6A-07F7-D233-0B0963AC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21D37-177A-9945-B733-B2939EDD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DEF6-8697-4275-BDF0-CC0EA0365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079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603D-250A-3EC2-249E-B0A46A48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D1CCA-30CA-346B-1E2F-172442E7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58E3-B393-452C-9D8E-A468FCCC4747}" type="datetimeFigureOut">
              <a:rPr lang="en-MY" smtClean="0"/>
              <a:t>13/11/2024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E8D2B-0443-3607-6E58-9CFA1AF9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7A965-814C-5B9A-46BD-59AEE4EA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DEF6-8697-4275-BDF0-CC0EA0365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525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6FC1F-B524-24AD-341F-D523F1E7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58E3-B393-452C-9D8E-A468FCCC4747}" type="datetimeFigureOut">
              <a:rPr lang="en-MY" smtClean="0"/>
              <a:t>13/11/2024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0C11E-A614-F61B-88BE-7D8BD385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9471A-ADB9-E994-BAF5-0B4786D6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DEF6-8697-4275-BDF0-CC0EA0365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343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B28F-99A7-77B8-2C3B-AA4F86BD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C1D3-06A7-DC28-4D78-21D075BC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E2FFF-B701-3160-2E99-F310A41FC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2E2B4-6AA5-5CBA-7A8B-88A938B7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58E3-B393-452C-9D8E-A468FCCC4747}" type="datetimeFigureOut">
              <a:rPr lang="en-MY" smtClean="0"/>
              <a:t>13/11/2024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1E12-D80A-C4AE-B009-481C517E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A68D7-2B62-F9A3-A397-59A4FDDF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DEF6-8697-4275-BDF0-CC0EA0365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966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13BA-0FF2-5448-F739-319A6D3A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3CB3E-22AC-03E5-FDD2-4C25B7DB1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92646-4F52-48A2-D4F0-F2F9DA673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9A5E1-A019-1BEF-0999-66649341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58E3-B393-452C-9D8E-A468FCCC4747}" type="datetimeFigureOut">
              <a:rPr lang="en-MY" smtClean="0"/>
              <a:t>13/11/2024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F1E2E-6CE2-457B-CD21-B5093217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91CDA-F1BA-534E-5AD0-0C053577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DEF6-8697-4275-BDF0-CC0EA0365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47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30B6-2151-4A21-FDE5-E343E5E3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8C424-3319-184B-B0E3-B634CEDF8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96713-A3D2-821C-CEA6-5121F8FF9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158E3-B393-452C-9D8E-A468FCCC4747}" type="datetimeFigureOut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9928-8182-CCF6-8A8E-EB9A88C16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716B-0369-385E-1417-6913A2E70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DEF6-8697-4275-BDF0-CC0EA0365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2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A0A2-FD1B-83D0-534C-DD048522C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>
                <a:solidFill>
                  <a:srgbClr val="FF0000"/>
                </a:solidFill>
              </a:rPr>
              <a:t>Intro to Disabling ASLR</a:t>
            </a:r>
          </a:p>
        </p:txBody>
      </p:sp>
    </p:spTree>
    <p:extLst>
      <p:ext uri="{BB962C8B-B14F-4D97-AF65-F5344CB8AC3E}">
        <p14:creationId xmlns:p14="http://schemas.microsoft.com/office/powerpoint/2010/main" val="31373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B766CA-58C1-6124-F2DE-27AB83D3841E}"/>
              </a:ext>
            </a:extLst>
          </p:cNvPr>
          <p:cNvSpPr/>
          <p:nvPr/>
        </p:nvSpPr>
        <p:spPr>
          <a:xfrm>
            <a:off x="4949190" y="323850"/>
            <a:ext cx="1485900" cy="8572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/>
              <a:t>ASLR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F432D3-CBA0-104C-F52D-50DAE25C1CCB}"/>
              </a:ext>
            </a:extLst>
          </p:cNvPr>
          <p:cNvSpPr/>
          <p:nvPr/>
        </p:nvSpPr>
        <p:spPr>
          <a:xfrm>
            <a:off x="3463290" y="2213610"/>
            <a:ext cx="1485900" cy="8572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/>
              <a:t>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C7F050-EEE2-D602-C428-57236FEBF8D1}"/>
              </a:ext>
            </a:extLst>
          </p:cNvPr>
          <p:cNvSpPr/>
          <p:nvPr/>
        </p:nvSpPr>
        <p:spPr>
          <a:xfrm>
            <a:off x="6886576" y="2045970"/>
            <a:ext cx="1485900" cy="8572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/>
              <a:t>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34925-F13F-3E4F-C496-1531B72B75CB}"/>
              </a:ext>
            </a:extLst>
          </p:cNvPr>
          <p:cNvCxnSpPr/>
          <p:nvPr/>
        </p:nvCxnSpPr>
        <p:spPr>
          <a:xfrm flipH="1">
            <a:off x="4434840" y="1348740"/>
            <a:ext cx="514350" cy="6972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B5B006-90D7-F6EE-C606-4B69A3A14033}"/>
              </a:ext>
            </a:extLst>
          </p:cNvPr>
          <p:cNvCxnSpPr>
            <a:cxnSpLocks/>
          </p:cNvCxnSpPr>
          <p:nvPr/>
        </p:nvCxnSpPr>
        <p:spPr>
          <a:xfrm>
            <a:off x="6610350" y="1394460"/>
            <a:ext cx="712472" cy="651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4500ED-4137-78DD-C687-7A9C3877B806}"/>
              </a:ext>
            </a:extLst>
          </p:cNvPr>
          <p:cNvCxnSpPr>
            <a:cxnSpLocks/>
          </p:cNvCxnSpPr>
          <p:nvPr/>
        </p:nvCxnSpPr>
        <p:spPr>
          <a:xfrm>
            <a:off x="4290061" y="3188970"/>
            <a:ext cx="0" cy="777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455B6C-617A-8A30-C52E-284AA60EC4A5}"/>
              </a:ext>
            </a:extLst>
          </p:cNvPr>
          <p:cNvSpPr/>
          <p:nvPr/>
        </p:nvSpPr>
        <p:spPr>
          <a:xfrm>
            <a:off x="3547111" y="4084320"/>
            <a:ext cx="1485900" cy="8572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/>
              <a:t>Exploit</a:t>
            </a:r>
          </a:p>
          <a:p>
            <a:pPr algn="ctr"/>
            <a:r>
              <a:rPr lang="en-MY"/>
              <a:t>Protection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391C23-A448-43F7-C6AD-B749614A505D}"/>
              </a:ext>
            </a:extLst>
          </p:cNvPr>
          <p:cNvSpPr/>
          <p:nvPr/>
        </p:nvSpPr>
        <p:spPr>
          <a:xfrm>
            <a:off x="6760846" y="3954781"/>
            <a:ext cx="2030726" cy="10382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/>
              <a:t>Lower-byte of the DLL-Characteristic field of PE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5C8519-336E-5FFE-D012-F399E9516E7D}"/>
              </a:ext>
            </a:extLst>
          </p:cNvPr>
          <p:cNvCxnSpPr>
            <a:cxnSpLocks/>
          </p:cNvCxnSpPr>
          <p:nvPr/>
        </p:nvCxnSpPr>
        <p:spPr>
          <a:xfrm>
            <a:off x="7639055" y="3070860"/>
            <a:ext cx="0" cy="777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51F6A-C3C2-218C-24CE-861A2CD1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550" y="871180"/>
            <a:ext cx="6020640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3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73C33FCB-0980-B3B6-EBDE-E14E8944B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0" y="-1170354"/>
            <a:ext cx="10439400" cy="1475768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D22B3B-F3D2-00DF-B124-B502BE288082}"/>
              </a:ext>
            </a:extLst>
          </p:cNvPr>
          <p:cNvSpPr/>
          <p:nvPr/>
        </p:nvSpPr>
        <p:spPr>
          <a:xfrm>
            <a:off x="9679125" y="4618945"/>
            <a:ext cx="2075723" cy="42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/>
              <a:t>DLLCharacteristics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0775C7-C907-9916-3AD4-1F8AB5CACA63}"/>
              </a:ext>
            </a:extLst>
          </p:cNvPr>
          <p:cNvCxnSpPr>
            <a:cxnSpLocks/>
          </p:cNvCxnSpPr>
          <p:nvPr/>
        </p:nvCxnSpPr>
        <p:spPr>
          <a:xfrm flipH="1">
            <a:off x="8273143" y="4833257"/>
            <a:ext cx="13062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1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ADBB2-949B-7D75-8840-CADEDFFF4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3" y="0"/>
            <a:ext cx="753388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78EFFE-93F9-96F5-DA15-D1F4FE456DC4}"/>
              </a:ext>
            </a:extLst>
          </p:cNvPr>
          <p:cNvSpPr txBox="1"/>
          <p:nvPr/>
        </p:nvSpPr>
        <p:spPr>
          <a:xfrm>
            <a:off x="9442029" y="2336800"/>
            <a:ext cx="2917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rgbClr val="FF0000"/>
                </a:solidFill>
              </a:rPr>
              <a:t>0x40 to 0x7F means it is </a:t>
            </a:r>
          </a:p>
          <a:p>
            <a:r>
              <a:rPr lang="en-MY">
                <a:solidFill>
                  <a:srgbClr val="FF0000"/>
                </a:solidFill>
              </a:rPr>
              <a:t>ASLR enabled</a:t>
            </a:r>
          </a:p>
          <a:p>
            <a:endParaRPr lang="en-MY">
              <a:solidFill>
                <a:srgbClr val="FF0000"/>
              </a:solidFill>
            </a:endParaRPr>
          </a:p>
          <a:p>
            <a:r>
              <a:rPr lang="en-MY">
                <a:solidFill>
                  <a:srgbClr val="FF0000"/>
                </a:solidFill>
              </a:rPr>
              <a:t>To disable ASLR, minus</a:t>
            </a:r>
          </a:p>
          <a:p>
            <a:r>
              <a:rPr lang="en-MY">
                <a:solidFill>
                  <a:srgbClr val="FF0000"/>
                </a:solidFill>
              </a:rPr>
              <a:t>0x40 from this value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D4BF76-FD4B-AE0E-83A5-30DDD54F2EA8}"/>
              </a:ext>
            </a:extLst>
          </p:cNvPr>
          <p:cNvCxnSpPr>
            <a:cxnSpLocks/>
          </p:cNvCxnSpPr>
          <p:nvPr/>
        </p:nvCxnSpPr>
        <p:spPr>
          <a:xfrm flipH="1">
            <a:off x="7497115" y="2670628"/>
            <a:ext cx="13062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5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 to Disabling ASLR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Chin</dc:creator>
  <cp:lastModifiedBy>Paul Chin</cp:lastModifiedBy>
  <cp:revision>3</cp:revision>
  <dcterms:created xsi:type="dcterms:W3CDTF">2024-11-12T08:11:41Z</dcterms:created>
  <dcterms:modified xsi:type="dcterms:W3CDTF">2024-11-13T08:06:29Z</dcterms:modified>
</cp:coreProperties>
</file>