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753235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719"/>
  </p:normalViewPr>
  <p:slideViewPr>
    <p:cSldViewPr snapToGrid="0" snapToObjects="1">
      <p:cViewPr varScale="1">
        <p:scale>
          <a:sx n="75" d="100"/>
          <a:sy n="75" d="100"/>
        </p:scale>
        <p:origin x="176" y="1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54DDF-451D-4547-B4EA-E48B8480086D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14350" y="1143000"/>
            <a:ext cx="7886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49306-393A-B94D-B28B-AD6672DA04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513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Current climate ensemble projections, A: mean, B: standard deviation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49306-393A-B94D-B28B-AD6672DA046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162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Future climate ensemble projections, A: mean, B: standard deviation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49306-393A-B94D-B28B-AD6672DA046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105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1544" y="1122363"/>
            <a:ext cx="131492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1544" y="3602038"/>
            <a:ext cx="131492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0D86-0B29-4E43-895A-799DE8E2D051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9853-5C53-BB41-ADAB-FB7C7721D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29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0D86-0B29-4E43-895A-799DE8E2D051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9853-5C53-BB41-ADAB-FB7C7721D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43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546588" y="365125"/>
            <a:ext cx="378041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5349" y="365125"/>
            <a:ext cx="1112208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0D86-0B29-4E43-895A-799DE8E2D051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9853-5C53-BB41-ADAB-FB7C7721D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72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0D86-0B29-4E43-895A-799DE8E2D051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9853-5C53-BB41-ADAB-FB7C7721D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96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218" y="1709739"/>
            <a:ext cx="1512165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6218" y="4589464"/>
            <a:ext cx="1512165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0D86-0B29-4E43-895A-799DE8E2D051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9853-5C53-BB41-ADAB-FB7C7721D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89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9" y="1825625"/>
            <a:ext cx="7451249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75752" y="1825625"/>
            <a:ext cx="7451249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0D86-0B29-4E43-895A-799DE8E2D051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9853-5C53-BB41-ADAB-FB7C7721D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21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633" y="365126"/>
            <a:ext cx="1512165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633" y="1681163"/>
            <a:ext cx="741700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633" y="2505075"/>
            <a:ext cx="741700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875752" y="1681163"/>
            <a:ext cx="74535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875752" y="2505075"/>
            <a:ext cx="745353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0D86-0B29-4E43-895A-799DE8E2D051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9853-5C53-BB41-ADAB-FB7C7721D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90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0D86-0B29-4E43-895A-799DE8E2D051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9853-5C53-BB41-ADAB-FB7C7721D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883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0D86-0B29-4E43-895A-799DE8E2D051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9853-5C53-BB41-ADAB-FB7C7721D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32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633" y="457200"/>
            <a:ext cx="565463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3532" y="987426"/>
            <a:ext cx="887575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7633" y="2057400"/>
            <a:ext cx="565463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0D86-0B29-4E43-895A-799DE8E2D051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9853-5C53-BB41-ADAB-FB7C7721D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60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633" y="457200"/>
            <a:ext cx="565463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53532" y="987426"/>
            <a:ext cx="887575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7633" y="2057400"/>
            <a:ext cx="565463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0D86-0B29-4E43-895A-799DE8E2D051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9853-5C53-BB41-ADAB-FB7C7721D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00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5349" y="365126"/>
            <a:ext cx="151216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5349" y="1825625"/>
            <a:ext cx="151216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5349" y="6356351"/>
            <a:ext cx="39447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50D86-0B29-4E43-895A-799DE8E2D051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07591" y="6356351"/>
            <a:ext cx="5917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382222" y="6356351"/>
            <a:ext cx="39447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79853-5C53-BB41-ADAB-FB7C7721D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65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F45BE25-726C-9540-9159-79EC0BD57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410" y="0"/>
            <a:ext cx="875841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C08F32F-02A8-4A42-9906-A08F6A2C4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75841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13B4AE-9969-8340-99C7-3652FA2C7ED2}"/>
              </a:ext>
            </a:extLst>
          </p:cNvPr>
          <p:cNvSpPr txBox="1"/>
          <p:nvPr/>
        </p:nvSpPr>
        <p:spPr>
          <a:xfrm>
            <a:off x="188259" y="188259"/>
            <a:ext cx="416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F889AC-2BB0-704D-B009-0E52C3BA0818}"/>
              </a:ext>
            </a:extLst>
          </p:cNvPr>
          <p:cNvSpPr txBox="1"/>
          <p:nvPr/>
        </p:nvSpPr>
        <p:spPr>
          <a:xfrm>
            <a:off x="9102848" y="188259"/>
            <a:ext cx="416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/>
              <a:t>B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B22002-7373-5F4C-931B-BF0B72E31B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352"/>
          <a:stretch/>
        </p:blipFill>
        <p:spPr>
          <a:xfrm>
            <a:off x="267885" y="4552086"/>
            <a:ext cx="1318867" cy="19757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4656F11-96D0-4F49-BE34-FA6FE5F77A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352"/>
          <a:stretch/>
        </p:blipFill>
        <p:spPr>
          <a:xfrm>
            <a:off x="9032002" y="4562025"/>
            <a:ext cx="1318867" cy="197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47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9FA985-E078-5C40-AE4F-D60A50C17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76667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63D317-7305-504C-8DEC-64787DE0E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0142" y="0"/>
            <a:ext cx="876667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13B4AE-9969-8340-99C7-3652FA2C7ED2}"/>
              </a:ext>
            </a:extLst>
          </p:cNvPr>
          <p:cNvSpPr txBox="1"/>
          <p:nvPr/>
        </p:nvSpPr>
        <p:spPr>
          <a:xfrm>
            <a:off x="188259" y="188259"/>
            <a:ext cx="416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F889AC-2BB0-704D-B009-0E52C3BA0818}"/>
              </a:ext>
            </a:extLst>
          </p:cNvPr>
          <p:cNvSpPr txBox="1"/>
          <p:nvPr/>
        </p:nvSpPr>
        <p:spPr>
          <a:xfrm>
            <a:off x="9102848" y="188259"/>
            <a:ext cx="416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/>
              <a:t>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327632-6714-5A4B-9272-B0AB33F045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59" y="4552086"/>
            <a:ext cx="1438835" cy="19757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CF5B00-908B-B340-AC99-23584595F0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4589" y="4552086"/>
            <a:ext cx="1438835" cy="197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85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1153</TotalTime>
  <Words>32</Words>
  <Application>Microsoft Macintosh PowerPoint</Application>
  <PresentationFormat>Custom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Bosch, Samuel</dc:creator>
  <cp:lastModifiedBy>Bosch, Samuel</cp:lastModifiedBy>
  <cp:revision>6</cp:revision>
  <dcterms:created xsi:type="dcterms:W3CDTF">2018-09-04T12:28:51Z</dcterms:created>
  <dcterms:modified xsi:type="dcterms:W3CDTF">2018-09-05T07:42:13Z</dcterms:modified>
</cp:coreProperties>
</file>