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6281"/>
  </p:normalViewPr>
  <p:slideViewPr>
    <p:cSldViewPr snapToGrid="0">
      <p:cViewPr varScale="1">
        <p:scale>
          <a:sx n="117" d="100"/>
          <a:sy n="117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B24F-7A0B-9464-DB7D-E723AAA15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15E6A-96FF-7EE2-1A03-1C210294F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C472-BD90-E5C2-39FE-3864FB2C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06E0-B1FC-2139-670B-7F42D51C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D3D0-84E6-D28B-B7C3-D767EEEB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FD25-42BD-BCAE-6F44-F24F19CD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A4056-02DC-211E-4C43-A8EA8489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0007-F218-1CA9-AB2E-E16098D5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D6097-D8F5-DF39-E872-8C3E44FC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3AC3-BA20-6DE2-158A-3D32A09F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0A065-825F-D574-DF78-23ED810C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949FD-FBFE-A370-B106-5E2FD2D17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D180B-C138-EA63-5004-6B4A220E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A235-3358-0382-8F70-8A85608A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867C-D9D7-EAC3-4FE2-BBB17585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1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D43-00D4-98E4-6EE2-C4394448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2824-B232-F70E-F9A8-41C9ED6F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4BCFA-507B-9A06-E004-E37F783F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79AA-1931-9FF6-E41E-9346B3E0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4653-70F0-4D93-1B35-FCFE00D6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0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48EB-804B-D5AF-1D31-4273CD5C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007F8-05D9-BBE1-C4DA-6C77CE0A7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0EEA-DC72-49FA-FD71-CAC38214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FCC89-286E-2768-53C8-58D296FB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A52D-2219-6275-21E0-1F47EBFB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BA8E-4C68-DCF7-A0C6-CA3603AF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4588-1097-5BCE-F243-0A42C4FB9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A8E8C-78D4-0DEF-5C28-F65DF57B1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E7DEC-2E25-BB92-A12F-F3DAFEE2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1837B-03DB-42B2-91EA-85B20897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30990-5087-7A6B-8E5E-AE490089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1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DC1E-0935-D5E9-D7CF-2725C695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64806-89F1-3BC3-EAB9-89F073F94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83FAB-B05A-E4E6-C8FA-6FE83762D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9C0CF-3088-DB82-D788-666A8C7D5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B78AB-EF70-0F2F-6924-5E8BD069C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74CC1-0AC0-A087-1056-0B6E98AF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7FDE1-D2DA-EB53-50A5-6C4D6BFC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C3C73-EB0B-144E-FF06-7DE389D1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1071-5BEF-C014-5B43-F90E30E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3D313-5880-F17D-83AC-7A21B5EB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631A1-8349-3D63-A6D4-59BEF110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C12D1-3EB9-EAFD-0E40-0C452CF3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2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6E663-50A0-1F2E-743A-553100EF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77530-2F3A-C00C-7310-993A2311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DACD-76CF-E96A-BF6F-4FCC1585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D797-4A0B-E11E-BBAF-6F8074A5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AA47-DD85-0144-9FE6-C466D651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8742D-6ECD-8378-B29D-D542C016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93E98-F312-0451-389A-D2FA5BA2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08940-3957-7E40-B0DF-E9FA2389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D490A-87BC-E2B3-4812-E6483725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0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5754-1F66-3DD3-C071-B64C459C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7A194-2F51-651C-9A0E-84ECE16D8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9FDE4-547C-7A2F-42C8-B6C537E0B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B6EB-F45B-0760-114F-808C5A22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C959-B171-BB5D-147C-00FC2D21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0AEE-8F04-4553-CE59-18051343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4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68594-EE93-C61D-0861-26BA3B74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A98F4-C543-817E-5643-B812FAD7B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3D3-94D2-9815-EE5C-C8E258E6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AC4D2-130C-9645-AB1C-82439FCAEDE8}" type="datetimeFigureOut">
              <a:t>8/18/24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9D85-F08D-DEED-EE73-CBAB2F720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9BBD-5F17-6F2C-C480-16D293682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6CBF-66B2-404E-96C8-D7A7103C3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1CB9-D707-37F2-0D56-197FB789E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Knowledge Assistants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3B9D3-B835-1DF5-C209-FBEB8F51C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3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209A-098E-57C3-E536-3A86CAA4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18B0-3F38-2519-2471-4F8A4554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B814-7F2F-1CAA-9516-E6C49F6F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92FD-35A8-E556-3C84-0A131C168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5575-B1CB-8AB9-7B9E-AE925618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CC66-A95B-E671-0E32-FEE5776C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8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2CB0AC-B4D1-7387-2D8D-497B348D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72400" cy="21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1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C674C2-6E67-8018-4FF7-186C2EEA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15" y="467914"/>
            <a:ext cx="7772400" cy="320074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99A956-8F22-6476-3FD2-6F6210A10D2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79714" y="2296886"/>
            <a:ext cx="1524000" cy="48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C6C54B-B640-8D22-9E93-D0E27E3496DD}"/>
              </a:ext>
            </a:extLst>
          </p:cNvPr>
          <p:cNvSpPr txBox="1"/>
          <p:nvPr/>
        </p:nvSpPr>
        <p:spPr>
          <a:xfrm>
            <a:off x="125730" y="2779543"/>
            <a:ext cx="1707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List of existing assistants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F66A6-9B25-7371-0374-D4138F7D3E35}"/>
              </a:ext>
            </a:extLst>
          </p:cNvPr>
          <p:cNvSpPr txBox="1"/>
          <p:nvPr/>
        </p:nvSpPr>
        <p:spPr>
          <a:xfrm>
            <a:off x="9797572" y="2779543"/>
            <a:ext cx="226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List of webhooks for the assistant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FBBBC1-339A-1A3C-CB17-0CEF67BBC951}"/>
              </a:ext>
            </a:extLst>
          </p:cNvPr>
          <p:cNvCxnSpPr>
            <a:cxnSpLocks/>
          </p:cNvCxnSpPr>
          <p:nvPr/>
        </p:nvCxnSpPr>
        <p:spPr>
          <a:xfrm flipH="1" flipV="1">
            <a:off x="8534400" y="2449286"/>
            <a:ext cx="1263172" cy="45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D68567-3C3A-05D8-4ED8-F3D1FE73331D}"/>
              </a:ext>
            </a:extLst>
          </p:cNvPr>
          <p:cNvSpPr txBox="1"/>
          <p:nvPr/>
        </p:nvSpPr>
        <p:spPr>
          <a:xfrm>
            <a:off x="7332073" y="2158386"/>
            <a:ext cx="900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Webhook 1</a:t>
            </a:r>
          </a:p>
          <a:p>
            <a:r>
              <a:rPr lang="en-US" sz="1200"/>
              <a:t>Webhook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65AF2-5095-0BDD-B2F7-9AC376008169}"/>
              </a:ext>
            </a:extLst>
          </p:cNvPr>
          <p:cNvSpPr txBox="1"/>
          <p:nvPr/>
        </p:nvSpPr>
        <p:spPr>
          <a:xfrm>
            <a:off x="6651601" y="4310523"/>
            <a:ext cx="2268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List of files uploaded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28C902-F8EA-72FA-9CF4-C38C3290932A}"/>
              </a:ext>
            </a:extLst>
          </p:cNvPr>
          <p:cNvCxnSpPr>
            <a:cxnSpLocks/>
          </p:cNvCxnSpPr>
          <p:nvPr/>
        </p:nvCxnSpPr>
        <p:spPr>
          <a:xfrm flipH="1" flipV="1">
            <a:off x="5812971" y="3135086"/>
            <a:ext cx="838630" cy="1300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1CB6FB-D516-323E-7B8A-8D1F1A8D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04165"/>
            <a:ext cx="7772400" cy="44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4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72E4EF-D43F-9E75-6D31-56CB8EAC8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6" y="725194"/>
            <a:ext cx="7772400" cy="444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7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2CB0AC-B4D1-7387-2D8D-497B348D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772400" cy="21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0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486-4AB2-A78E-7F39-4A9248A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B03C-EDEE-8362-901D-395545EA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Macintosh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Knowledge Assistants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Assistants</dc:title>
  <dc:creator>eric chan</dc:creator>
  <cp:lastModifiedBy>eric chan</cp:lastModifiedBy>
  <cp:revision>2</cp:revision>
  <dcterms:created xsi:type="dcterms:W3CDTF">2024-08-18T01:32:56Z</dcterms:created>
  <dcterms:modified xsi:type="dcterms:W3CDTF">2024-08-18T01:38:51Z</dcterms:modified>
</cp:coreProperties>
</file>