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5"/>
    <p:restoredTop sz="94656"/>
  </p:normalViewPr>
  <p:slideViewPr>
    <p:cSldViewPr snapToGrid="0" snapToObjects="1">
      <p:cViewPr>
        <p:scale>
          <a:sx n="122" d="100"/>
          <a:sy n="122" d="100"/>
        </p:scale>
        <p:origin x="-43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C7436-F34B-1C4D-B8C6-A28ED0B34540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5973-FAE4-BC4A-97AA-85601254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7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5F2-EE35-CD45-B80F-D574E3317672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D401-D033-7647-86FB-651BB1CE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4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5F2-EE35-CD45-B80F-D574E3317672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D401-D033-7647-86FB-651BB1CE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8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5F2-EE35-CD45-B80F-D574E3317672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D401-D033-7647-86FB-651BB1CE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5F2-EE35-CD45-B80F-D574E3317672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D401-D033-7647-86FB-651BB1CE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5F2-EE35-CD45-B80F-D574E3317672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D401-D033-7647-86FB-651BB1CE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5F2-EE35-CD45-B80F-D574E3317672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D401-D033-7647-86FB-651BB1CE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5F2-EE35-CD45-B80F-D574E3317672}" type="datetimeFigureOut">
              <a:rPr lang="en-US" smtClean="0"/>
              <a:t>3/26/17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D401-D033-7647-86FB-651BB1CE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2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5F2-EE35-CD45-B80F-D574E3317672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D401-D033-7647-86FB-651BB1CE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1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5F2-EE35-CD45-B80F-D574E3317672}" type="datetimeFigureOut">
              <a:rPr lang="en-US" smtClean="0"/>
              <a:t>3/26/17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D401-D033-7647-86FB-651BB1CE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8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5F2-EE35-CD45-B80F-D574E3317672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D401-D033-7647-86FB-651BB1CE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5F2-EE35-CD45-B80F-D574E3317672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D401-D033-7647-86FB-651BB1CE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B45F2-EE35-CD45-B80F-D574E3317672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D401-D033-7647-86FB-651BB1CE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Trajectory: 1</a:t>
            </a:r>
            <a:r>
              <a:rPr lang="en-US" baseline="30000" dirty="0" smtClean="0"/>
              <a:t>st</a:t>
            </a:r>
            <a:r>
              <a:rPr lang="en-US" dirty="0" smtClean="0"/>
              <a:t> run of MD (498 frames)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9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834390"/>
            <a:ext cx="307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Receptor Selection = ‘</a:t>
            </a:r>
            <a:r>
              <a:rPr lang="en-US" sz="1400" dirty="0" err="1" smtClean="0"/>
              <a:t>resname</a:t>
            </a:r>
            <a:r>
              <a:rPr lang="en-US" sz="1400" dirty="0" smtClean="0"/>
              <a:t> OCT’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Ligand Selection: ‘</a:t>
            </a:r>
            <a:r>
              <a:rPr lang="en-US" sz="1400" dirty="0" err="1" smtClean="0"/>
              <a:t>resname</a:t>
            </a:r>
            <a:r>
              <a:rPr lang="en-US" sz="1400" dirty="0" smtClean="0"/>
              <a:t> MOL’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30" y="834390"/>
            <a:ext cx="5852160" cy="438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8" y="1408430"/>
            <a:ext cx="4293685" cy="3241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9930" y="1039098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Plot 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6181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2920" y="300990"/>
            <a:ext cx="760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Receptor Selection = atom indices [</a:t>
            </a:r>
            <a:r>
              <a:rPr lang="fi-FI" sz="1400" dirty="0" smtClean="0"/>
              <a:t>60,57,61,58,56,59,79,75,78,77,74,76,73,70,71,68,72,69,64,62,65,66,63,67]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Ligand Selection: ‘</a:t>
            </a:r>
            <a:r>
              <a:rPr lang="en-US" sz="1400" dirty="0" err="1" smtClean="0"/>
              <a:t>resname</a:t>
            </a:r>
            <a:r>
              <a:rPr lang="en-US" sz="1400" dirty="0" smtClean="0"/>
              <a:t> MOL’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2189796"/>
            <a:ext cx="3535680" cy="3525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6080760"/>
            <a:ext cx="211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Receptor selection 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89" y="0"/>
            <a:ext cx="3852847" cy="34061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33" y="2060972"/>
            <a:ext cx="5852160" cy="4389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0893" y="2192298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Plot 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902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6" r="674" b="-1"/>
          <a:stretch/>
        </p:blipFill>
        <p:spPr>
          <a:xfrm>
            <a:off x="6141722" y="321732"/>
            <a:ext cx="5728547" cy="62145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2" r="-3" b="2577"/>
          <a:stretch/>
        </p:blipFill>
        <p:spPr>
          <a:xfrm>
            <a:off x="321731" y="321732"/>
            <a:ext cx="5728548" cy="30791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11" r="-3" b="3065"/>
          <a:stretch/>
        </p:blipFill>
        <p:spPr>
          <a:xfrm>
            <a:off x="321730" y="3489158"/>
            <a:ext cx="5728548" cy="3047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6160" y="-458998"/>
            <a:ext cx="990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6600" dirty="0" smtClean="0">
                <a:solidFill>
                  <a:srgbClr val="FF0000"/>
                </a:solidFill>
              </a:rPr>
              <a:t>O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7581" y="2708428"/>
            <a:ext cx="990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6600" dirty="0" smtClean="0">
                <a:solidFill>
                  <a:srgbClr val="FF0000"/>
                </a:solidFill>
              </a:rPr>
              <a:t>O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2282" y="925997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Frame 328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9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Test plots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plots</dc:title>
  <dc:creator>Egbert A Castro</dc:creator>
  <cp:lastModifiedBy>Egbert A Castro</cp:lastModifiedBy>
  <cp:revision>3</cp:revision>
  <dcterms:created xsi:type="dcterms:W3CDTF">2017-03-27T06:55:33Z</dcterms:created>
  <dcterms:modified xsi:type="dcterms:W3CDTF">2017-03-27T07:17:04Z</dcterms:modified>
</cp:coreProperties>
</file>