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7" autoAdjust="0"/>
  </p:normalViewPr>
  <p:slideViewPr>
    <p:cSldViewPr snapToGrid="0">
      <p:cViewPr varScale="1">
        <p:scale>
          <a:sx n="63" d="100"/>
          <a:sy n="63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4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65391-07BC-417E-A20E-49E4207637A4}" type="datetimeFigureOut">
              <a:rPr lang="en-US" smtClean="0"/>
              <a:t>2024-01-04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DF32-9F20-4B5A-978F-783B4EA0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8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9C4F-45B8-4DF7-A495-6C6713FBD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-956603"/>
            <a:ext cx="10668000" cy="4080803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Real Time Chat Application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using Signal IR  2 and  MVC 5 , </a:t>
            </a:r>
            <a:r>
              <a:rPr lang="en-US" sz="3200">
                <a:solidFill>
                  <a:srgbClr val="FF0000"/>
                </a:solidFill>
              </a:rPr>
              <a:t>C#DotNet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C79C6-3B36-4305-B83D-FD679A49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0646" y="2658794"/>
            <a:ext cx="5922500" cy="2278966"/>
          </a:xfrm>
        </p:spPr>
        <p:txBody>
          <a:bodyPr>
            <a:normAutofit fontScale="62500" lnSpcReduction="20000"/>
          </a:bodyPr>
          <a:lstStyle/>
          <a:p>
            <a:endParaRPr lang="en-US" sz="4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sz="4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sz="4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4400" dirty="0">
                <a:solidFill>
                  <a:srgbClr val="FF0000"/>
                </a:solidFill>
                <a:highlight>
                  <a:srgbClr val="FFFF00"/>
                </a:highlight>
              </a:rPr>
              <a:t> Created By LAVKUSH MISHRA </a:t>
            </a:r>
          </a:p>
        </p:txBody>
      </p:sp>
    </p:spTree>
    <p:extLst>
      <p:ext uri="{BB962C8B-B14F-4D97-AF65-F5344CB8AC3E}">
        <p14:creationId xmlns:p14="http://schemas.microsoft.com/office/powerpoint/2010/main" val="160911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0289-6D9D-4A66-A6E8-8390BE815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689" y="914400"/>
            <a:ext cx="6597748" cy="1392039"/>
          </a:xfrm>
        </p:spPr>
        <p:txBody>
          <a:bodyPr/>
          <a:lstStyle/>
          <a:p>
            <a:r>
              <a:rPr lang="en-US" sz="7200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013A31-A4DA-40C3-AFE6-121641E4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782" y="2897945"/>
            <a:ext cx="6189784" cy="928467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>
                <a:solidFill>
                  <a:schemeClr val="bg1"/>
                </a:solidFill>
                <a:highlight>
                  <a:srgbClr val="FFFF00"/>
                </a:highlight>
              </a:rPr>
              <a:t>The End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1A26-2F7E-4113-9357-58EC135C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032955" cy="76903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</a:rPr>
              <a:t>Feature Of Chat Application  </a:t>
            </a:r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sz="32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4DEA-97F1-4F46-A312-BDAD7E3B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8400"/>
            <a:ext cx="11125460" cy="2696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Here three  type of  chat design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  <a:p>
            <a:r>
              <a:rPr lang="en-US" sz="3200" dirty="0"/>
              <a:t>1-Group Chat( Group Name must be same)</a:t>
            </a:r>
          </a:p>
          <a:p>
            <a:r>
              <a:rPr lang="en-US" sz="3200" dirty="0"/>
              <a:t>2-Private Chat (Friend Connection Id  must be required)</a:t>
            </a:r>
          </a:p>
          <a:p>
            <a:r>
              <a:rPr lang="en-US" sz="3200" dirty="0"/>
              <a:t>4-Client  Chat  (Any Clients can Send message)</a:t>
            </a:r>
          </a:p>
        </p:txBody>
      </p:sp>
    </p:spTree>
    <p:extLst>
      <p:ext uri="{BB962C8B-B14F-4D97-AF65-F5344CB8AC3E}">
        <p14:creationId xmlns:p14="http://schemas.microsoft.com/office/powerpoint/2010/main" val="500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5C9-DE5A-4B01-9220-7D0ED36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2545"/>
            <a:ext cx="11083257" cy="100818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Real-time chat with Signal IR 2 and MVC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3C5A-4E26-4EE9-AC8F-A0C24552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4"/>
            <a:ext cx="8596668" cy="3559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Chat Application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1-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</a:rPr>
              <a:t>Prerequisites </a:t>
            </a:r>
            <a:endParaRPr lang="en-US" b="0" i="0" u="none" strike="noStrike" dirty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chemeClr val="accent4"/>
                </a:solidFill>
              </a:rPr>
              <a:t>2-</a:t>
            </a:r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Set up the project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3-</a:t>
            </a:r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Run the sample</a:t>
            </a:r>
          </a:p>
          <a:p>
            <a:r>
              <a:rPr lang="en-US" dirty="0">
                <a:solidFill>
                  <a:schemeClr val="accent4"/>
                </a:solidFill>
              </a:rPr>
              <a:t>4-</a:t>
            </a:r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Examine the code</a:t>
            </a:r>
          </a:p>
          <a:p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</a:rPr>
              <a:t>                                          </a:t>
            </a:r>
            <a:r>
              <a:rPr lang="en-US" dirty="0">
                <a:solidFill>
                  <a:schemeClr val="accent4"/>
                </a:solidFill>
              </a:rPr>
              <a:t>1-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</a:rPr>
              <a:t>Prerequisites </a:t>
            </a: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Require   Software Visual Studio 2017, or Visual Studio 2022  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 with the </a:t>
            </a:r>
            <a:r>
              <a:rPr lang="en-U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ASP.NET and web development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 workload.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1912-9C2C-4437-B769-32A11EE7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896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2-</a:t>
            </a:r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Set up the Project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br>
              <a:rPr lang="en-US" b="0" i="0" u="none" strike="noStrike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008D-06EE-4625-813F-307C2214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125417"/>
            <a:ext cx="11719560" cy="545826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This section shows how to use Visual Studio 2017 and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2 to create an empty ASP.NET MVC 5 application, add the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library, and create the chat application.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1-In Visual Studio, create a C# ASP.NET application that targets .NET Framework 4.5, name  it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groupChat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 and click Next and  Click Create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Segoe UI" panose="020B0502040204020203" pitchFamily="34" charset="0"/>
              </a:rPr>
              <a:t>2-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In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New ASP.NET Web Application - </a:t>
            </a:r>
            <a:r>
              <a:rPr lang="en-US" b="1" dirty="0" err="1">
                <a:solidFill>
                  <a:schemeClr val="bg1"/>
                </a:solidFill>
                <a:highlight>
                  <a:srgbClr val="00FFFF"/>
                </a:highlight>
                <a:latin typeface="Segoe UI" panose="020B0502040204020203" pitchFamily="34" charset="0"/>
              </a:rPr>
              <a:t>group</a:t>
            </a:r>
            <a:r>
              <a:rPr lang="en-US" b="1" i="0" dirty="0" err="1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Chat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, select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MVC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 and then select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Change Authentication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3-In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Change Authentication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, select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No Authentication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 and click 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OK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FFFF"/>
                </a:highlight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1B1C2-64B3-4004-8BAD-F67B632D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5" y="4358640"/>
            <a:ext cx="5118886" cy="2105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F78B6A-45C2-4F1F-A1D4-6830CEBAC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16" y="4358640"/>
            <a:ext cx="4998719" cy="22250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47A3A5-7E8F-46CB-8A24-ABE8D3F388B5}"/>
              </a:ext>
            </a:extLst>
          </p:cNvPr>
          <p:cNvSpPr/>
          <p:nvPr/>
        </p:nvSpPr>
        <p:spPr>
          <a:xfrm>
            <a:off x="5899847" y="5922499"/>
            <a:ext cx="429816" cy="17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507D-BC31-4885-AE19-8032FBD7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5881298" cy="88626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2-</a:t>
            </a:r>
            <a:r>
              <a:rPr lang="en-US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Set up the Project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1E24-D42E-4C14-B721-C460F0F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6942"/>
            <a:ext cx="11957538" cy="569741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New ASP.NET Web Application - </a:t>
            </a:r>
            <a:r>
              <a:rPr lang="en-US" sz="1500" b="1" dirty="0" err="1">
                <a:solidFill>
                  <a:srgbClr val="161616"/>
                </a:solidFill>
                <a:latin typeface="Segoe UI" panose="020B0502040204020203" pitchFamily="34" charset="0"/>
              </a:rPr>
              <a:t>group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OK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right-click the project and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New Item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New Item - </a:t>
            </a:r>
            <a:r>
              <a:rPr lang="en-US" sz="1500" b="1" dirty="0" err="1">
                <a:solidFill>
                  <a:srgbClr val="161616"/>
                </a:solidFill>
                <a:latin typeface="Segoe UI" panose="020B0502040204020203" pitchFamily="34" charset="0"/>
              </a:rPr>
              <a:t>group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Installed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Visual C#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and then select 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Hub Class (v2)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Name the class </a:t>
            </a:r>
            <a:r>
              <a:rPr lang="en-US" sz="1500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ChatHub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and add it to the project.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This step creates the </a:t>
            </a:r>
            <a:r>
              <a:rPr lang="en-US" sz="1500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ChatHub.cs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class file and adds a set of script files and assembly references that support </a:t>
            </a:r>
            <a:r>
              <a:rPr lang="en-US" sz="15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to the project.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Replace the code in the new </a:t>
            </a:r>
            <a:r>
              <a:rPr lang="en-US" sz="1500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ChatHub.cs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class file with this code: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right-click the project and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Class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Name the new class </a:t>
            </a:r>
            <a:r>
              <a:rPr lang="en-US" sz="1500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Startup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and add it to the project.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Replace the code in the </a:t>
            </a:r>
            <a:r>
              <a:rPr lang="en-US" sz="1500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Startup.cs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class file with this code: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Controllers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HomeController.cs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this method to the </a:t>
            </a:r>
            <a:r>
              <a:rPr lang="en-US" sz="1500" b="0" i="1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HomeController.cs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This method returns the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view that you create in a later step.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right-click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Home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and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View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View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name the new view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and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Replace the contents of </a:t>
            </a:r>
            <a:r>
              <a:rPr lang="en-US" sz="15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Chat.cshtml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with this code: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Solution Explorer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expand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Scripts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Script libraries for jQuery and </a:t>
            </a:r>
            <a:r>
              <a:rPr lang="en-US" sz="15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SignalR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are visible in the project.</a:t>
            </a:r>
          </a:p>
          <a:p>
            <a:pPr>
              <a:buFont typeface="+mj-lt"/>
              <a:buAutoNum type="arabicPeriod"/>
            </a:pP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From the menu bar, select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File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&gt; </a:t>
            </a:r>
            <a:r>
              <a:rPr lang="en-US" sz="1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Save All</a:t>
            </a:r>
            <a:r>
              <a:rPr lang="en-US" sz="15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5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1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6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E0B-02C6-45B8-9BA0-04A87286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30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Run the Sample</a:t>
            </a:r>
            <a:b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FA39-97D1-437E-8A22-FAFD8CE3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66425"/>
            <a:ext cx="8946541" cy="40819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In the toolbar, turn on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Script Debugging</a:t>
            </a: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 and then select the play button to run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When the browser opens, enter a name for your chat identity.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Copy the URL from the browser, open two other browsers, and paste the URLs into the address bars.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In each browser, enter a unique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Now, add a comment and select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Send</a:t>
            </a: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. Repeat that in the other browsers. The comments appear in real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the sample in Debug mode.</a:t>
            </a:r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820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F09-52AF-4E27-8831-7D99A621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6610"/>
            <a:ext cx="3546061" cy="80689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Group Chat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00FA-C88B-477E-BA53-8DBCD186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34905"/>
            <a:ext cx="3735973" cy="596705"/>
          </a:xfrm>
        </p:spPr>
        <p:txBody>
          <a:bodyPr/>
          <a:lstStyle/>
          <a:p>
            <a:r>
              <a:rPr lang="en-US" dirty="0"/>
              <a:t>User 1(Ravi)   [Group1]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B52743-F1B0-4FCD-AEBB-37819DDA0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6" y="2278966"/>
            <a:ext cx="5716171" cy="43469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794AE-D151-45D1-ACA3-DB4EA9BC0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2715" y="1308295"/>
            <a:ext cx="3957710" cy="596705"/>
          </a:xfrm>
        </p:spPr>
        <p:txBody>
          <a:bodyPr/>
          <a:lstStyle/>
          <a:p>
            <a:r>
              <a:rPr lang="en-US" dirty="0"/>
              <a:t>User 2(Mahesh) [Group1]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AA7D63C-EA4E-43D3-A5FA-59E3ABA6B4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2278966"/>
            <a:ext cx="5473503" cy="4346917"/>
          </a:xfrm>
        </p:spPr>
      </p:pic>
    </p:spTree>
    <p:extLst>
      <p:ext uri="{BB962C8B-B14F-4D97-AF65-F5344CB8AC3E}">
        <p14:creationId xmlns:p14="http://schemas.microsoft.com/office/powerpoint/2010/main" val="79083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FC8A-1C11-4A5C-AA06-4B8CFD9B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869617" cy="8133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Private Chat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7AED-CDF0-40D4-B67F-850C48CA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493422"/>
            <a:ext cx="3602331" cy="638908"/>
          </a:xfrm>
        </p:spPr>
        <p:txBody>
          <a:bodyPr/>
          <a:lstStyle/>
          <a:p>
            <a:r>
              <a:rPr lang="en-US" dirty="0"/>
              <a:t>User 1 (Ravi)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89DC-EC38-40C4-B14D-B86DB98D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359660"/>
            <a:ext cx="5499651" cy="3896678"/>
          </a:xfrm>
        </p:spPr>
        <p:txBody>
          <a:bodyPr/>
          <a:lstStyle/>
          <a:p>
            <a:r>
              <a:rPr lang="en-US" dirty="0"/>
              <a:t>Mahesh Connection id  (f4ed84ad-4791-4aa4-979f-60d052b9ef76)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A2CA5-9AA5-4121-B4A1-E29D6AADE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392702"/>
            <a:ext cx="4291363" cy="739628"/>
          </a:xfrm>
        </p:spPr>
        <p:txBody>
          <a:bodyPr/>
          <a:lstStyle/>
          <a:p>
            <a:r>
              <a:rPr lang="en-US" dirty="0"/>
              <a:t>User 2(Mahesh)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F5656-9DFD-49B4-A5BB-5DCB500D0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6382762" cy="4341726"/>
          </a:xfrm>
        </p:spPr>
        <p:txBody>
          <a:bodyPr/>
          <a:lstStyle/>
          <a:p>
            <a:r>
              <a:rPr lang="en-US" dirty="0"/>
              <a:t>Ravi Connection id  (2cbf31aa-a1a1-4314-ace7-8cf1e6f7ece5)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4B399-0DF4-4121-B2FC-96CE9394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" y="3251311"/>
            <a:ext cx="5344908" cy="3606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26294-F191-4ED3-B1C0-9B47810F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38" y="3114588"/>
            <a:ext cx="6382762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DD7E-014B-4DB2-98D0-22354C18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89" y="452718"/>
            <a:ext cx="3390314" cy="6726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Clients Chat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1184-B4CD-455F-9613-3885E49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7" y="860645"/>
            <a:ext cx="1683433" cy="4054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Client1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EFC6F2-FD11-4C70-A787-9E7391B9B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88124"/>
            <a:ext cx="5670722" cy="49107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9D536-E013-4FA1-90D5-6E5312C8A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5878" y="604947"/>
            <a:ext cx="2363372" cy="520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 2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FAAFF77-D874-4D85-8EA9-331F1F6A32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2" y="1688124"/>
            <a:ext cx="5430399" cy="4910796"/>
          </a:xfrm>
        </p:spPr>
      </p:pic>
    </p:spTree>
    <p:extLst>
      <p:ext uri="{BB962C8B-B14F-4D97-AF65-F5344CB8AC3E}">
        <p14:creationId xmlns:p14="http://schemas.microsoft.com/office/powerpoint/2010/main" val="92653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606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Segoe UI</vt:lpstr>
      <vt:lpstr>Wingdings 3</vt:lpstr>
      <vt:lpstr>Ion</vt:lpstr>
      <vt:lpstr>Real Time Chat Application using Signal IR  2 and  MVC 5 , C#DotNet  </vt:lpstr>
      <vt:lpstr>Feature Of Chat Application  </vt:lpstr>
      <vt:lpstr>Real-time chat with Signal IR 2 and MVC 5</vt:lpstr>
      <vt:lpstr>2-Set up the Project  </vt:lpstr>
      <vt:lpstr>2-Set up the Project </vt:lpstr>
      <vt:lpstr>Run the Sample </vt:lpstr>
      <vt:lpstr>Group Chat </vt:lpstr>
      <vt:lpstr>Private Chat </vt:lpstr>
      <vt:lpstr>Clients Chat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</dc:title>
  <dc:creator>User</dc:creator>
  <cp:lastModifiedBy>User</cp:lastModifiedBy>
  <cp:revision>31</cp:revision>
  <dcterms:created xsi:type="dcterms:W3CDTF">2024-01-03T13:43:48Z</dcterms:created>
  <dcterms:modified xsi:type="dcterms:W3CDTF">2024-01-04T00:44:54Z</dcterms:modified>
</cp:coreProperties>
</file>