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8625-88D0-4845-BC86-C007BC07000D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85BC-9AA5-1646-A49E-D66A4E503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52673" y="164297"/>
            <a:ext cx="8991327" cy="2176581"/>
            <a:chOff x="152673" y="164297"/>
            <a:chExt cx="8991327" cy="2176581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2673" y="164297"/>
              <a:ext cx="7589997" cy="2176581"/>
              <a:chOff x="324313" y="250102"/>
              <a:chExt cx="7589997" cy="217658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99750" y="660505"/>
                <a:ext cx="1017905" cy="23050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3198179" y="567548"/>
                <a:ext cx="1272540" cy="323462"/>
                <a:chOff x="4791669" y="1590484"/>
                <a:chExt cx="3669072" cy="642003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804855" y="1770010"/>
                  <a:ext cx="3655886" cy="46247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4791669" y="1590484"/>
                  <a:ext cx="3655886" cy="1848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5950658" y="567551"/>
                <a:ext cx="1141324" cy="323463"/>
                <a:chOff x="9911418" y="1590485"/>
                <a:chExt cx="3029161" cy="662459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9911418" y="1790466"/>
                  <a:ext cx="3029161" cy="4624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9911418" y="1610940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2139765" y="1590485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0908081" y="1610940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1661018" y="1600382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919672" y="1572564"/>
                <a:ext cx="1212215" cy="543559"/>
                <a:chOff x="0" y="3742911"/>
                <a:chExt cx="3033513" cy="102899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0" y="4309427"/>
                  <a:ext cx="3029161" cy="4624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4129903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241403" y="4124620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96662" y="4114062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749599" y="4119345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370954" y="3742911"/>
                  <a:ext cx="339477" cy="56580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074931" y="3923207"/>
                  <a:ext cx="169738" cy="37494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817132" y="3907364"/>
                  <a:ext cx="169738" cy="37494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206733" y="1498271"/>
                <a:ext cx="1139191" cy="617852"/>
                <a:chOff x="6013806" y="3634132"/>
                <a:chExt cx="3037861" cy="129146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018155" y="4463123"/>
                  <a:ext cx="3029161" cy="4624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18155" y="4267757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8259557" y="4263193"/>
                  <a:ext cx="792110" cy="193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014816" y="4267757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767754" y="4263193"/>
                  <a:ext cx="328596" cy="1939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810264" y="4263193"/>
                  <a:ext cx="204551" cy="1833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8096351" y="4284929"/>
                  <a:ext cx="158856" cy="17618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324091" y="4272472"/>
                  <a:ext cx="463514" cy="17042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6013806" y="3634132"/>
                  <a:ext cx="3033511" cy="4624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024683" y="4088235"/>
                  <a:ext cx="3022634" cy="17424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24313" y="1742586"/>
                <a:ext cx="1162050" cy="373537"/>
                <a:chOff x="11346681" y="4314243"/>
                <a:chExt cx="3033514" cy="64656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1346681" y="4498332"/>
                  <a:ext cx="3029161" cy="4624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100" dirty="0"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1346681" y="4318807"/>
                  <a:ext cx="792110" cy="1788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588085" y="4314243"/>
                  <a:ext cx="792110" cy="193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2343342" y="4318807"/>
                  <a:ext cx="328596" cy="184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3096280" y="4314243"/>
                  <a:ext cx="328596" cy="1939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138791" y="4314243"/>
                  <a:ext cx="204551" cy="1833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3424877" y="4314243"/>
                  <a:ext cx="158856" cy="17618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2671938" y="4314243"/>
                  <a:ext cx="463514" cy="17042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05" name="Straight Arrow Connector 104"/>
              <p:cNvCxnSpPr/>
              <p:nvPr/>
            </p:nvCxnSpPr>
            <p:spPr>
              <a:xfrm>
                <a:off x="1699214" y="667422"/>
                <a:ext cx="12357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560391" y="665194"/>
                <a:ext cx="12357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1699214" y="1894869"/>
                <a:ext cx="12357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4560391" y="1899968"/>
                <a:ext cx="12357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6802424" y="1366027"/>
                <a:ext cx="95003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223391" y="358020"/>
                <a:ext cx="2186903" cy="230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Spray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NeverWet</a:t>
                </a:r>
                <a:endParaRPr lang="en-US" sz="12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44293" y="250102"/>
                <a:ext cx="1560439" cy="2659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Create desired pattern </a:t>
                </a:r>
                <a:r>
                  <a:rPr lang="en-US" sz="11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with laser writer</a:t>
                </a:r>
                <a:endParaRPr lang="en-US" sz="11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3115" y="951232"/>
                <a:ext cx="671195" cy="417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Place </a:t>
                </a:r>
                <a:r>
                  <a:rPr lang="en-US" sz="1100" kern="1200" dirty="0" err="1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EGaIn</a:t>
                </a:r>
                <a:r>
                  <a:rPr lang="en-US" sz="1100" kern="1200" dirty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 drops in channels</a:t>
                </a:r>
                <a:endParaRPr lang="en-US" sz="11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709398" y="1993239"/>
                <a:ext cx="1086784" cy="417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Press another substrate with </a:t>
                </a:r>
                <a:r>
                  <a:rPr lang="en-US" sz="1100" kern="1200" dirty="0" err="1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NeverWet</a:t>
                </a:r>
                <a:r>
                  <a:rPr lang="en-US" sz="11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 coating </a:t>
                </a:r>
                <a:endParaRPr lang="en-US" sz="11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97023" y="2008853"/>
                <a:ext cx="1086784" cy="417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Remove top substrate</a:t>
                </a:r>
                <a:endParaRPr lang="en-US" sz="1100" dirty="0"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971529" y="778909"/>
              <a:ext cx="1172471" cy="1019970"/>
              <a:chOff x="324313" y="2886270"/>
              <a:chExt cx="1172471" cy="101997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24313" y="2886270"/>
                <a:ext cx="1172471" cy="2238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ea typeface="ＭＳ 明朝"/>
                    <a:cs typeface="Times New Roman"/>
                  </a:rPr>
                  <a:t>Top Substrate</a:t>
                </a:r>
                <a:endParaRPr lang="en-US" sz="1100" dirty="0">
                  <a:solidFill>
                    <a:schemeClr val="tx1"/>
                  </a:solidFill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4313" y="3110076"/>
                <a:ext cx="1172471" cy="2671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Bottom</a:t>
                </a:r>
                <a:r>
                  <a:rPr lang="en-US" sz="1100" dirty="0" smtClean="0">
                    <a:effectLst/>
                    <a:latin typeface="Times New Roman"/>
                    <a:ea typeface="ＭＳ 明朝"/>
                    <a:cs typeface="Times New Roman"/>
                  </a:rPr>
                  <a:t> </a:t>
                </a:r>
                <a:r>
                  <a:rPr lang="en-US" sz="11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rPr>
                  <a:t>Substrate</a:t>
                </a:r>
                <a:endParaRPr lang="en-US" sz="1100" dirty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24314" y="3377260"/>
                <a:ext cx="1172470" cy="312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sz="11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NeverWet</a:t>
                </a:r>
                <a:endParaRPr lang="en-US" sz="11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24313" y="3665986"/>
                <a:ext cx="1172471" cy="2402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EGaIn</a:t>
                </a:r>
                <a:endParaRPr lang="en-US" sz="11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8183238" y="473195"/>
              <a:ext cx="671195" cy="4178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u="sng" kern="1200" dirty="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Legend</a:t>
              </a:r>
              <a:endParaRPr lang="en-US" sz="1100" b="1" u="sng" dirty="0">
                <a:effectLst/>
                <a:latin typeface="Times New Roman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59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Joshipura</dc:creator>
  <cp:lastModifiedBy>Ishan Joshipura</cp:lastModifiedBy>
  <cp:revision>10</cp:revision>
  <dcterms:created xsi:type="dcterms:W3CDTF">2015-06-09T23:49:12Z</dcterms:created>
  <dcterms:modified xsi:type="dcterms:W3CDTF">2015-06-10T01:00:01Z</dcterms:modified>
</cp:coreProperties>
</file>