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05D21-FB61-46EA-AE74-80D67E24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B10F4-B0C8-4D71-9CE4-75F9EAE73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52152-368E-41DA-A9B0-2D3DF1B5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25D97-2F86-40D9-BA67-B7371AE1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51745-0DA0-4ADB-BD1E-661B0EB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A9926-C07F-4D0D-BA8A-80D67BE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CAFBB-DB22-43CE-A510-6E041D92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5C6DD-0774-46B7-8F02-63337C02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5D297-8132-401A-80A1-CF6093C0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C104B-02BD-4EEB-B2BB-8E2D6D06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7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6888E-B5AB-4EE9-944A-E76BFC8E8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984C0-F522-4008-BEF9-048907E8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55E73-9354-43F2-B2C1-19DF1768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C51B-71D2-478F-A8E8-67276E3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7BB30-7941-4E95-B91D-E81D5216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9BCA-8716-4C2C-9DA0-D841E411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57816-35C9-435F-BE99-BB5F4792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25F16-D388-441D-ACE4-AE8783C2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9D7A1-1C29-4C84-82A1-CFCE59FE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101C0-46D2-46A5-A936-FE60CAF3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1D00D-2F24-4E7D-BF3A-4EB13FC3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574EF-0DD8-4D53-B2C9-6789C4E0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F7092-A756-43B2-B7C8-88CA2D3C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98B26-45E9-4E6B-BEDC-597CC945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36395-AB23-476C-976D-759E5A72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430AA-DE8C-43BC-B4DA-3261DF95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840E6-CFF4-48BF-A3E6-BB4AA2FD8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BD011-6997-4305-8272-AC74C5E0E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31E76-F150-4DD1-AC28-DF0BB8DB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498D0-FA55-42C5-93C0-9768B1C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D0A40-50CE-4C0B-B2E5-6AF75BB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A9A2-92FE-42E3-8B29-6B3104A3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764D2-6E62-4A05-A0DA-81640603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6A480-9F02-4F0C-9A83-5DE52B70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9B7C1D-0C68-420B-84EE-59E972A4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78C68B-3D40-453F-950C-127142ECD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7D34B3-A6C5-428C-9A31-44C081BB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9A84A3-D525-416C-978C-7C9E713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4D517F-7C8B-49A6-BD37-DD419F13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1CD8-C773-438F-8CD9-412DCA51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90408-30B5-4CC0-B49A-CA489B97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B249D9-E04E-4088-970A-D0A2484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F6493-FC0B-4DBA-8BB4-BCA26FE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8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E0D220-5C13-4C7E-A9A5-C5D60701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C85C1-5D81-48D9-A406-77325F7A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CB196-3A9E-4F80-80C4-A205794A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9F5A4-95C2-430D-BF12-3A2869A2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846CA-DC50-48C8-BA2D-EBDDC177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3CC88-DBE3-4A14-B719-89CEB361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DA07C-8FB4-48A1-8C17-225D76E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3CA18-B569-4F74-9CCF-5C7C89C8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2B43E-AB3C-4921-9AC3-84B1B471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1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FDE4F-6E91-46F5-A2F9-272EBEF0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D8EFA-84BD-4E4C-A1C6-8B69E9DD7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67D05-72FC-4DB5-9F8F-C85D980B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D7026F-6E4A-457A-8BB1-0EDE32D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229E4-D5C6-459F-BFC3-1471D6C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3F2FA-8436-4E57-BE06-8DB2F889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39E22-4F29-458A-9B04-383D10CE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F8461-CED9-4A51-84D0-D479ED47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04D9C-BE26-40B1-9B6C-DC0477A29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CEAC-9590-4DEA-9BE3-03D7CB0EF0C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08B62-5463-413D-829D-1EEF0C4CD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26C96-9CAD-4212-A3D2-11BCB0E54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D131-CE47-4B65-9D2D-EE3521EAC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D8DF-BCA2-4352-9A85-27C1A9032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8578A-781E-46FF-8CB9-4AA40CB04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653" y="5994256"/>
            <a:ext cx="4114801" cy="62821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By Group 3: Haotian &amp; Sunitha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705A156-5543-4187-8253-BCCA2244B4F7}"/>
              </a:ext>
            </a:extLst>
          </p:cNvPr>
          <p:cNvSpPr txBox="1">
            <a:spLocks/>
          </p:cNvSpPr>
          <p:nvPr/>
        </p:nvSpPr>
        <p:spPr>
          <a:xfrm>
            <a:off x="3846945" y="3980872"/>
            <a:ext cx="4498109" cy="83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15: Food-Sharing-App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3D4C-A900-47EB-A4E2-15FFC92A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Food-Sharing-App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8AD9-4B98-4F6F-A573-1101532E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framework (GitHub, sprints, continuous integration)</a:t>
            </a:r>
          </a:p>
          <a:p>
            <a:r>
              <a:rPr lang="en-US" altLang="zh-CN" dirty="0"/>
              <a:t>User stories</a:t>
            </a:r>
          </a:p>
          <a:p>
            <a:r>
              <a:rPr lang="en-US" altLang="zh-CN" dirty="0"/>
              <a:t>Architecture and Design</a:t>
            </a:r>
          </a:p>
          <a:p>
            <a:r>
              <a:rPr lang="en-US" altLang="zh-CN" dirty="0"/>
              <a:t>Tests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54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7A93-898C-4C54-B33B-9A6D8470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B81E1-6C09-48C8-AB84-2D834932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Detailed</a:t>
            </a:r>
            <a:r>
              <a:rPr lang="zh-CN" altLang="en-US" dirty="0"/>
              <a:t> </a:t>
            </a:r>
            <a:r>
              <a:rPr lang="en-US" altLang="zh-CN" dirty="0"/>
              <a:t>ReadMe</a:t>
            </a:r>
          </a:p>
          <a:p>
            <a:pPr lvl="1"/>
            <a:r>
              <a:rPr lang="en-US" altLang="zh-CN" dirty="0"/>
              <a:t>Intro, User Story, Architecture, Technologies to be used and Current and past Sprints Progress.</a:t>
            </a:r>
          </a:p>
          <a:p>
            <a:endParaRPr lang="en-US" altLang="zh-CN" dirty="0"/>
          </a:p>
          <a:p>
            <a:r>
              <a:rPr lang="en-US" altLang="zh-CN" dirty="0"/>
              <a:t>Suggestions</a:t>
            </a:r>
          </a:p>
          <a:p>
            <a:pPr lvl="1"/>
            <a:r>
              <a:rPr lang="en-US" altLang="zh-CN" dirty="0"/>
              <a:t>Could have all four Sprints listed</a:t>
            </a:r>
          </a:p>
          <a:p>
            <a:pPr lvl="1"/>
            <a:r>
              <a:rPr lang="en-US" altLang="zh-CN" dirty="0"/>
              <a:t>Could add test script to test the program function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302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EB64-94F3-4A61-9136-E909B8D1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EE72E-9796-41BF-B041-FFB445C0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8636" cy="3817793"/>
          </a:xfrm>
        </p:spPr>
        <p:txBody>
          <a:bodyPr/>
          <a:lstStyle/>
          <a:p>
            <a:r>
              <a:rPr lang="en-US" altLang="zh-CN" dirty="0"/>
              <a:t>As a restaurant owner - if I have excess food available for donation, I would log in to the web app and add the available food.</a:t>
            </a:r>
          </a:p>
          <a:p>
            <a:endParaRPr lang="en-US" altLang="zh-CN" dirty="0"/>
          </a:p>
          <a:p>
            <a:r>
              <a:rPr lang="en-US" altLang="zh-CN" dirty="0"/>
              <a:t>As Charities/households - we will go onto the application, see restaurants on a map in our area with excess food available. And </a:t>
            </a:r>
            <a:r>
              <a:rPr lang="en-US" altLang="zh-CN" dirty="0">
                <a:highlight>
                  <a:srgbClr val="FFFF00"/>
                </a:highlight>
              </a:rPr>
              <a:t>contact with the restaurants</a:t>
            </a:r>
            <a:r>
              <a:rPr lang="en-US" altLang="zh-CN" dirty="0"/>
              <a:t> and get the food.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EB77-BD8F-43C5-932A-EF9A4F02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1026" name="Picture 2" descr="architecture.png">
            <a:extLst>
              <a:ext uri="{FF2B5EF4-FFF2-40B4-BE49-F238E27FC236}">
                <a16:creationId xmlns:a16="http://schemas.microsoft.com/office/drawing/2014/main" id="{20C83460-0A0F-4833-A579-CF8C15200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9" y="1338335"/>
            <a:ext cx="10444914" cy="587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E41AB3-D7DC-4581-AF12-F4C50E78D4A7}"/>
              </a:ext>
            </a:extLst>
          </p:cNvPr>
          <p:cNvSpPr txBox="1"/>
          <p:nvPr/>
        </p:nvSpPr>
        <p:spPr>
          <a:xfrm>
            <a:off x="764309" y="4461269"/>
            <a:ext cx="156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Could be more specific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653C478-66C0-421C-BD6A-B7351AC050D6}"/>
              </a:ext>
            </a:extLst>
          </p:cNvPr>
          <p:cNvSpPr/>
          <p:nvPr/>
        </p:nvSpPr>
        <p:spPr>
          <a:xfrm>
            <a:off x="2540000" y="4650508"/>
            <a:ext cx="1274617" cy="26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6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9B57-6131-4CA5-9922-B0A6ADA0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F9C48-253E-44A6-A995-EC9FD317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Great Looking Layout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F9482A-D5D8-4D86-91D6-26873FEF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643128"/>
            <a:ext cx="8058150" cy="35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54851-7229-49E6-9584-2A0F52F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E5E36-B8F3-47D0-A333-63856A12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Food Safety &amp; User rights</a:t>
            </a:r>
          </a:p>
          <a:p>
            <a:pPr lvl="1"/>
            <a:r>
              <a:rPr lang="en-US" altLang="zh-CN" dirty="0"/>
              <a:t>Food status (hot/cold, expiration time, eaten by others)</a:t>
            </a:r>
          </a:p>
          <a:p>
            <a:pPr lvl="1"/>
            <a:r>
              <a:rPr lang="en-US" altLang="zh-CN" dirty="0"/>
              <a:t>Agreements</a:t>
            </a:r>
          </a:p>
          <a:p>
            <a:endParaRPr lang="en-US" altLang="zh-CN" dirty="0"/>
          </a:p>
          <a:p>
            <a:r>
              <a:rPr lang="en-US" altLang="zh-CN" dirty="0"/>
              <a:t>Deliberately Malicious User</a:t>
            </a:r>
          </a:p>
          <a:p>
            <a:pPr lvl="1"/>
            <a:r>
              <a:rPr lang="en-US" altLang="zh-CN" dirty="0"/>
              <a:t>Account Credits &amp; Limits</a:t>
            </a:r>
          </a:p>
          <a:p>
            <a:pPr lvl="1"/>
            <a:r>
              <a:rPr lang="en-US" altLang="zh-CN" dirty="0"/>
              <a:t>Social Security Numbers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3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173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Code Review</vt:lpstr>
      <vt:lpstr>Food-Sharing-App</vt:lpstr>
      <vt:lpstr>Project Framework</vt:lpstr>
      <vt:lpstr>User Stories</vt:lpstr>
      <vt:lpstr>Architecture</vt:lpstr>
      <vt:lpstr>Tests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Haotian Cheng</dc:creator>
  <cp:lastModifiedBy>Haotian Cheng</cp:lastModifiedBy>
  <cp:revision>25</cp:revision>
  <dcterms:created xsi:type="dcterms:W3CDTF">2019-03-24T22:19:18Z</dcterms:created>
  <dcterms:modified xsi:type="dcterms:W3CDTF">2019-04-01T17:20:26Z</dcterms:modified>
</cp:coreProperties>
</file>