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8964613" cy="4572000"/>
  <p:notesSz cx="6858000" cy="9144000"/>
  <p:defaultTextStyle>
    <a:defPPr>
      <a:defRPr lang="fr-FR"/>
    </a:defPPr>
    <a:lvl1pPr marL="0" algn="l" defTabSz="68595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76" algn="l" defTabSz="68595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52" algn="l" defTabSz="68595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28" algn="l" defTabSz="68595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04" algn="l" defTabSz="68595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880" algn="l" defTabSz="68595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856" algn="l" defTabSz="68595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833" algn="l" defTabSz="68595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809" algn="l" defTabSz="68595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0577" y="748242"/>
            <a:ext cx="672346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0577" y="2401359"/>
            <a:ext cx="672346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371E-87BB-4140-9C9B-07EDBDC5E6C0}" type="datetimeFigureOut">
              <a:rPr lang="fr-FR" smtClean="0"/>
              <a:t>27/11/2018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F01E-D1B8-4112-849C-3007E7ED99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62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371E-87BB-4140-9C9B-07EDBDC5E6C0}" type="datetimeFigureOut">
              <a:rPr lang="fr-FR" smtClean="0"/>
              <a:t>27/11/2018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F01E-D1B8-4112-849C-3007E7ED99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1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5301" y="243417"/>
            <a:ext cx="1932995" cy="387455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6317" y="243417"/>
            <a:ext cx="5686926" cy="387455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371E-87BB-4140-9C9B-07EDBDC5E6C0}" type="datetimeFigureOut">
              <a:rPr lang="fr-FR" smtClean="0"/>
              <a:t>27/11/2018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F01E-D1B8-4112-849C-3007E7ED99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3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371E-87BB-4140-9C9B-07EDBDC5E6C0}" type="datetimeFigureOut">
              <a:rPr lang="fr-FR" smtClean="0"/>
              <a:t>27/11/2018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F01E-D1B8-4112-849C-3007E7ED99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55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648" y="1139826"/>
            <a:ext cx="7731979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648" y="3059642"/>
            <a:ext cx="7731979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371E-87BB-4140-9C9B-07EDBDC5E6C0}" type="datetimeFigureOut">
              <a:rPr lang="fr-FR" smtClean="0"/>
              <a:t>27/11/2018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F01E-D1B8-4112-849C-3007E7ED99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5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6317" y="1217083"/>
            <a:ext cx="3809961" cy="290089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8335" y="1217083"/>
            <a:ext cx="3809961" cy="290089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371E-87BB-4140-9C9B-07EDBDC5E6C0}" type="datetimeFigureOut">
              <a:rPr lang="fr-FR" smtClean="0"/>
              <a:t>27/11/2018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F01E-D1B8-4112-849C-3007E7ED99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485" y="243417"/>
            <a:ext cx="7731979" cy="88370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485" y="1120775"/>
            <a:ext cx="3792451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485" y="1670050"/>
            <a:ext cx="3792451" cy="245639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8335" y="1120775"/>
            <a:ext cx="381112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8335" y="1670050"/>
            <a:ext cx="3811128" cy="245639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371E-87BB-4140-9C9B-07EDBDC5E6C0}" type="datetimeFigureOut">
              <a:rPr lang="fr-FR" smtClean="0"/>
              <a:t>27/11/2018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F01E-D1B8-4112-849C-3007E7ED99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13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371E-87BB-4140-9C9B-07EDBDC5E6C0}" type="datetimeFigureOut">
              <a:rPr lang="fr-FR" smtClean="0"/>
              <a:t>27/11/2018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F01E-D1B8-4112-849C-3007E7ED99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18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371E-87BB-4140-9C9B-07EDBDC5E6C0}" type="datetimeFigureOut">
              <a:rPr lang="fr-FR" smtClean="0"/>
              <a:t>27/11/2018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F01E-D1B8-4112-849C-3007E7ED99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33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485" y="304800"/>
            <a:ext cx="2891321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1128" y="658284"/>
            <a:ext cx="4538335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485" y="1371600"/>
            <a:ext cx="2891321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371E-87BB-4140-9C9B-07EDBDC5E6C0}" type="datetimeFigureOut">
              <a:rPr lang="fr-FR" smtClean="0"/>
              <a:t>27/11/2018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F01E-D1B8-4112-849C-3007E7ED99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7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485" y="304800"/>
            <a:ext cx="2891321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11128" y="658284"/>
            <a:ext cx="4538335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485" y="1371600"/>
            <a:ext cx="2891321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371E-87BB-4140-9C9B-07EDBDC5E6C0}" type="datetimeFigureOut">
              <a:rPr lang="fr-FR" smtClean="0"/>
              <a:t>27/11/2018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F01E-D1B8-4112-849C-3007E7ED99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87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6317" y="243417"/>
            <a:ext cx="7731979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6317" y="1217083"/>
            <a:ext cx="7731979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6317" y="4237567"/>
            <a:ext cx="2017038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4371E-87BB-4140-9C9B-07EDBDC5E6C0}" type="datetimeFigureOut">
              <a:rPr lang="fr-FR" smtClean="0"/>
              <a:t>27/11/2018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9528" y="4237567"/>
            <a:ext cx="3025557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31258" y="4237567"/>
            <a:ext cx="2017038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7F01E-D1B8-4112-849C-3007E7ED99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52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79172" y="902030"/>
            <a:ext cx="165618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800" dirty="0" err="1"/>
              <a:t>Conceives</a:t>
            </a:r>
            <a:r>
              <a:rPr lang="fr-FR" sz="1800" dirty="0"/>
              <a:t> a component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206635" y="905397"/>
            <a:ext cx="165618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800" dirty="0" err="1"/>
              <a:t>Evaluates</a:t>
            </a:r>
            <a:r>
              <a:rPr lang="fr-FR" sz="1800" dirty="0"/>
              <a:t> Security Claims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117324" y="905397"/>
            <a:ext cx="194915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800" dirty="0" err="1"/>
              <a:t>Delivers</a:t>
            </a:r>
            <a:r>
              <a:rPr lang="fr-FR" sz="1800" dirty="0"/>
              <a:t> a Security Certification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320965" y="902030"/>
            <a:ext cx="236242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800" dirty="0" smtClean="0"/>
              <a:t>Commercialises the </a:t>
            </a:r>
            <a:r>
              <a:rPr lang="fr-FR" sz="1800" dirty="0" err="1" smtClean="0"/>
              <a:t>certified</a:t>
            </a:r>
            <a:r>
              <a:rPr lang="fr-FR" sz="1800" dirty="0" smtClean="0"/>
              <a:t> </a:t>
            </a:r>
            <a:r>
              <a:rPr lang="fr-FR" sz="1800" dirty="0" err="1" smtClean="0"/>
              <a:t>product</a:t>
            </a:r>
            <a:endParaRPr lang="fr-FR" sz="1800" dirty="0"/>
          </a:p>
        </p:txBody>
      </p:sp>
      <p:sp>
        <p:nvSpPr>
          <p:cNvPr id="8" name="ZoneTexte 7"/>
          <p:cNvSpPr txBox="1"/>
          <p:nvPr/>
        </p:nvSpPr>
        <p:spPr>
          <a:xfrm>
            <a:off x="291986" y="1941570"/>
            <a:ext cx="165618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800" dirty="0" err="1" smtClean="0"/>
              <a:t>Developer</a:t>
            </a:r>
            <a:endParaRPr lang="fr-FR" sz="1800" dirty="0"/>
          </a:p>
        </p:txBody>
      </p:sp>
      <p:sp>
        <p:nvSpPr>
          <p:cNvPr id="9" name="ZoneTexte 8"/>
          <p:cNvSpPr txBox="1"/>
          <p:nvPr/>
        </p:nvSpPr>
        <p:spPr>
          <a:xfrm>
            <a:off x="2206635" y="1941570"/>
            <a:ext cx="165618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800" dirty="0"/>
              <a:t>ITSEF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117317" y="1941570"/>
            <a:ext cx="194915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800" dirty="0"/>
              <a:t>ANSSI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320965" y="1941570"/>
            <a:ext cx="236242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800" dirty="0" err="1"/>
              <a:t>Developer</a:t>
            </a:r>
            <a:endParaRPr lang="fr-FR" sz="1800" dirty="0"/>
          </a:p>
        </p:txBody>
      </p:sp>
      <p:cxnSp>
        <p:nvCxnSpPr>
          <p:cNvPr id="12" name="Connecteur droit avec flèche 11"/>
          <p:cNvCxnSpPr>
            <a:stCxn id="4" idx="3"/>
            <a:endCxn id="5" idx="1"/>
          </p:cNvCxnSpPr>
          <p:nvPr/>
        </p:nvCxnSpPr>
        <p:spPr>
          <a:xfrm>
            <a:off x="1935358" y="1225196"/>
            <a:ext cx="271279" cy="336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8" idx="0"/>
            <a:endCxn id="4" idx="2"/>
          </p:cNvCxnSpPr>
          <p:nvPr/>
        </p:nvCxnSpPr>
        <p:spPr>
          <a:xfrm flipH="1" flipV="1">
            <a:off x="1107264" y="1548361"/>
            <a:ext cx="12814" cy="39320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endCxn id="5" idx="2"/>
          </p:cNvCxnSpPr>
          <p:nvPr/>
        </p:nvCxnSpPr>
        <p:spPr>
          <a:xfrm flipH="1" flipV="1">
            <a:off x="3034727" y="1551726"/>
            <a:ext cx="5894" cy="38984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0" idx="0"/>
            <a:endCxn id="6" idx="2"/>
          </p:cNvCxnSpPr>
          <p:nvPr/>
        </p:nvCxnSpPr>
        <p:spPr>
          <a:xfrm flipV="1">
            <a:off x="5091897" y="1551726"/>
            <a:ext cx="3" cy="38984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11" idx="0"/>
            <a:endCxn id="7" idx="2"/>
          </p:cNvCxnSpPr>
          <p:nvPr/>
        </p:nvCxnSpPr>
        <p:spPr>
          <a:xfrm flipV="1">
            <a:off x="7502176" y="1548361"/>
            <a:ext cx="0" cy="39321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512" y="102994"/>
            <a:ext cx="673891" cy="794345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95" y="143947"/>
            <a:ext cx="857767" cy="70097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491" y="2342604"/>
            <a:ext cx="1092725" cy="109272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940" y="74149"/>
            <a:ext cx="857767" cy="700971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022" y="123921"/>
            <a:ext cx="657365" cy="657365"/>
          </a:xfrm>
          <a:prstGeom prst="rect">
            <a:avLst/>
          </a:prstGeom>
        </p:spPr>
      </p:pic>
      <p:cxnSp>
        <p:nvCxnSpPr>
          <p:cNvPr id="23" name="Connecteur droit avec flèche 22"/>
          <p:cNvCxnSpPr>
            <a:stCxn id="5" idx="3"/>
            <a:endCxn id="6" idx="1"/>
          </p:cNvCxnSpPr>
          <p:nvPr/>
        </p:nvCxnSpPr>
        <p:spPr>
          <a:xfrm>
            <a:off x="3862821" y="1228561"/>
            <a:ext cx="254503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6" idx="3"/>
            <a:endCxn id="7" idx="1"/>
          </p:cNvCxnSpPr>
          <p:nvPr/>
        </p:nvCxnSpPr>
        <p:spPr>
          <a:xfrm flipV="1">
            <a:off x="6066473" y="1225196"/>
            <a:ext cx="254492" cy="336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527262" y="3181200"/>
            <a:ext cx="22325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i="1" dirty="0" smtClean="0">
                <a:solidFill>
                  <a:srgbClr val="FF0000"/>
                </a:solidFill>
              </a:rPr>
              <a:t>French Certification </a:t>
            </a:r>
            <a:r>
              <a:rPr lang="fr-FR" sz="1400" b="1" i="1" dirty="0" err="1" smtClean="0">
                <a:solidFill>
                  <a:srgbClr val="FF0000"/>
                </a:solidFill>
              </a:rPr>
              <a:t>Scheme</a:t>
            </a:r>
            <a:endParaRPr lang="fr-FR" sz="1400" b="1" i="1" dirty="0">
              <a:solidFill>
                <a:srgbClr val="FF000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187" y="2331412"/>
            <a:ext cx="1578632" cy="104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662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21</Words>
  <Application>Microsoft Office PowerPoint</Application>
  <PresentationFormat>Personnalisé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CEA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CAGLI Eleonora 243758</dc:creator>
  <cp:lastModifiedBy>CAGLI Eleonora 243758</cp:lastModifiedBy>
  <cp:revision>7</cp:revision>
  <dcterms:created xsi:type="dcterms:W3CDTF">2017-09-11T09:22:25Z</dcterms:created>
  <dcterms:modified xsi:type="dcterms:W3CDTF">2018-11-27T09:49:10Z</dcterms:modified>
</cp:coreProperties>
</file>