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8534400" cy="685800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1122363"/>
            <a:ext cx="7254240" cy="2387600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602038"/>
            <a:ext cx="6400800" cy="1655762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582E-4AB0-4C2B-87F8-1202C48E9BB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28FA-7037-467F-8377-C6AAB99D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6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582E-4AB0-4C2B-87F8-1202C48E9BB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28FA-7037-467F-8377-C6AAB99D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4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07430" y="365125"/>
            <a:ext cx="184023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6740" y="365125"/>
            <a:ext cx="541401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582E-4AB0-4C2B-87F8-1202C48E9BB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28FA-7037-467F-8377-C6AAB99D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9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582E-4AB0-4C2B-87F8-1202C48E9BB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28FA-7037-467F-8377-C6AAB99D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0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295" y="1709740"/>
            <a:ext cx="7360920" cy="2852737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295" y="4589465"/>
            <a:ext cx="7360920" cy="1500187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582E-4AB0-4C2B-87F8-1202C48E9BB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28FA-7037-467F-8377-C6AAB99D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6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6740" y="1825625"/>
            <a:ext cx="362712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540" y="1825625"/>
            <a:ext cx="362712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582E-4AB0-4C2B-87F8-1202C48E9BB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28FA-7037-467F-8377-C6AAB99D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9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52" y="365127"/>
            <a:ext cx="736092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52" y="1681163"/>
            <a:ext cx="3610451" cy="823912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852" y="2505075"/>
            <a:ext cx="361045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20540" y="1681163"/>
            <a:ext cx="3628232" cy="823912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20540" y="2505075"/>
            <a:ext cx="362823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582E-4AB0-4C2B-87F8-1202C48E9BB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28FA-7037-467F-8377-C6AAB99D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8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582E-4AB0-4C2B-87F8-1202C48E9BB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28FA-7037-467F-8377-C6AAB99D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4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582E-4AB0-4C2B-87F8-1202C48E9BB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28FA-7037-467F-8377-C6AAB99D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1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52" y="457200"/>
            <a:ext cx="2752566" cy="160020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232" y="987427"/>
            <a:ext cx="4320540" cy="4873625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7852" y="2057400"/>
            <a:ext cx="2752566" cy="3811588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582E-4AB0-4C2B-87F8-1202C48E9BB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28FA-7037-467F-8377-C6AAB99D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52" y="457200"/>
            <a:ext cx="2752566" cy="160020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28232" y="987427"/>
            <a:ext cx="4320540" cy="4873625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7852" y="2057400"/>
            <a:ext cx="2752566" cy="3811588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582E-4AB0-4C2B-87F8-1202C48E9BB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28FA-7037-467F-8377-C6AAB99D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4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6740" y="365127"/>
            <a:ext cx="73609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740" y="1825625"/>
            <a:ext cx="7360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740" y="6356352"/>
            <a:ext cx="192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B582E-4AB0-4C2B-87F8-1202C48E9BB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7020" y="6356352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27420" y="6356352"/>
            <a:ext cx="192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128FA-7037-467F-8377-C6AAB99D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05306" y="2"/>
            <a:ext cx="8407738" cy="6857999"/>
            <a:chOff x="1720599" y="0"/>
            <a:chExt cx="8407738" cy="6857999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6610786"/>
                </p:ext>
              </p:extLst>
            </p:nvPr>
          </p:nvGraphicFramePr>
          <p:xfrm>
            <a:off x="2930833" y="0"/>
            <a:ext cx="7197504" cy="68579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Acrobat Document" r:id="rId3" imgW="5048044" imgH="4809744" progId="AcroExch.Document.11">
                    <p:embed/>
                  </p:oleObj>
                </mc:Choice>
                <mc:Fallback>
                  <p:oleObj name="Acrobat Document" r:id="rId3" imgW="5048044" imgH="4809744" progId="AcroExch.Document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30833" y="0"/>
                          <a:ext cx="7197504" cy="68579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0833" y="3594318"/>
              <a:ext cx="4191386" cy="314353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599" y="3783457"/>
              <a:ext cx="1748117" cy="174811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863" y="5569497"/>
              <a:ext cx="1501588" cy="995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15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15540" y="2"/>
          <a:ext cx="7197504" cy="685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Acrobat Document" r:id="rId3" imgW="5048044" imgH="4809744" progId="AcroExch.Document.11">
                  <p:embed/>
                </p:oleObj>
              </mc:Choice>
              <mc:Fallback>
                <p:oleObj name="Acrobat Document" r:id="rId3" imgW="5048044" imgH="4809744" progId="AcroExch.Document.11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5540" y="2"/>
                        <a:ext cx="7197504" cy="6857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832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᭭ᮆ᭛ᮄ᭹ᮋᮋᮁ᭾ᮁ᭽᭼"/>
  <p:tag name="DATETIME" val="ᭉᭉᭇᭊ᭑ᭇᭊᭈᭉ᭐ᬸᬸᭊᭉ᭒ᭉᭉ᭨᭥ᬸᭀ᭟᭥᭬ᭃᭉ᭒ᭈᭁ"/>
  <p:tag name="DONEBY" val="᭬᭫᭴ᮋ᭻ᮀᮁ᭽ᮊ᭹᭿"/>
  <p:tag name="IPADDRESS" val="᭟᭦᭚᭛᭯᭤ᭉᭋᭈ᭍"/>
  <p:tag name="APPVER" val="ᭋᭆᭈ"/>
  <p:tag name="RANDOM" val="24"/>
  <p:tag name="CHECKSUM" val="ᭌᭌ᭏ᭌ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Adobe Acrobat Document</vt:lpstr>
      <vt:lpstr>PowerPoint Presentation</vt:lpstr>
      <vt:lpstr>PowerPoint Presentation</vt:lpstr>
    </vt:vector>
  </TitlesOfParts>
  <Company>STMicroelectronics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Giacomo SCHIERANO</dc:creator>
  <cp:lastModifiedBy>Giacomo SCHIERANO</cp:lastModifiedBy>
  <cp:revision>2</cp:revision>
  <dcterms:created xsi:type="dcterms:W3CDTF">2018-11-29T20:00:11Z</dcterms:created>
  <dcterms:modified xsi:type="dcterms:W3CDTF">2018-11-29T20:12:27Z</dcterms:modified>
</cp:coreProperties>
</file>