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8315325"/>
  <p:notesSz cx="6858000" cy="9144000"/>
  <p:custDataLst>
    <p:tags r:id="rId1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60865"/>
            <a:ext cx="10363200" cy="2894965"/>
          </a:xfrm>
        </p:spPr>
        <p:txBody>
          <a:bodyPr anchor="b"/>
          <a:lstStyle>
            <a:lvl1pPr algn="ctr">
              <a:defRPr sz="727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67471"/>
            <a:ext cx="9144000" cy="2007611"/>
          </a:xfrm>
        </p:spPr>
        <p:txBody>
          <a:bodyPr/>
          <a:lstStyle>
            <a:lvl1pPr marL="0" indent="0" algn="ctr">
              <a:buNone/>
              <a:defRPr sz="2910"/>
            </a:lvl1pPr>
            <a:lvl2pPr marL="554355" indent="0" algn="ctr">
              <a:buNone/>
              <a:defRPr sz="2425"/>
            </a:lvl2pPr>
            <a:lvl3pPr marL="1108710" indent="0" algn="ctr">
              <a:buNone/>
              <a:defRPr sz="2183"/>
            </a:lvl3pPr>
            <a:lvl4pPr marL="1663065" indent="0" algn="ctr">
              <a:buNone/>
              <a:defRPr sz="1940"/>
            </a:lvl4pPr>
            <a:lvl5pPr marL="2217420" indent="0" algn="ctr">
              <a:buNone/>
              <a:defRPr sz="1940"/>
            </a:lvl5pPr>
            <a:lvl6pPr marL="2771775" indent="0" algn="ctr">
              <a:buNone/>
              <a:defRPr sz="1940"/>
            </a:lvl6pPr>
            <a:lvl7pPr marL="3326130" indent="0" algn="ctr">
              <a:buNone/>
              <a:defRPr sz="1940"/>
            </a:lvl7pPr>
            <a:lvl8pPr marL="3880485" indent="0" algn="ctr">
              <a:buNone/>
              <a:defRPr sz="1940"/>
            </a:lvl8pPr>
            <a:lvl9pPr marL="4434840" indent="0" algn="ctr">
              <a:buNone/>
              <a:defRPr sz="194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C0C-9E51-4B81-8565-C2C76A04049D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6B0A-F273-42AD-980A-093DF96C24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64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C0C-9E51-4B81-8565-C2C76A04049D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6B0A-F273-42AD-980A-093DF96C24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2714"/>
            <a:ext cx="2628900" cy="70468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2714"/>
            <a:ext cx="7734300" cy="70468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C0C-9E51-4B81-8565-C2C76A04049D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6B0A-F273-42AD-980A-093DF96C24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36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C0C-9E51-4B81-8565-C2C76A04049D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6B0A-F273-42AD-980A-093DF96C24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83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73059"/>
            <a:ext cx="10515600" cy="3458944"/>
          </a:xfrm>
        </p:spPr>
        <p:txBody>
          <a:bodyPr anchor="b"/>
          <a:lstStyle>
            <a:lvl1pPr>
              <a:defRPr sz="727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64726"/>
            <a:ext cx="10515600" cy="1818977"/>
          </a:xfrm>
        </p:spPr>
        <p:txBody>
          <a:bodyPr/>
          <a:lstStyle>
            <a:lvl1pPr marL="0" indent="0">
              <a:buNone/>
              <a:defRPr sz="2910">
                <a:solidFill>
                  <a:schemeClr val="tx1"/>
                </a:solidFill>
              </a:defRPr>
            </a:lvl1pPr>
            <a:lvl2pPr marL="554355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2pPr>
            <a:lvl3pPr marL="110871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3pPr>
            <a:lvl4pPr marL="1663065" indent="0">
              <a:buNone/>
              <a:defRPr sz="1940">
                <a:solidFill>
                  <a:schemeClr val="tx1">
                    <a:tint val="75000"/>
                  </a:schemeClr>
                </a:solidFill>
              </a:defRPr>
            </a:lvl4pPr>
            <a:lvl5pPr marL="2217420" indent="0">
              <a:buNone/>
              <a:defRPr sz="1940">
                <a:solidFill>
                  <a:schemeClr val="tx1">
                    <a:tint val="75000"/>
                  </a:schemeClr>
                </a:solidFill>
              </a:defRPr>
            </a:lvl5pPr>
            <a:lvl6pPr marL="2771775" indent="0">
              <a:buNone/>
              <a:defRPr sz="1940">
                <a:solidFill>
                  <a:schemeClr val="tx1">
                    <a:tint val="75000"/>
                  </a:schemeClr>
                </a:solidFill>
              </a:defRPr>
            </a:lvl6pPr>
            <a:lvl7pPr marL="3326130" indent="0">
              <a:buNone/>
              <a:defRPr sz="1940">
                <a:solidFill>
                  <a:schemeClr val="tx1">
                    <a:tint val="75000"/>
                  </a:schemeClr>
                </a:solidFill>
              </a:defRPr>
            </a:lvl7pPr>
            <a:lvl8pPr marL="3880485" indent="0">
              <a:buNone/>
              <a:defRPr sz="1940">
                <a:solidFill>
                  <a:schemeClr val="tx1">
                    <a:tint val="75000"/>
                  </a:schemeClr>
                </a:solidFill>
              </a:defRPr>
            </a:lvl8pPr>
            <a:lvl9pPr marL="4434840" indent="0">
              <a:buNone/>
              <a:defRPr sz="1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C0C-9E51-4B81-8565-C2C76A04049D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6B0A-F273-42AD-980A-093DF96C24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2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13570"/>
            <a:ext cx="5181600" cy="527599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13570"/>
            <a:ext cx="5181600" cy="527599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C0C-9E51-4B81-8565-C2C76A04049D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6B0A-F273-42AD-980A-093DF96C24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37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2716"/>
            <a:ext cx="10515600" cy="160724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38410"/>
            <a:ext cx="5157787" cy="998993"/>
          </a:xfrm>
        </p:spPr>
        <p:txBody>
          <a:bodyPr anchor="b"/>
          <a:lstStyle>
            <a:lvl1pPr marL="0" indent="0">
              <a:buNone/>
              <a:defRPr sz="2910" b="1"/>
            </a:lvl1pPr>
            <a:lvl2pPr marL="554355" indent="0">
              <a:buNone/>
              <a:defRPr sz="2425" b="1"/>
            </a:lvl2pPr>
            <a:lvl3pPr marL="1108710" indent="0">
              <a:buNone/>
              <a:defRPr sz="2183" b="1"/>
            </a:lvl3pPr>
            <a:lvl4pPr marL="1663065" indent="0">
              <a:buNone/>
              <a:defRPr sz="1940" b="1"/>
            </a:lvl4pPr>
            <a:lvl5pPr marL="2217420" indent="0">
              <a:buNone/>
              <a:defRPr sz="1940" b="1"/>
            </a:lvl5pPr>
            <a:lvl6pPr marL="2771775" indent="0">
              <a:buNone/>
              <a:defRPr sz="1940" b="1"/>
            </a:lvl6pPr>
            <a:lvl7pPr marL="3326130" indent="0">
              <a:buNone/>
              <a:defRPr sz="1940" b="1"/>
            </a:lvl7pPr>
            <a:lvl8pPr marL="3880485" indent="0">
              <a:buNone/>
              <a:defRPr sz="1940" b="1"/>
            </a:lvl8pPr>
            <a:lvl9pPr marL="4434840" indent="0">
              <a:buNone/>
              <a:defRPr sz="194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37403"/>
            <a:ext cx="5157787" cy="44675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38410"/>
            <a:ext cx="5183188" cy="998993"/>
          </a:xfrm>
        </p:spPr>
        <p:txBody>
          <a:bodyPr anchor="b"/>
          <a:lstStyle>
            <a:lvl1pPr marL="0" indent="0">
              <a:buNone/>
              <a:defRPr sz="2910" b="1"/>
            </a:lvl1pPr>
            <a:lvl2pPr marL="554355" indent="0">
              <a:buNone/>
              <a:defRPr sz="2425" b="1"/>
            </a:lvl2pPr>
            <a:lvl3pPr marL="1108710" indent="0">
              <a:buNone/>
              <a:defRPr sz="2183" b="1"/>
            </a:lvl3pPr>
            <a:lvl4pPr marL="1663065" indent="0">
              <a:buNone/>
              <a:defRPr sz="1940" b="1"/>
            </a:lvl4pPr>
            <a:lvl5pPr marL="2217420" indent="0">
              <a:buNone/>
              <a:defRPr sz="1940" b="1"/>
            </a:lvl5pPr>
            <a:lvl6pPr marL="2771775" indent="0">
              <a:buNone/>
              <a:defRPr sz="1940" b="1"/>
            </a:lvl6pPr>
            <a:lvl7pPr marL="3326130" indent="0">
              <a:buNone/>
              <a:defRPr sz="1940" b="1"/>
            </a:lvl7pPr>
            <a:lvl8pPr marL="3880485" indent="0">
              <a:buNone/>
              <a:defRPr sz="1940" b="1"/>
            </a:lvl8pPr>
            <a:lvl9pPr marL="4434840" indent="0">
              <a:buNone/>
              <a:defRPr sz="194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37403"/>
            <a:ext cx="5183188" cy="44675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C0C-9E51-4B81-8565-C2C76A04049D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6B0A-F273-42AD-980A-093DF96C24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30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C0C-9E51-4B81-8565-C2C76A04049D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6B0A-F273-42AD-980A-093DF96C24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86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C0C-9E51-4B81-8565-C2C76A04049D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6B0A-F273-42AD-980A-093DF96C24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08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4355"/>
            <a:ext cx="3932237" cy="1940243"/>
          </a:xfrm>
        </p:spPr>
        <p:txBody>
          <a:bodyPr anchor="b"/>
          <a:lstStyle>
            <a:lvl1pPr>
              <a:defRPr sz="388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7255"/>
            <a:ext cx="6172200" cy="5909270"/>
          </a:xfrm>
        </p:spPr>
        <p:txBody>
          <a:bodyPr/>
          <a:lstStyle>
            <a:lvl1pPr>
              <a:defRPr sz="3880"/>
            </a:lvl1pPr>
            <a:lvl2pPr>
              <a:defRPr sz="3395"/>
            </a:lvl2pPr>
            <a:lvl3pPr>
              <a:defRPr sz="2910"/>
            </a:lvl3pPr>
            <a:lvl4pPr>
              <a:defRPr sz="2425"/>
            </a:lvl4pPr>
            <a:lvl5pPr>
              <a:defRPr sz="2425"/>
            </a:lvl5pPr>
            <a:lvl6pPr>
              <a:defRPr sz="2425"/>
            </a:lvl6pPr>
            <a:lvl7pPr>
              <a:defRPr sz="2425"/>
            </a:lvl7pPr>
            <a:lvl8pPr>
              <a:defRPr sz="2425"/>
            </a:lvl8pPr>
            <a:lvl9pPr>
              <a:defRPr sz="242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4598"/>
            <a:ext cx="3932237" cy="4621550"/>
          </a:xfrm>
        </p:spPr>
        <p:txBody>
          <a:bodyPr/>
          <a:lstStyle>
            <a:lvl1pPr marL="0" indent="0">
              <a:buNone/>
              <a:defRPr sz="1940"/>
            </a:lvl1pPr>
            <a:lvl2pPr marL="554355" indent="0">
              <a:buNone/>
              <a:defRPr sz="1698"/>
            </a:lvl2pPr>
            <a:lvl3pPr marL="1108710" indent="0">
              <a:buNone/>
              <a:defRPr sz="1455"/>
            </a:lvl3pPr>
            <a:lvl4pPr marL="1663065" indent="0">
              <a:buNone/>
              <a:defRPr sz="1213"/>
            </a:lvl4pPr>
            <a:lvl5pPr marL="2217420" indent="0">
              <a:buNone/>
              <a:defRPr sz="1213"/>
            </a:lvl5pPr>
            <a:lvl6pPr marL="2771775" indent="0">
              <a:buNone/>
              <a:defRPr sz="1213"/>
            </a:lvl6pPr>
            <a:lvl7pPr marL="3326130" indent="0">
              <a:buNone/>
              <a:defRPr sz="1213"/>
            </a:lvl7pPr>
            <a:lvl8pPr marL="3880485" indent="0">
              <a:buNone/>
              <a:defRPr sz="1213"/>
            </a:lvl8pPr>
            <a:lvl9pPr marL="4434840" indent="0">
              <a:buNone/>
              <a:defRPr sz="121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C0C-9E51-4B81-8565-C2C76A04049D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6B0A-F273-42AD-980A-093DF96C24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98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4355"/>
            <a:ext cx="3932237" cy="1940243"/>
          </a:xfrm>
        </p:spPr>
        <p:txBody>
          <a:bodyPr anchor="b"/>
          <a:lstStyle>
            <a:lvl1pPr>
              <a:defRPr sz="388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97255"/>
            <a:ext cx="6172200" cy="5909270"/>
          </a:xfrm>
        </p:spPr>
        <p:txBody>
          <a:bodyPr anchor="t"/>
          <a:lstStyle>
            <a:lvl1pPr marL="0" indent="0">
              <a:buNone/>
              <a:defRPr sz="3880"/>
            </a:lvl1pPr>
            <a:lvl2pPr marL="554355" indent="0">
              <a:buNone/>
              <a:defRPr sz="3395"/>
            </a:lvl2pPr>
            <a:lvl3pPr marL="1108710" indent="0">
              <a:buNone/>
              <a:defRPr sz="2910"/>
            </a:lvl3pPr>
            <a:lvl4pPr marL="1663065" indent="0">
              <a:buNone/>
              <a:defRPr sz="2425"/>
            </a:lvl4pPr>
            <a:lvl5pPr marL="2217420" indent="0">
              <a:buNone/>
              <a:defRPr sz="2425"/>
            </a:lvl5pPr>
            <a:lvl6pPr marL="2771775" indent="0">
              <a:buNone/>
              <a:defRPr sz="2425"/>
            </a:lvl6pPr>
            <a:lvl7pPr marL="3326130" indent="0">
              <a:buNone/>
              <a:defRPr sz="2425"/>
            </a:lvl7pPr>
            <a:lvl8pPr marL="3880485" indent="0">
              <a:buNone/>
              <a:defRPr sz="2425"/>
            </a:lvl8pPr>
            <a:lvl9pPr marL="4434840" indent="0">
              <a:buNone/>
              <a:defRPr sz="242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4598"/>
            <a:ext cx="3932237" cy="4621550"/>
          </a:xfrm>
        </p:spPr>
        <p:txBody>
          <a:bodyPr/>
          <a:lstStyle>
            <a:lvl1pPr marL="0" indent="0">
              <a:buNone/>
              <a:defRPr sz="1940"/>
            </a:lvl1pPr>
            <a:lvl2pPr marL="554355" indent="0">
              <a:buNone/>
              <a:defRPr sz="1698"/>
            </a:lvl2pPr>
            <a:lvl3pPr marL="1108710" indent="0">
              <a:buNone/>
              <a:defRPr sz="1455"/>
            </a:lvl3pPr>
            <a:lvl4pPr marL="1663065" indent="0">
              <a:buNone/>
              <a:defRPr sz="1213"/>
            </a:lvl4pPr>
            <a:lvl5pPr marL="2217420" indent="0">
              <a:buNone/>
              <a:defRPr sz="1213"/>
            </a:lvl5pPr>
            <a:lvl6pPr marL="2771775" indent="0">
              <a:buNone/>
              <a:defRPr sz="1213"/>
            </a:lvl6pPr>
            <a:lvl7pPr marL="3326130" indent="0">
              <a:buNone/>
              <a:defRPr sz="1213"/>
            </a:lvl7pPr>
            <a:lvl8pPr marL="3880485" indent="0">
              <a:buNone/>
              <a:defRPr sz="1213"/>
            </a:lvl8pPr>
            <a:lvl9pPr marL="4434840" indent="0">
              <a:buNone/>
              <a:defRPr sz="121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C0C-9E51-4B81-8565-C2C76A04049D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6B0A-F273-42AD-980A-093DF96C24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89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2716"/>
            <a:ext cx="10515600" cy="160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13570"/>
            <a:ext cx="10515600" cy="5275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707076"/>
            <a:ext cx="2743200" cy="442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64C0C-9E51-4B81-8565-C2C76A04049D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707076"/>
            <a:ext cx="4114800" cy="442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707076"/>
            <a:ext cx="2743200" cy="442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6B0A-F273-42AD-980A-093DF96C24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6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871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178" indent="-277178" algn="l" defTabSz="1108710" rtl="0" eaLnBrk="1" latinLnBrk="0" hangingPunct="1">
        <a:lnSpc>
          <a:spcPct val="90000"/>
        </a:lnSpc>
        <a:spcBef>
          <a:spcPts val="1213"/>
        </a:spcBef>
        <a:buFont typeface="Arial" panose="020B0604020202020204" pitchFamily="34" charset="0"/>
        <a:buChar char="•"/>
        <a:defRPr sz="3395" kern="1200">
          <a:solidFill>
            <a:schemeClr val="tx1"/>
          </a:solidFill>
          <a:latin typeface="+mn-lt"/>
          <a:ea typeface="+mn-ea"/>
          <a:cs typeface="+mn-cs"/>
        </a:defRPr>
      </a:lvl1pPr>
      <a:lvl2pPr marL="831533" indent="-277178" algn="l" defTabSz="1108710" rtl="0" eaLnBrk="1" latinLnBrk="0" hangingPunct="1">
        <a:lnSpc>
          <a:spcPct val="90000"/>
        </a:lnSpc>
        <a:spcBef>
          <a:spcPts val="606"/>
        </a:spcBef>
        <a:buFont typeface="Arial" panose="020B0604020202020204" pitchFamily="34" charset="0"/>
        <a:buChar char="•"/>
        <a:defRPr sz="2910" kern="1200">
          <a:solidFill>
            <a:schemeClr val="tx1"/>
          </a:solidFill>
          <a:latin typeface="+mn-lt"/>
          <a:ea typeface="+mn-ea"/>
          <a:cs typeface="+mn-cs"/>
        </a:defRPr>
      </a:lvl2pPr>
      <a:lvl3pPr marL="1385888" indent="-277178" algn="l" defTabSz="1108710" rtl="0" eaLnBrk="1" latinLnBrk="0" hangingPunct="1">
        <a:lnSpc>
          <a:spcPct val="90000"/>
        </a:lnSpc>
        <a:spcBef>
          <a:spcPts val="60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3pPr>
      <a:lvl4pPr marL="1940243" indent="-277178" algn="l" defTabSz="1108710" rtl="0" eaLnBrk="1" latinLnBrk="0" hangingPunct="1">
        <a:lnSpc>
          <a:spcPct val="90000"/>
        </a:lnSpc>
        <a:spcBef>
          <a:spcPts val="606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494598" indent="-277178" algn="l" defTabSz="1108710" rtl="0" eaLnBrk="1" latinLnBrk="0" hangingPunct="1">
        <a:lnSpc>
          <a:spcPct val="90000"/>
        </a:lnSpc>
        <a:spcBef>
          <a:spcPts val="606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3048953" indent="-277178" algn="l" defTabSz="1108710" rtl="0" eaLnBrk="1" latinLnBrk="0" hangingPunct="1">
        <a:lnSpc>
          <a:spcPct val="90000"/>
        </a:lnSpc>
        <a:spcBef>
          <a:spcPts val="606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603308" indent="-277178" algn="l" defTabSz="1108710" rtl="0" eaLnBrk="1" latinLnBrk="0" hangingPunct="1">
        <a:lnSpc>
          <a:spcPct val="90000"/>
        </a:lnSpc>
        <a:spcBef>
          <a:spcPts val="606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4157663" indent="-277178" algn="l" defTabSz="1108710" rtl="0" eaLnBrk="1" latinLnBrk="0" hangingPunct="1">
        <a:lnSpc>
          <a:spcPct val="90000"/>
        </a:lnSpc>
        <a:spcBef>
          <a:spcPts val="606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712018" indent="-277178" algn="l" defTabSz="1108710" rtl="0" eaLnBrk="1" latinLnBrk="0" hangingPunct="1">
        <a:lnSpc>
          <a:spcPct val="90000"/>
        </a:lnSpc>
        <a:spcBef>
          <a:spcPts val="606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710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54355" algn="l" defTabSz="1108710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108710" algn="l" defTabSz="1108710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3pPr>
      <a:lvl4pPr marL="1663065" algn="l" defTabSz="1108710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217420" algn="l" defTabSz="1108710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algn="l" defTabSz="1108710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326130" algn="l" defTabSz="1108710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3880485" algn="l" defTabSz="1108710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434840" algn="l" defTabSz="1108710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2.jp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2.jp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2.jp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26005" y="1191058"/>
            <a:ext cx="2141141" cy="3055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1057244"/>
            <a:ext cx="1854901" cy="18549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2354270"/>
            <a:ext cx="693340" cy="62877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02616" y="174534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462" y="237021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2462" y="299508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cxnSp>
        <p:nvCxnSpPr>
          <p:cNvPr id="27" name="Connecteur droit avec flèche 26"/>
          <p:cNvCxnSpPr>
            <a:stCxn id="19" idx="3"/>
          </p:cNvCxnSpPr>
          <p:nvPr/>
        </p:nvCxnSpPr>
        <p:spPr>
          <a:xfrm>
            <a:off x="1945649" y="1954539"/>
            <a:ext cx="670510" cy="1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794" y="3647256"/>
            <a:ext cx="455435" cy="3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26005" y="1191058"/>
            <a:ext cx="2141141" cy="3055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36" y="3647256"/>
            <a:ext cx="445313" cy="37880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1057244"/>
            <a:ext cx="1854901" cy="18549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2354270"/>
            <a:ext cx="693340" cy="62877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02616" y="174534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462" y="237021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2462" y="299508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955495" y="2579408"/>
            <a:ext cx="670510" cy="1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26005" y="1191058"/>
            <a:ext cx="2141141" cy="3055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1057244"/>
            <a:ext cx="1854901" cy="18549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2354270"/>
            <a:ext cx="693340" cy="62877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02616" y="174534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462" y="237021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2462" y="299508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955495" y="3203017"/>
            <a:ext cx="670510" cy="1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794" y="3647256"/>
            <a:ext cx="455435" cy="3955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93" y="3629556"/>
            <a:ext cx="455435" cy="4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26005" y="1191058"/>
            <a:ext cx="2141141" cy="3055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22" y="2974579"/>
            <a:ext cx="1199176" cy="6355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73" y="1834431"/>
            <a:ext cx="1071562" cy="1071562"/>
          </a:xfrm>
          <a:prstGeom prst="rect">
            <a:avLst/>
          </a:prstGeom>
        </p:spPr>
      </p:pic>
      <p:cxnSp>
        <p:nvCxnSpPr>
          <p:cNvPr id="13" name="Connecteur droit 12"/>
          <p:cNvCxnSpPr>
            <a:stCxn id="4" idx="3"/>
            <a:endCxn id="12" idx="1"/>
          </p:cNvCxnSpPr>
          <p:nvPr/>
        </p:nvCxnSpPr>
        <p:spPr>
          <a:xfrm flipV="1">
            <a:off x="4767145" y="2370213"/>
            <a:ext cx="1518128" cy="348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4" idx="3"/>
            <a:endCxn id="11" idx="1"/>
          </p:cNvCxnSpPr>
          <p:nvPr/>
        </p:nvCxnSpPr>
        <p:spPr>
          <a:xfrm>
            <a:off x="4767146" y="2718796"/>
            <a:ext cx="1425877" cy="57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1057244"/>
            <a:ext cx="1854901" cy="18549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2354270"/>
            <a:ext cx="693340" cy="62877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02616" y="174534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462" y="237021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2462" y="299508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cxnSp>
        <p:nvCxnSpPr>
          <p:cNvPr id="27" name="Connecteur droit avec flèche 26"/>
          <p:cNvCxnSpPr>
            <a:stCxn id="19" idx="3"/>
          </p:cNvCxnSpPr>
          <p:nvPr/>
        </p:nvCxnSpPr>
        <p:spPr>
          <a:xfrm>
            <a:off x="1945649" y="1954539"/>
            <a:ext cx="670510" cy="1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794" y="1475298"/>
            <a:ext cx="2856052" cy="1858665"/>
          </a:xfrm>
          <a:prstGeom prst="rect">
            <a:avLst/>
          </a:prstGeom>
        </p:spPr>
      </p:pic>
      <p:cxnSp>
        <p:nvCxnSpPr>
          <p:cNvPr id="32" name="Connecteur droit avec flèche 31"/>
          <p:cNvCxnSpPr>
            <a:stCxn id="11" idx="3"/>
            <a:endCxn id="30" idx="1"/>
          </p:cNvCxnSpPr>
          <p:nvPr/>
        </p:nvCxnSpPr>
        <p:spPr>
          <a:xfrm flipV="1">
            <a:off x="7392198" y="2404630"/>
            <a:ext cx="1631596" cy="887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8794" y="3647256"/>
            <a:ext cx="455435" cy="3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26005" y="1191058"/>
            <a:ext cx="2141141" cy="3055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22" y="2974579"/>
            <a:ext cx="1199176" cy="6355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73" y="1834431"/>
            <a:ext cx="1071562" cy="1071562"/>
          </a:xfrm>
          <a:prstGeom prst="rect">
            <a:avLst/>
          </a:prstGeom>
        </p:spPr>
      </p:pic>
      <p:cxnSp>
        <p:nvCxnSpPr>
          <p:cNvPr id="13" name="Connecteur droit 12"/>
          <p:cNvCxnSpPr>
            <a:stCxn id="4" idx="3"/>
            <a:endCxn id="12" idx="1"/>
          </p:cNvCxnSpPr>
          <p:nvPr/>
        </p:nvCxnSpPr>
        <p:spPr>
          <a:xfrm flipV="1">
            <a:off x="4767145" y="2370213"/>
            <a:ext cx="1518128" cy="348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4" idx="3"/>
            <a:endCxn id="11" idx="1"/>
          </p:cNvCxnSpPr>
          <p:nvPr/>
        </p:nvCxnSpPr>
        <p:spPr>
          <a:xfrm>
            <a:off x="4767146" y="2718796"/>
            <a:ext cx="1425877" cy="57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1057244"/>
            <a:ext cx="1854901" cy="18549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2354270"/>
            <a:ext cx="693340" cy="62877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02616" y="174534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462" y="237021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2462" y="299508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cxnSp>
        <p:nvCxnSpPr>
          <p:cNvPr id="27" name="Connecteur droit avec flèche 26"/>
          <p:cNvCxnSpPr>
            <a:stCxn id="19" idx="3"/>
          </p:cNvCxnSpPr>
          <p:nvPr/>
        </p:nvCxnSpPr>
        <p:spPr>
          <a:xfrm>
            <a:off x="1945649" y="1954539"/>
            <a:ext cx="670510" cy="1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794" y="1475298"/>
            <a:ext cx="2856052" cy="1858665"/>
          </a:xfrm>
          <a:prstGeom prst="rect">
            <a:avLst/>
          </a:prstGeom>
        </p:spPr>
      </p:pic>
      <p:cxnSp>
        <p:nvCxnSpPr>
          <p:cNvPr id="32" name="Connecteur droit avec flèche 31"/>
          <p:cNvCxnSpPr>
            <a:stCxn id="11" idx="3"/>
            <a:endCxn id="30" idx="1"/>
          </p:cNvCxnSpPr>
          <p:nvPr/>
        </p:nvCxnSpPr>
        <p:spPr>
          <a:xfrm flipV="1">
            <a:off x="7392198" y="2404630"/>
            <a:ext cx="1631596" cy="887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2069" y="5677502"/>
            <a:ext cx="2417281" cy="1522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2" y="5766456"/>
            <a:ext cx="2202052" cy="1433054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8794" y="3647256"/>
            <a:ext cx="455435" cy="3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26005" y="1191058"/>
            <a:ext cx="2141141" cy="3055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22" y="2974579"/>
            <a:ext cx="1199176" cy="6355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73" y="1834431"/>
            <a:ext cx="1071562" cy="1071562"/>
          </a:xfrm>
          <a:prstGeom prst="rect">
            <a:avLst/>
          </a:prstGeom>
        </p:spPr>
      </p:pic>
      <p:cxnSp>
        <p:nvCxnSpPr>
          <p:cNvPr id="13" name="Connecteur droit 12"/>
          <p:cNvCxnSpPr>
            <a:stCxn id="4" idx="3"/>
            <a:endCxn id="12" idx="1"/>
          </p:cNvCxnSpPr>
          <p:nvPr/>
        </p:nvCxnSpPr>
        <p:spPr>
          <a:xfrm flipV="1">
            <a:off x="4767145" y="2370213"/>
            <a:ext cx="1518128" cy="348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4" idx="3"/>
            <a:endCxn id="11" idx="1"/>
          </p:cNvCxnSpPr>
          <p:nvPr/>
        </p:nvCxnSpPr>
        <p:spPr>
          <a:xfrm>
            <a:off x="4767146" y="2718796"/>
            <a:ext cx="1425877" cy="57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1057244"/>
            <a:ext cx="1854901" cy="18549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2354270"/>
            <a:ext cx="693340" cy="62877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02616" y="174534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462" y="237021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2462" y="299508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cxnSp>
        <p:nvCxnSpPr>
          <p:cNvPr id="27" name="Connecteur droit avec flèche 26"/>
          <p:cNvCxnSpPr>
            <a:stCxn id="19" idx="3"/>
          </p:cNvCxnSpPr>
          <p:nvPr/>
        </p:nvCxnSpPr>
        <p:spPr>
          <a:xfrm>
            <a:off x="1945649" y="1954539"/>
            <a:ext cx="670510" cy="1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794" y="1475298"/>
            <a:ext cx="2856052" cy="1858665"/>
          </a:xfrm>
          <a:prstGeom prst="rect">
            <a:avLst/>
          </a:prstGeom>
        </p:spPr>
      </p:pic>
      <p:cxnSp>
        <p:nvCxnSpPr>
          <p:cNvPr id="32" name="Connecteur droit avec flèche 31"/>
          <p:cNvCxnSpPr>
            <a:stCxn id="11" idx="3"/>
            <a:endCxn id="30" idx="1"/>
          </p:cNvCxnSpPr>
          <p:nvPr/>
        </p:nvCxnSpPr>
        <p:spPr>
          <a:xfrm flipV="1">
            <a:off x="7392198" y="2404630"/>
            <a:ext cx="1631596" cy="887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04" y="4997480"/>
            <a:ext cx="1154889" cy="966257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49" y="7205646"/>
            <a:ext cx="638601" cy="579135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52069" y="5677502"/>
            <a:ext cx="2417281" cy="1522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2" y="5766456"/>
            <a:ext cx="2202052" cy="1433054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43" y="6501890"/>
            <a:ext cx="2520388" cy="1640221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46" y="4645961"/>
            <a:ext cx="2520388" cy="1640221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 rot="16200000">
            <a:off x="1579451" y="6100318"/>
            <a:ext cx="311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Key </a:t>
            </a:r>
            <a:r>
              <a:rPr lang="fr-FR" sz="2800" dirty="0" err="1" smtClean="0"/>
              <a:t>Hypothesis</a:t>
            </a:r>
            <a:endParaRPr lang="fr-FR" sz="2800" dirty="0"/>
          </a:p>
        </p:txBody>
      </p:sp>
      <p:sp>
        <p:nvSpPr>
          <p:cNvPr id="85" name="Rectangle 84"/>
          <p:cNvSpPr/>
          <p:nvPr/>
        </p:nvSpPr>
        <p:spPr>
          <a:xfrm>
            <a:off x="4788872" y="4947632"/>
            <a:ext cx="1376552" cy="2678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799886" y="5327407"/>
            <a:ext cx="1365538" cy="2708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03525" y="5714069"/>
            <a:ext cx="1361899" cy="27311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00602" y="6762446"/>
            <a:ext cx="1376552" cy="2678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811616" y="7142221"/>
            <a:ext cx="1365538" cy="2708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15255" y="7528883"/>
            <a:ext cx="1361899" cy="27311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pic>
        <p:nvPicPr>
          <p:cNvPr id="97" name="Image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68794" y="3647256"/>
            <a:ext cx="455435" cy="395509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/>
        </p:nvCxnSpPr>
        <p:spPr>
          <a:xfrm>
            <a:off x="1955495" y="2600038"/>
            <a:ext cx="670510" cy="1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1990858" y="3203017"/>
            <a:ext cx="670510" cy="1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26005" y="1191058"/>
            <a:ext cx="2141141" cy="3055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22" y="2974579"/>
            <a:ext cx="1199176" cy="6355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73" y="1834431"/>
            <a:ext cx="1071562" cy="1071562"/>
          </a:xfrm>
          <a:prstGeom prst="rect">
            <a:avLst/>
          </a:prstGeom>
        </p:spPr>
      </p:pic>
      <p:cxnSp>
        <p:nvCxnSpPr>
          <p:cNvPr id="13" name="Connecteur droit 12"/>
          <p:cNvCxnSpPr>
            <a:stCxn id="4" idx="3"/>
            <a:endCxn id="12" idx="1"/>
          </p:cNvCxnSpPr>
          <p:nvPr/>
        </p:nvCxnSpPr>
        <p:spPr>
          <a:xfrm flipV="1">
            <a:off x="4767145" y="2370213"/>
            <a:ext cx="1518128" cy="348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4" idx="3"/>
            <a:endCxn id="11" idx="1"/>
          </p:cNvCxnSpPr>
          <p:nvPr/>
        </p:nvCxnSpPr>
        <p:spPr>
          <a:xfrm>
            <a:off x="4767146" y="2718796"/>
            <a:ext cx="1425877" cy="57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1057244"/>
            <a:ext cx="1854901" cy="18549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2354270"/>
            <a:ext cx="693340" cy="62877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02616" y="174534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462" y="237021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2462" y="299508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cxnSp>
        <p:nvCxnSpPr>
          <p:cNvPr id="27" name="Connecteur droit avec flèche 26"/>
          <p:cNvCxnSpPr>
            <a:stCxn id="19" idx="3"/>
          </p:cNvCxnSpPr>
          <p:nvPr/>
        </p:nvCxnSpPr>
        <p:spPr>
          <a:xfrm>
            <a:off x="1945649" y="1954539"/>
            <a:ext cx="670510" cy="1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794" y="1475298"/>
            <a:ext cx="2856052" cy="1858665"/>
          </a:xfrm>
          <a:prstGeom prst="rect">
            <a:avLst/>
          </a:prstGeom>
        </p:spPr>
      </p:pic>
      <p:cxnSp>
        <p:nvCxnSpPr>
          <p:cNvPr id="32" name="Connecteur droit avec flèche 31"/>
          <p:cNvCxnSpPr>
            <a:stCxn id="11" idx="3"/>
            <a:endCxn id="30" idx="1"/>
          </p:cNvCxnSpPr>
          <p:nvPr/>
        </p:nvCxnSpPr>
        <p:spPr>
          <a:xfrm flipV="1">
            <a:off x="7392198" y="2404630"/>
            <a:ext cx="1631596" cy="887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04" y="4997480"/>
            <a:ext cx="1154889" cy="966257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49" y="7205646"/>
            <a:ext cx="638601" cy="579135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52069" y="5677502"/>
            <a:ext cx="2417281" cy="1522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2" y="5766456"/>
            <a:ext cx="2202052" cy="1433054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43" y="6501890"/>
            <a:ext cx="2520388" cy="1640221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46" y="4645961"/>
            <a:ext cx="2520388" cy="1640221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 rot="16200000">
            <a:off x="1579451" y="6100318"/>
            <a:ext cx="311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Key </a:t>
            </a:r>
            <a:r>
              <a:rPr lang="fr-FR" sz="2800" dirty="0" err="1" smtClean="0"/>
              <a:t>Hypothesis</a:t>
            </a:r>
            <a:endParaRPr lang="fr-FR" sz="2800" dirty="0"/>
          </a:p>
        </p:txBody>
      </p:sp>
      <p:sp>
        <p:nvSpPr>
          <p:cNvPr id="85" name="Rectangle 84"/>
          <p:cNvSpPr/>
          <p:nvPr/>
        </p:nvSpPr>
        <p:spPr>
          <a:xfrm>
            <a:off x="4788872" y="4947632"/>
            <a:ext cx="1376552" cy="2678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799886" y="5327407"/>
            <a:ext cx="1365538" cy="2708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03525" y="5714069"/>
            <a:ext cx="1361899" cy="27311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00602" y="6762446"/>
            <a:ext cx="1376552" cy="2678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811616" y="7142221"/>
            <a:ext cx="1365538" cy="2708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15255" y="7528883"/>
            <a:ext cx="1361899" cy="27311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9512300" y="3904408"/>
            <a:ext cx="219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Comparison</a:t>
            </a:r>
            <a:endParaRPr lang="fr-FR" sz="2800" dirty="0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320" y="6762446"/>
            <a:ext cx="1305766" cy="1240478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491" y="5125631"/>
            <a:ext cx="1956717" cy="640825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8794" y="3647256"/>
            <a:ext cx="455435" cy="3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26005" y="1191058"/>
            <a:ext cx="2141141" cy="3055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22" y="2974579"/>
            <a:ext cx="1199176" cy="6355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73" y="1834431"/>
            <a:ext cx="1071562" cy="1071562"/>
          </a:xfrm>
          <a:prstGeom prst="rect">
            <a:avLst/>
          </a:prstGeom>
        </p:spPr>
      </p:pic>
      <p:cxnSp>
        <p:nvCxnSpPr>
          <p:cNvPr id="13" name="Connecteur droit 12"/>
          <p:cNvCxnSpPr>
            <a:stCxn id="4" idx="3"/>
            <a:endCxn id="12" idx="1"/>
          </p:cNvCxnSpPr>
          <p:nvPr/>
        </p:nvCxnSpPr>
        <p:spPr>
          <a:xfrm flipV="1">
            <a:off x="4767145" y="2370213"/>
            <a:ext cx="1518128" cy="348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4" idx="3"/>
            <a:endCxn id="11" idx="1"/>
          </p:cNvCxnSpPr>
          <p:nvPr/>
        </p:nvCxnSpPr>
        <p:spPr>
          <a:xfrm>
            <a:off x="4767146" y="2718796"/>
            <a:ext cx="1425877" cy="57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1057244"/>
            <a:ext cx="1854901" cy="18549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2354270"/>
            <a:ext cx="693340" cy="62877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02616" y="174534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462" y="237021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2462" y="2995083"/>
            <a:ext cx="1643033" cy="418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cxnSp>
        <p:nvCxnSpPr>
          <p:cNvPr id="27" name="Connecteur droit avec flèche 26"/>
          <p:cNvCxnSpPr>
            <a:stCxn id="19" idx="3"/>
          </p:cNvCxnSpPr>
          <p:nvPr/>
        </p:nvCxnSpPr>
        <p:spPr>
          <a:xfrm>
            <a:off x="1945649" y="1954539"/>
            <a:ext cx="670510" cy="1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794" y="1475298"/>
            <a:ext cx="2856052" cy="1858665"/>
          </a:xfrm>
          <a:prstGeom prst="rect">
            <a:avLst/>
          </a:prstGeom>
        </p:spPr>
      </p:pic>
      <p:cxnSp>
        <p:nvCxnSpPr>
          <p:cNvPr id="32" name="Connecteur droit avec flèche 31"/>
          <p:cNvCxnSpPr>
            <a:stCxn id="11" idx="3"/>
            <a:endCxn id="30" idx="1"/>
          </p:cNvCxnSpPr>
          <p:nvPr/>
        </p:nvCxnSpPr>
        <p:spPr>
          <a:xfrm flipV="1">
            <a:off x="7392198" y="2404630"/>
            <a:ext cx="1631596" cy="887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04" y="4997480"/>
            <a:ext cx="1154889" cy="966257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49" y="7205646"/>
            <a:ext cx="638601" cy="579135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52069" y="5677502"/>
            <a:ext cx="2417281" cy="1522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43" y="6501890"/>
            <a:ext cx="2520388" cy="1640221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46" y="4645961"/>
            <a:ext cx="2520388" cy="1640221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 rot="16200000">
            <a:off x="1579451" y="6100318"/>
            <a:ext cx="311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Key </a:t>
            </a:r>
            <a:r>
              <a:rPr lang="fr-FR" sz="2800" dirty="0" err="1" smtClean="0"/>
              <a:t>Hypothesis</a:t>
            </a:r>
            <a:endParaRPr lang="fr-FR" sz="2800" dirty="0"/>
          </a:p>
        </p:txBody>
      </p:sp>
      <p:sp>
        <p:nvSpPr>
          <p:cNvPr id="85" name="Rectangle 84"/>
          <p:cNvSpPr/>
          <p:nvPr/>
        </p:nvSpPr>
        <p:spPr>
          <a:xfrm>
            <a:off x="4788872" y="4947632"/>
            <a:ext cx="1376552" cy="2678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799886" y="5327407"/>
            <a:ext cx="1365538" cy="2708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03525" y="5714069"/>
            <a:ext cx="1361899" cy="27311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00602" y="6762446"/>
            <a:ext cx="1376552" cy="2678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HELLO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811616" y="7142221"/>
            <a:ext cx="1365538" cy="2708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WHAT’S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15255" y="7528883"/>
            <a:ext cx="1361899" cy="27311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UP?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9512300" y="3904408"/>
            <a:ext cx="219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Comparison</a:t>
            </a:r>
            <a:endParaRPr lang="fr-FR" sz="2800" dirty="0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320" y="6762446"/>
            <a:ext cx="1305766" cy="1240478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491" y="5125631"/>
            <a:ext cx="1956717" cy="640825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8794" y="3647256"/>
            <a:ext cx="455435" cy="3955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6" y="5721311"/>
            <a:ext cx="2269666" cy="14770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264" y="1461945"/>
            <a:ext cx="2970155" cy="193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56" y="4645961"/>
            <a:ext cx="2733564" cy="1778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78" y="6394865"/>
            <a:ext cx="2684842" cy="17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ᅣᅼᅑᅺᅯᆁᆁᅷᅴᅷᅳᅲ"/>
  <p:tag name="DATETIME" val="ᄿᄿᄽᄿᄾᄽᅀᄾᄿᅆᄮᄮᄿᅅᅈᄾᅅᅞᅛᄮᄶᅕᅛᅢᄹᄿᅈᄾᄷ"/>
  <p:tag name="DONEBY" val="ᅡᅢᅪᆁᅱᅶᅷᅳᆀᅯᅵ"/>
  <p:tag name="IPADDRESS" val="ᅕᅜᅐᅑᅥᅚᄿᅁᄾᅃ"/>
  <p:tag name="APPVER" val="ᅁᄼᄾ"/>
  <p:tag name="RANDOM" val="14"/>
  <p:tag name="CHECKSUM" val="ᅂᅂᅅᅂ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64</Words>
  <Application>Microsoft Office PowerPoint</Application>
  <PresentationFormat>Custom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CAGLI Eleonora 243758</dc:creator>
  <cp:lastModifiedBy>Giacomo SCHIERANO</cp:lastModifiedBy>
  <cp:revision>9</cp:revision>
  <dcterms:created xsi:type="dcterms:W3CDTF">2018-11-09T15:08:13Z</dcterms:created>
  <dcterms:modified xsi:type="dcterms:W3CDTF">2018-11-10T16:07:04Z</dcterms:modified>
</cp:coreProperties>
</file>