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F4F-B59E-43B1-909B-8944318B92A9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43DB-3086-4E9D-B0AB-5581DC124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23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F4F-B59E-43B1-909B-8944318B92A9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43DB-3086-4E9D-B0AB-5581DC124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3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F4F-B59E-43B1-909B-8944318B92A9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43DB-3086-4E9D-B0AB-5581DC124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83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F4F-B59E-43B1-909B-8944318B92A9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43DB-3086-4E9D-B0AB-5581DC124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49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F4F-B59E-43B1-909B-8944318B92A9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43DB-3086-4E9D-B0AB-5581DC124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00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F4F-B59E-43B1-909B-8944318B92A9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43DB-3086-4E9D-B0AB-5581DC124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23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F4F-B59E-43B1-909B-8944318B92A9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43DB-3086-4E9D-B0AB-5581DC124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18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F4F-B59E-43B1-909B-8944318B92A9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43DB-3086-4E9D-B0AB-5581DC124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62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F4F-B59E-43B1-909B-8944318B92A9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43DB-3086-4E9D-B0AB-5581DC124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63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F4F-B59E-43B1-909B-8944318B92A9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43DB-3086-4E9D-B0AB-5581DC124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62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F4F-B59E-43B1-909B-8944318B92A9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43DB-3086-4E9D-B0AB-5581DC124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5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EAF4F-B59E-43B1-909B-8944318B92A9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43DB-3086-4E9D-B0AB-5581DC124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66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28600" y="1079500"/>
            <a:ext cx="1803400" cy="349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Profiling</a:t>
            </a:r>
            <a:r>
              <a:rPr lang="fr-FR" sz="3200" dirty="0" smtClean="0">
                <a:solidFill>
                  <a:schemeClr val="tx1"/>
                </a:solidFill>
              </a:rPr>
              <a:t> Traces</a:t>
            </a:r>
            <a:endParaRPr lang="fr-FR" sz="3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</p:cNvCxnSpPr>
          <p:nvPr/>
        </p:nvCxnSpPr>
        <p:spPr>
          <a:xfrm>
            <a:off x="2032000" y="2825750"/>
            <a:ext cx="101600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3048000" y="2082800"/>
            <a:ext cx="1968500" cy="2495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Training Traces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048000" y="1079500"/>
            <a:ext cx="1968500" cy="825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ValidationTraces</a:t>
            </a:r>
            <a:endParaRPr lang="fr-FR" sz="3200" dirty="0">
              <a:solidFill>
                <a:schemeClr val="tx1"/>
              </a:solidFill>
            </a:endParaRPr>
          </a:p>
        </p:txBody>
      </p:sp>
      <p:cxnSp>
        <p:nvCxnSpPr>
          <p:cNvPr id="13" name="Connecteur en angle 12"/>
          <p:cNvCxnSpPr>
            <a:endCxn id="8" idx="1"/>
          </p:cNvCxnSpPr>
          <p:nvPr/>
        </p:nvCxnSpPr>
        <p:spPr>
          <a:xfrm rot="5400000" flipH="1" flipV="1">
            <a:off x="2124075" y="1908175"/>
            <a:ext cx="1339850" cy="508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007100" y="1079500"/>
                <a:ext cx="2057400" cy="3065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fr-FR" sz="6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00" y="1079500"/>
                <a:ext cx="2057400" cy="3065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>
            <a:off x="6781800" y="3637003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FF00"/>
                </a:solidFill>
              </a:rPr>
              <a:t>Parameters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29300" y="433169"/>
            <a:ext cx="2438400" cy="40372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007100" y="388204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Architecture</a:t>
            </a:r>
            <a:br>
              <a:rPr lang="fr-FR" b="1" dirty="0" smtClean="0">
                <a:solidFill>
                  <a:srgbClr val="7030A0"/>
                </a:solidFill>
              </a:rPr>
            </a:br>
            <a:r>
              <a:rPr lang="fr-FR" b="1" dirty="0" smtClean="0">
                <a:solidFill>
                  <a:srgbClr val="7030A0"/>
                </a:solidFill>
              </a:rPr>
              <a:t>Hyper-</a:t>
            </a:r>
            <a:r>
              <a:rPr lang="fr-FR" b="1" dirty="0" err="1" smtClean="0">
                <a:solidFill>
                  <a:srgbClr val="7030A0"/>
                </a:solidFill>
              </a:rPr>
              <a:t>parameters</a:t>
            </a:r>
            <a:endParaRPr lang="fr-FR" b="1" dirty="0">
              <a:solidFill>
                <a:srgbClr val="7030A0"/>
              </a:solidFill>
            </a:endParaRPr>
          </a:p>
        </p:txBody>
      </p:sp>
      <p:cxnSp>
        <p:nvCxnSpPr>
          <p:cNvPr id="19" name="Connecteur droit 18"/>
          <p:cNvCxnSpPr>
            <a:stCxn id="7" idx="3"/>
          </p:cNvCxnSpPr>
          <p:nvPr/>
        </p:nvCxnSpPr>
        <p:spPr>
          <a:xfrm>
            <a:off x="5016500" y="3330575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648700" y="2832100"/>
            <a:ext cx="2654300" cy="1174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>
                <a:solidFill>
                  <a:schemeClr val="tx1"/>
                </a:solidFill>
              </a:rPr>
              <a:t>Cost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err="1" smtClean="0">
                <a:solidFill>
                  <a:schemeClr val="tx1"/>
                </a:solidFill>
              </a:rPr>
              <a:t>function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22" name="Connecteur en angle 21"/>
          <p:cNvCxnSpPr>
            <a:stCxn id="20" idx="2"/>
            <a:endCxn id="16" idx="2"/>
          </p:cNvCxnSpPr>
          <p:nvPr/>
        </p:nvCxnSpPr>
        <p:spPr>
          <a:xfrm rot="5400000">
            <a:off x="8280143" y="2774692"/>
            <a:ext cx="464065" cy="2927350"/>
          </a:xfrm>
          <a:prstGeom prst="bentConnector3">
            <a:avLst>
              <a:gd name="adj1" fmla="val 373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050911" y="5187434"/>
            <a:ext cx="2712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Gradient </a:t>
            </a:r>
            <a:r>
              <a:rPr lang="fr-FR" sz="2800" dirty="0" err="1" smtClean="0">
                <a:solidFill>
                  <a:schemeClr val="tx1"/>
                </a:solidFill>
              </a:rPr>
              <a:t>Descent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8307" y="5710654"/>
            <a:ext cx="2558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err="1" smtClean="0">
                <a:solidFill>
                  <a:schemeClr val="tx1"/>
                </a:solidFill>
              </a:rPr>
              <a:t>Parameters</a:t>
            </a:r>
            <a:r>
              <a:rPr lang="fr-FR" sz="2400" dirty="0" smtClean="0">
                <a:solidFill>
                  <a:schemeClr val="tx1"/>
                </a:solidFill>
              </a:rPr>
              <a:t> update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28600" y="5449044"/>
            <a:ext cx="218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TRAINING</a:t>
            </a:r>
            <a:endParaRPr lang="fr-FR" sz="32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31" name="Connecteur droit 30"/>
          <p:cNvCxnSpPr>
            <a:endCxn id="20" idx="1"/>
          </p:cNvCxnSpPr>
          <p:nvPr/>
        </p:nvCxnSpPr>
        <p:spPr>
          <a:xfrm flipV="1">
            <a:off x="8267700" y="3419218"/>
            <a:ext cx="381000" cy="9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74900" y="143559"/>
            <a:ext cx="9398000" cy="65747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10054" y="6071969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Training</a:t>
            </a:r>
            <a:br>
              <a:rPr lang="fr-FR" b="1" dirty="0">
                <a:solidFill>
                  <a:srgbClr val="7030A0"/>
                </a:solidFill>
              </a:rPr>
            </a:br>
            <a:r>
              <a:rPr lang="fr-FR" b="1" dirty="0">
                <a:solidFill>
                  <a:srgbClr val="7030A0"/>
                </a:solidFill>
              </a:rPr>
              <a:t>Hyper-</a:t>
            </a:r>
            <a:r>
              <a:rPr lang="fr-FR" b="1" dirty="0" err="1">
                <a:solidFill>
                  <a:srgbClr val="7030A0"/>
                </a:solidFill>
              </a:rPr>
              <a:t>parameters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28648" y="6049208"/>
            <a:ext cx="160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Learning Rate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2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28600" y="1079500"/>
            <a:ext cx="1803400" cy="349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Profiling</a:t>
            </a:r>
            <a:r>
              <a:rPr lang="fr-FR" sz="3200" dirty="0" smtClean="0">
                <a:solidFill>
                  <a:schemeClr val="tx1"/>
                </a:solidFill>
              </a:rPr>
              <a:t> Traces</a:t>
            </a:r>
            <a:endParaRPr lang="fr-FR" sz="3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</p:cNvCxnSpPr>
          <p:nvPr/>
        </p:nvCxnSpPr>
        <p:spPr>
          <a:xfrm>
            <a:off x="2032000" y="2825750"/>
            <a:ext cx="101600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3048000" y="2082800"/>
            <a:ext cx="1968500" cy="2495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Training Traces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048000" y="1079500"/>
            <a:ext cx="1968500" cy="825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ValidationTraces</a:t>
            </a:r>
            <a:endParaRPr lang="fr-FR" sz="3200" dirty="0">
              <a:solidFill>
                <a:schemeClr val="tx1"/>
              </a:solidFill>
            </a:endParaRPr>
          </a:p>
        </p:txBody>
      </p:sp>
      <p:cxnSp>
        <p:nvCxnSpPr>
          <p:cNvPr id="13" name="Connecteur en angle 12"/>
          <p:cNvCxnSpPr>
            <a:endCxn id="8" idx="1"/>
          </p:cNvCxnSpPr>
          <p:nvPr/>
        </p:nvCxnSpPr>
        <p:spPr>
          <a:xfrm rot="5400000" flipH="1" flipV="1">
            <a:off x="2124075" y="1908175"/>
            <a:ext cx="1339850" cy="508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007100" y="1079500"/>
                <a:ext cx="2057400" cy="3065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6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fr-FR" sz="6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00" y="1079500"/>
                <a:ext cx="2057400" cy="3065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>
            <a:off x="6781800" y="3637003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FF00"/>
                </a:solidFill>
              </a:rPr>
              <a:t>Parameters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29300" y="433169"/>
            <a:ext cx="2438400" cy="40372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007100" y="388204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Architecture</a:t>
            </a:r>
            <a:br>
              <a:rPr lang="fr-FR" b="1" dirty="0" smtClean="0">
                <a:solidFill>
                  <a:srgbClr val="7030A0"/>
                </a:solidFill>
              </a:rPr>
            </a:br>
            <a:r>
              <a:rPr lang="fr-FR" b="1" dirty="0" smtClean="0">
                <a:solidFill>
                  <a:srgbClr val="7030A0"/>
                </a:solidFill>
              </a:rPr>
              <a:t>Hyper-</a:t>
            </a:r>
            <a:r>
              <a:rPr lang="fr-FR" b="1" dirty="0" err="1" smtClean="0">
                <a:solidFill>
                  <a:srgbClr val="7030A0"/>
                </a:solidFill>
              </a:rPr>
              <a:t>parameters</a:t>
            </a:r>
            <a:endParaRPr lang="fr-FR" b="1" dirty="0">
              <a:solidFill>
                <a:srgbClr val="7030A0"/>
              </a:solidFill>
            </a:endParaRPr>
          </a:p>
        </p:txBody>
      </p:sp>
      <p:cxnSp>
        <p:nvCxnSpPr>
          <p:cNvPr id="19" name="Connecteur droit 18"/>
          <p:cNvCxnSpPr>
            <a:stCxn id="7" idx="3"/>
          </p:cNvCxnSpPr>
          <p:nvPr/>
        </p:nvCxnSpPr>
        <p:spPr>
          <a:xfrm>
            <a:off x="5016500" y="3330575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648700" y="2832100"/>
            <a:ext cx="2654300" cy="1174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>
                <a:solidFill>
                  <a:schemeClr val="tx1"/>
                </a:solidFill>
              </a:rPr>
              <a:t>Cost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err="1" smtClean="0">
                <a:solidFill>
                  <a:schemeClr val="tx1"/>
                </a:solidFill>
              </a:rPr>
              <a:t>function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22" name="Connecteur en angle 21"/>
          <p:cNvCxnSpPr>
            <a:stCxn id="20" idx="2"/>
            <a:endCxn id="16" idx="2"/>
          </p:cNvCxnSpPr>
          <p:nvPr/>
        </p:nvCxnSpPr>
        <p:spPr>
          <a:xfrm rot="5400000">
            <a:off x="8280143" y="2774692"/>
            <a:ext cx="464065" cy="2927350"/>
          </a:xfrm>
          <a:prstGeom prst="bentConnector3">
            <a:avLst>
              <a:gd name="adj1" fmla="val 373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050911" y="5187434"/>
            <a:ext cx="2712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Gradient </a:t>
            </a:r>
            <a:r>
              <a:rPr lang="fr-FR" sz="2800" dirty="0" err="1" smtClean="0">
                <a:solidFill>
                  <a:schemeClr val="tx1"/>
                </a:solidFill>
              </a:rPr>
              <a:t>Descent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8307" y="5710654"/>
            <a:ext cx="2558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err="1" smtClean="0">
                <a:solidFill>
                  <a:schemeClr val="tx1"/>
                </a:solidFill>
              </a:rPr>
              <a:t>Parameters</a:t>
            </a:r>
            <a:r>
              <a:rPr lang="fr-FR" sz="2400" dirty="0" smtClean="0">
                <a:solidFill>
                  <a:schemeClr val="tx1"/>
                </a:solidFill>
              </a:rPr>
              <a:t> update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28600" y="5449044"/>
            <a:ext cx="218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TRAINING</a:t>
            </a:r>
            <a:endParaRPr lang="fr-FR" sz="32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31" name="Connecteur droit 30"/>
          <p:cNvCxnSpPr>
            <a:endCxn id="20" idx="1"/>
          </p:cNvCxnSpPr>
          <p:nvPr/>
        </p:nvCxnSpPr>
        <p:spPr>
          <a:xfrm flipV="1">
            <a:off x="8267700" y="3419218"/>
            <a:ext cx="381000" cy="9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74900" y="143559"/>
            <a:ext cx="9398000" cy="65747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10054" y="6071969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Training</a:t>
            </a:r>
            <a:br>
              <a:rPr lang="fr-FR" b="1" dirty="0">
                <a:solidFill>
                  <a:srgbClr val="7030A0"/>
                </a:solidFill>
              </a:rPr>
            </a:br>
            <a:r>
              <a:rPr lang="fr-FR" b="1" dirty="0">
                <a:solidFill>
                  <a:srgbClr val="7030A0"/>
                </a:solidFill>
              </a:rPr>
              <a:t>Hyper-</a:t>
            </a:r>
            <a:r>
              <a:rPr lang="fr-FR" b="1" dirty="0" err="1">
                <a:solidFill>
                  <a:srgbClr val="7030A0"/>
                </a:solidFill>
              </a:rPr>
              <a:t>parameters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918419" y="4144700"/>
            <a:ext cx="98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Batches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073900" y="4755346"/>
            <a:ext cx="189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>
                <a:solidFill>
                  <a:srgbClr val="00B050"/>
                </a:solidFill>
              </a:rPr>
              <a:t>Stochastic</a:t>
            </a:r>
            <a:endParaRPr lang="fr-FR" sz="3200" dirty="0">
              <a:solidFill>
                <a:srgbClr val="00B05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28648" y="6049208"/>
            <a:ext cx="160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Learning Rate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520570" y="6306775"/>
            <a:ext cx="98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Epochs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4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28600" y="1079500"/>
            <a:ext cx="1803400" cy="349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Profiling</a:t>
            </a:r>
            <a:r>
              <a:rPr lang="fr-FR" sz="3200" dirty="0" smtClean="0">
                <a:solidFill>
                  <a:schemeClr val="tx1"/>
                </a:solidFill>
              </a:rPr>
              <a:t> Traces</a:t>
            </a:r>
            <a:endParaRPr lang="fr-FR" sz="3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>
            <a:stCxn id="4" idx="3"/>
          </p:cNvCxnSpPr>
          <p:nvPr/>
        </p:nvCxnSpPr>
        <p:spPr>
          <a:xfrm>
            <a:off x="2032000" y="2825750"/>
            <a:ext cx="101600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3048000" y="2082800"/>
            <a:ext cx="1968500" cy="2495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Training Traces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048000" y="1079500"/>
            <a:ext cx="1968500" cy="825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ValidationTraces</a:t>
            </a:r>
            <a:endParaRPr lang="fr-FR" sz="3200" dirty="0">
              <a:solidFill>
                <a:schemeClr val="tx1"/>
              </a:solidFill>
            </a:endParaRPr>
          </a:p>
        </p:txBody>
      </p:sp>
      <p:cxnSp>
        <p:nvCxnSpPr>
          <p:cNvPr id="13" name="Connecteur en angle 12"/>
          <p:cNvCxnSpPr>
            <a:endCxn id="8" idx="1"/>
          </p:cNvCxnSpPr>
          <p:nvPr/>
        </p:nvCxnSpPr>
        <p:spPr>
          <a:xfrm rot="5400000" flipH="1" flipV="1">
            <a:off x="2124075" y="1908175"/>
            <a:ext cx="1339850" cy="508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007100" y="1079500"/>
                <a:ext cx="2057400" cy="3065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6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fr-FR" sz="6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00" y="1079500"/>
                <a:ext cx="2057400" cy="3065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>
            <a:off x="6781800" y="3637003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FF00"/>
                </a:solidFill>
              </a:rPr>
              <a:t>Parameters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29300" y="433169"/>
            <a:ext cx="2438400" cy="40372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007100" y="388204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Architecture</a:t>
            </a:r>
            <a:br>
              <a:rPr lang="fr-FR" b="1" dirty="0" smtClean="0">
                <a:solidFill>
                  <a:srgbClr val="7030A0"/>
                </a:solidFill>
              </a:rPr>
            </a:br>
            <a:r>
              <a:rPr lang="fr-FR" b="1" dirty="0" smtClean="0">
                <a:solidFill>
                  <a:srgbClr val="7030A0"/>
                </a:solidFill>
              </a:rPr>
              <a:t>Hyper-</a:t>
            </a:r>
            <a:r>
              <a:rPr lang="fr-FR" b="1" dirty="0" err="1" smtClean="0">
                <a:solidFill>
                  <a:srgbClr val="7030A0"/>
                </a:solidFill>
              </a:rPr>
              <a:t>parameters</a:t>
            </a:r>
            <a:endParaRPr lang="fr-FR" b="1" dirty="0">
              <a:solidFill>
                <a:srgbClr val="7030A0"/>
              </a:solidFill>
            </a:endParaRPr>
          </a:p>
        </p:txBody>
      </p:sp>
      <p:cxnSp>
        <p:nvCxnSpPr>
          <p:cNvPr id="19" name="Connecteur droit 18"/>
          <p:cNvCxnSpPr>
            <a:stCxn id="7" idx="3"/>
          </p:cNvCxnSpPr>
          <p:nvPr/>
        </p:nvCxnSpPr>
        <p:spPr>
          <a:xfrm>
            <a:off x="5016500" y="3330575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648700" y="2238632"/>
            <a:ext cx="2654300" cy="1174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Performance </a:t>
            </a:r>
            <a:r>
              <a:rPr lang="fr-FR" sz="2800" dirty="0" err="1" smtClean="0">
                <a:solidFill>
                  <a:schemeClr val="tx1"/>
                </a:solidFill>
              </a:rPr>
              <a:t>measure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28600" y="5449044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VALIDATION</a:t>
            </a:r>
            <a:endParaRPr lang="fr-FR" sz="32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8286750" y="3320793"/>
            <a:ext cx="381000" cy="9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74900" y="143559"/>
            <a:ext cx="9398000" cy="65747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510054" y="6071969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Training</a:t>
            </a:r>
            <a:br>
              <a:rPr lang="fr-FR" b="1" dirty="0">
                <a:solidFill>
                  <a:srgbClr val="7030A0"/>
                </a:solidFill>
              </a:rPr>
            </a:br>
            <a:r>
              <a:rPr lang="fr-FR" b="1" dirty="0">
                <a:solidFill>
                  <a:srgbClr val="7030A0"/>
                </a:solidFill>
              </a:rPr>
              <a:t>Hyper-</a:t>
            </a:r>
            <a:r>
              <a:rPr lang="fr-FR" b="1" dirty="0" err="1">
                <a:solidFill>
                  <a:srgbClr val="7030A0"/>
                </a:solidFill>
              </a:rPr>
              <a:t>parameters</a:t>
            </a:r>
            <a:endParaRPr lang="fr-FR" b="1" dirty="0">
              <a:solidFill>
                <a:srgbClr val="7030A0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016500" y="1492250"/>
            <a:ext cx="81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en angle 4"/>
          <p:cNvCxnSpPr>
            <a:endCxn id="20" idx="0"/>
          </p:cNvCxnSpPr>
          <p:nvPr/>
        </p:nvCxnSpPr>
        <p:spPr>
          <a:xfrm>
            <a:off x="8286750" y="1320800"/>
            <a:ext cx="1689100" cy="9178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924848" y="3637003"/>
            <a:ext cx="224170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Training set</a:t>
            </a:r>
          </a:p>
          <a:p>
            <a:pPr algn="ctr"/>
            <a:r>
              <a:rPr lang="fr-FR" sz="2800" dirty="0" smtClean="0"/>
              <a:t>~ ?</a:t>
            </a:r>
            <a:endParaRPr lang="fr-FR" sz="2800" dirty="0"/>
          </a:p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Validation set 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6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28600" y="1079500"/>
            <a:ext cx="1803400" cy="3492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Attack</a:t>
            </a:r>
          </a:p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Traces</a:t>
            </a:r>
            <a:endParaRPr lang="fr-FR" sz="3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2032000" y="2794000"/>
            <a:ext cx="39751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007100" y="1079500"/>
                <a:ext cx="2057400" cy="30652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6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fr-FR" sz="6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00" y="1079500"/>
                <a:ext cx="2057400" cy="3065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>
            <a:off x="6781800" y="3637003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FF00"/>
                </a:solidFill>
              </a:rPr>
              <a:t>Parameters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48700" y="2238632"/>
            <a:ext cx="2654300" cy="1174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Performance </a:t>
            </a:r>
            <a:r>
              <a:rPr lang="fr-FR" sz="2800" dirty="0" err="1" smtClean="0">
                <a:solidFill>
                  <a:schemeClr val="tx1"/>
                </a:solidFill>
              </a:rPr>
              <a:t>measure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28600" y="5449044"/>
            <a:ext cx="113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TEST</a:t>
            </a:r>
            <a:endParaRPr lang="fr-FR" sz="32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21" name="Connecteur droit 20"/>
          <p:cNvCxnSpPr>
            <a:endCxn id="20" idx="1"/>
          </p:cNvCxnSpPr>
          <p:nvPr/>
        </p:nvCxnSpPr>
        <p:spPr>
          <a:xfrm>
            <a:off x="8064500" y="2803525"/>
            <a:ext cx="584200" cy="2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648700" y="3637003"/>
            <a:ext cx="2654300" cy="1174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Attack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12" name="Connecteur en angle 11"/>
          <p:cNvCxnSpPr/>
          <p:nvPr/>
        </p:nvCxnSpPr>
        <p:spPr>
          <a:xfrm rot="16200000" flipH="1">
            <a:off x="7844997" y="3098544"/>
            <a:ext cx="1023205" cy="5841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576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7585</TotalTime>
  <Words>61</Words>
  <Application>Microsoft Office PowerPoint</Application>
  <PresentationFormat>Grand écran</PresentationFormat>
  <Paragraphs>46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CAGLI Eleonora 243758</dc:creator>
  <cp:lastModifiedBy>CAGLI Eleonora 243758</cp:lastModifiedBy>
  <cp:revision>5</cp:revision>
  <dcterms:created xsi:type="dcterms:W3CDTF">2018-11-16T09:40:12Z</dcterms:created>
  <dcterms:modified xsi:type="dcterms:W3CDTF">2018-11-29T14:04:53Z</dcterms:modified>
</cp:coreProperties>
</file>