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14DF-C50B-4402-9BE9-D81685063F5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ABF2-4801-4C10-ABF9-038564E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14DF-C50B-4402-9BE9-D81685063F5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ABF2-4801-4C10-ABF9-038564E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3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14DF-C50B-4402-9BE9-D81685063F5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ABF2-4801-4C10-ABF9-038564E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14DF-C50B-4402-9BE9-D81685063F5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ABF2-4801-4C10-ABF9-038564E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9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14DF-C50B-4402-9BE9-D81685063F5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ABF2-4801-4C10-ABF9-038564E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2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14DF-C50B-4402-9BE9-D81685063F5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ABF2-4801-4C10-ABF9-038564E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14DF-C50B-4402-9BE9-D81685063F5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ABF2-4801-4C10-ABF9-038564E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3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14DF-C50B-4402-9BE9-D81685063F5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ABF2-4801-4C10-ABF9-038564E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14DF-C50B-4402-9BE9-D81685063F5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ABF2-4801-4C10-ABF9-038564E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8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14DF-C50B-4402-9BE9-D81685063F5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ABF2-4801-4C10-ABF9-038564E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14DF-C50B-4402-9BE9-D81685063F5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ABF2-4801-4C10-ABF9-038564E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14DF-C50B-4402-9BE9-D81685063F5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EABF2-4801-4C10-ABF9-038564E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168031" y="2293366"/>
            <a:ext cx="3915112" cy="2831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326572" y="365760"/>
            <a:ext cx="3161211" cy="744584"/>
          </a:xfrm>
          <a:custGeom>
            <a:avLst/>
            <a:gdLst>
              <a:gd name="connsiteX0" fmla="*/ 0 w 11277600"/>
              <a:gd name="connsiteY0" fmla="*/ 1439338 h 1450425"/>
              <a:gd name="connsiteX1" fmla="*/ 2065867 w 11277600"/>
              <a:gd name="connsiteY1" fmla="*/ 4 h 1450425"/>
              <a:gd name="connsiteX2" fmla="*/ 3776134 w 11277600"/>
              <a:gd name="connsiteY2" fmla="*/ 1422404 h 1450425"/>
              <a:gd name="connsiteX3" fmla="*/ 5571067 w 11277600"/>
              <a:gd name="connsiteY3" fmla="*/ 186271 h 1450425"/>
              <a:gd name="connsiteX4" fmla="*/ 7179734 w 11277600"/>
              <a:gd name="connsiteY4" fmla="*/ 1253071 h 1450425"/>
              <a:gd name="connsiteX5" fmla="*/ 8873067 w 11277600"/>
              <a:gd name="connsiteY5" fmla="*/ 84671 h 1450425"/>
              <a:gd name="connsiteX6" fmla="*/ 10752667 w 11277600"/>
              <a:gd name="connsiteY6" fmla="*/ 1422404 h 1450425"/>
              <a:gd name="connsiteX7" fmla="*/ 11277600 w 11277600"/>
              <a:gd name="connsiteY7" fmla="*/ 863604 h 1450425"/>
              <a:gd name="connsiteX0" fmla="*/ 0 w 11277600"/>
              <a:gd name="connsiteY0" fmla="*/ 1439338 h 1439417"/>
              <a:gd name="connsiteX1" fmla="*/ 2065867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574959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7600" h="1439417">
                <a:moveTo>
                  <a:pt x="0" y="1439338"/>
                </a:moveTo>
                <a:cubicBezTo>
                  <a:pt x="718255" y="721082"/>
                  <a:pt x="1044025" y="2826"/>
                  <a:pt x="1639851" y="4"/>
                </a:cubicBezTo>
                <a:cubicBezTo>
                  <a:pt x="2235677" y="-2818"/>
                  <a:pt x="2919756" y="1391359"/>
                  <a:pt x="3574959" y="1422404"/>
                </a:cubicBezTo>
                <a:cubicBezTo>
                  <a:pt x="4230162" y="1453449"/>
                  <a:pt x="4970271" y="214493"/>
                  <a:pt x="5571067" y="186271"/>
                </a:cubicBezTo>
                <a:cubicBezTo>
                  <a:pt x="6171863" y="158049"/>
                  <a:pt x="6629401" y="1270004"/>
                  <a:pt x="7179734" y="1253071"/>
                </a:cubicBezTo>
                <a:cubicBezTo>
                  <a:pt x="7730067" y="1236138"/>
                  <a:pt x="8370276" y="58402"/>
                  <a:pt x="8873067" y="84671"/>
                </a:cubicBezTo>
                <a:cubicBezTo>
                  <a:pt x="9375858" y="110940"/>
                  <a:pt x="9795724" y="1280865"/>
                  <a:pt x="10196479" y="1410687"/>
                </a:cubicBezTo>
                <a:cubicBezTo>
                  <a:pt x="10597234" y="1540509"/>
                  <a:pt x="11215511" y="1207915"/>
                  <a:pt x="11277600" y="863604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Forme libre 3"/>
          <p:cNvSpPr/>
          <p:nvPr/>
        </p:nvSpPr>
        <p:spPr>
          <a:xfrm>
            <a:off x="326572" y="1296086"/>
            <a:ext cx="3161211" cy="867429"/>
          </a:xfrm>
          <a:custGeom>
            <a:avLst/>
            <a:gdLst>
              <a:gd name="connsiteX0" fmla="*/ 0 w 11277600"/>
              <a:gd name="connsiteY0" fmla="*/ 1439338 h 1450425"/>
              <a:gd name="connsiteX1" fmla="*/ 2065867 w 11277600"/>
              <a:gd name="connsiteY1" fmla="*/ 4 h 1450425"/>
              <a:gd name="connsiteX2" fmla="*/ 3776134 w 11277600"/>
              <a:gd name="connsiteY2" fmla="*/ 1422404 h 1450425"/>
              <a:gd name="connsiteX3" fmla="*/ 5571067 w 11277600"/>
              <a:gd name="connsiteY3" fmla="*/ 186271 h 1450425"/>
              <a:gd name="connsiteX4" fmla="*/ 7179734 w 11277600"/>
              <a:gd name="connsiteY4" fmla="*/ 1253071 h 1450425"/>
              <a:gd name="connsiteX5" fmla="*/ 8873067 w 11277600"/>
              <a:gd name="connsiteY5" fmla="*/ 84671 h 1450425"/>
              <a:gd name="connsiteX6" fmla="*/ 10752667 w 11277600"/>
              <a:gd name="connsiteY6" fmla="*/ 1422404 h 1450425"/>
              <a:gd name="connsiteX7" fmla="*/ 11277600 w 11277600"/>
              <a:gd name="connsiteY7" fmla="*/ 863604 h 1450425"/>
              <a:gd name="connsiteX0" fmla="*/ 0 w 11277600"/>
              <a:gd name="connsiteY0" fmla="*/ 1439338 h 1439417"/>
              <a:gd name="connsiteX1" fmla="*/ 2065867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574959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574959 w 11277600"/>
              <a:gd name="connsiteY2" fmla="*/ 1422404 h 1439417"/>
              <a:gd name="connsiteX3" fmla="*/ 5571067 w 11277600"/>
              <a:gd name="connsiteY3" fmla="*/ 186271 h 1439417"/>
              <a:gd name="connsiteX4" fmla="*/ 7226336 w 11277600"/>
              <a:gd name="connsiteY4" fmla="*/ 874280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40792 h 1676899"/>
              <a:gd name="connsiteX1" fmla="*/ 1639851 w 11277600"/>
              <a:gd name="connsiteY1" fmla="*/ 1458 h 1676899"/>
              <a:gd name="connsiteX2" fmla="*/ 3574960 w 11277600"/>
              <a:gd name="connsiteY2" fmla="*/ 1676387 h 1676899"/>
              <a:gd name="connsiteX3" fmla="*/ 5571067 w 11277600"/>
              <a:gd name="connsiteY3" fmla="*/ 187725 h 1676899"/>
              <a:gd name="connsiteX4" fmla="*/ 7226336 w 11277600"/>
              <a:gd name="connsiteY4" fmla="*/ 875734 h 1676899"/>
              <a:gd name="connsiteX5" fmla="*/ 8873067 w 11277600"/>
              <a:gd name="connsiteY5" fmla="*/ 86125 h 1676899"/>
              <a:gd name="connsiteX6" fmla="*/ 10196479 w 11277600"/>
              <a:gd name="connsiteY6" fmla="*/ 1412141 h 1676899"/>
              <a:gd name="connsiteX7" fmla="*/ 11277600 w 11277600"/>
              <a:gd name="connsiteY7" fmla="*/ 865058 h 1676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7600" h="1676899">
                <a:moveTo>
                  <a:pt x="0" y="1440792"/>
                </a:moveTo>
                <a:cubicBezTo>
                  <a:pt x="718255" y="722536"/>
                  <a:pt x="1044024" y="-37808"/>
                  <a:pt x="1639851" y="1458"/>
                </a:cubicBezTo>
                <a:cubicBezTo>
                  <a:pt x="2235678" y="40724"/>
                  <a:pt x="2919757" y="1645342"/>
                  <a:pt x="3574960" y="1676387"/>
                </a:cubicBezTo>
                <a:cubicBezTo>
                  <a:pt x="4230163" y="1707432"/>
                  <a:pt x="4962504" y="321167"/>
                  <a:pt x="5571067" y="187725"/>
                </a:cubicBezTo>
                <a:cubicBezTo>
                  <a:pt x="6179630" y="54283"/>
                  <a:pt x="6676003" y="892667"/>
                  <a:pt x="7226336" y="875734"/>
                </a:cubicBezTo>
                <a:cubicBezTo>
                  <a:pt x="7776669" y="858801"/>
                  <a:pt x="8378043" y="-3276"/>
                  <a:pt x="8873067" y="86125"/>
                </a:cubicBezTo>
                <a:cubicBezTo>
                  <a:pt x="9368091" y="175526"/>
                  <a:pt x="9795724" y="1282319"/>
                  <a:pt x="10196479" y="1412141"/>
                </a:cubicBezTo>
                <a:cubicBezTo>
                  <a:pt x="10597234" y="1541963"/>
                  <a:pt x="11215511" y="1209369"/>
                  <a:pt x="11277600" y="865058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Forme libre 3"/>
          <p:cNvSpPr/>
          <p:nvPr/>
        </p:nvSpPr>
        <p:spPr>
          <a:xfrm>
            <a:off x="178523" y="2363332"/>
            <a:ext cx="3448594" cy="899944"/>
          </a:xfrm>
          <a:custGeom>
            <a:avLst/>
            <a:gdLst>
              <a:gd name="connsiteX0" fmla="*/ 0 w 11277600"/>
              <a:gd name="connsiteY0" fmla="*/ 1439338 h 1450425"/>
              <a:gd name="connsiteX1" fmla="*/ 2065867 w 11277600"/>
              <a:gd name="connsiteY1" fmla="*/ 4 h 1450425"/>
              <a:gd name="connsiteX2" fmla="*/ 3776134 w 11277600"/>
              <a:gd name="connsiteY2" fmla="*/ 1422404 h 1450425"/>
              <a:gd name="connsiteX3" fmla="*/ 5571067 w 11277600"/>
              <a:gd name="connsiteY3" fmla="*/ 186271 h 1450425"/>
              <a:gd name="connsiteX4" fmla="*/ 7179734 w 11277600"/>
              <a:gd name="connsiteY4" fmla="*/ 1253071 h 1450425"/>
              <a:gd name="connsiteX5" fmla="*/ 8873067 w 11277600"/>
              <a:gd name="connsiteY5" fmla="*/ 84671 h 1450425"/>
              <a:gd name="connsiteX6" fmla="*/ 10752667 w 11277600"/>
              <a:gd name="connsiteY6" fmla="*/ 1422404 h 1450425"/>
              <a:gd name="connsiteX7" fmla="*/ 11277600 w 11277600"/>
              <a:gd name="connsiteY7" fmla="*/ 863604 h 1450425"/>
              <a:gd name="connsiteX0" fmla="*/ 0 w 11277600"/>
              <a:gd name="connsiteY0" fmla="*/ 1439338 h 1439417"/>
              <a:gd name="connsiteX1" fmla="*/ 2065867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574959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574959 w 11277600"/>
              <a:gd name="connsiteY2" fmla="*/ 1422404 h 1439417"/>
              <a:gd name="connsiteX3" fmla="*/ 5571067 w 11277600"/>
              <a:gd name="connsiteY3" fmla="*/ 186271 h 1439417"/>
              <a:gd name="connsiteX4" fmla="*/ 7226336 w 11277600"/>
              <a:gd name="connsiteY4" fmla="*/ 874280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40792 h 1676899"/>
              <a:gd name="connsiteX1" fmla="*/ 1639851 w 11277600"/>
              <a:gd name="connsiteY1" fmla="*/ 1458 h 1676899"/>
              <a:gd name="connsiteX2" fmla="*/ 3574960 w 11277600"/>
              <a:gd name="connsiteY2" fmla="*/ 1676387 h 1676899"/>
              <a:gd name="connsiteX3" fmla="*/ 5571067 w 11277600"/>
              <a:gd name="connsiteY3" fmla="*/ 187725 h 1676899"/>
              <a:gd name="connsiteX4" fmla="*/ 7226336 w 11277600"/>
              <a:gd name="connsiteY4" fmla="*/ 875734 h 1676899"/>
              <a:gd name="connsiteX5" fmla="*/ 8873067 w 11277600"/>
              <a:gd name="connsiteY5" fmla="*/ 86125 h 1676899"/>
              <a:gd name="connsiteX6" fmla="*/ 10196479 w 11277600"/>
              <a:gd name="connsiteY6" fmla="*/ 1412141 h 1676899"/>
              <a:gd name="connsiteX7" fmla="*/ 11277600 w 11277600"/>
              <a:gd name="connsiteY7" fmla="*/ 865058 h 1676899"/>
              <a:gd name="connsiteX0" fmla="*/ 0 w 12209633"/>
              <a:gd name="connsiteY0" fmla="*/ 1440792 h 1676901"/>
              <a:gd name="connsiteX1" fmla="*/ 1639851 w 12209633"/>
              <a:gd name="connsiteY1" fmla="*/ 1458 h 1676901"/>
              <a:gd name="connsiteX2" fmla="*/ 3574960 w 12209633"/>
              <a:gd name="connsiteY2" fmla="*/ 1676387 h 1676901"/>
              <a:gd name="connsiteX3" fmla="*/ 5571067 w 12209633"/>
              <a:gd name="connsiteY3" fmla="*/ 187725 h 1676901"/>
              <a:gd name="connsiteX4" fmla="*/ 7226336 w 12209633"/>
              <a:gd name="connsiteY4" fmla="*/ 875734 h 1676901"/>
              <a:gd name="connsiteX5" fmla="*/ 8873067 w 12209633"/>
              <a:gd name="connsiteY5" fmla="*/ 86125 h 1676901"/>
              <a:gd name="connsiteX6" fmla="*/ 10196479 w 12209633"/>
              <a:gd name="connsiteY6" fmla="*/ 1412141 h 1676901"/>
              <a:gd name="connsiteX7" fmla="*/ 12209633 w 12209633"/>
              <a:gd name="connsiteY7" fmla="*/ 839808 h 1676901"/>
              <a:gd name="connsiteX0" fmla="*/ 0 w 12302837"/>
              <a:gd name="connsiteY0" fmla="*/ 746060 h 1739755"/>
              <a:gd name="connsiteX1" fmla="*/ 1733055 w 12302837"/>
              <a:gd name="connsiteY1" fmla="*/ 64314 h 1739755"/>
              <a:gd name="connsiteX2" fmla="*/ 3668164 w 12302837"/>
              <a:gd name="connsiteY2" fmla="*/ 1739243 h 1739755"/>
              <a:gd name="connsiteX3" fmla="*/ 5664271 w 12302837"/>
              <a:gd name="connsiteY3" fmla="*/ 250581 h 1739755"/>
              <a:gd name="connsiteX4" fmla="*/ 7319540 w 12302837"/>
              <a:gd name="connsiteY4" fmla="*/ 938590 h 1739755"/>
              <a:gd name="connsiteX5" fmla="*/ 8966271 w 12302837"/>
              <a:gd name="connsiteY5" fmla="*/ 148981 h 1739755"/>
              <a:gd name="connsiteX6" fmla="*/ 10289683 w 12302837"/>
              <a:gd name="connsiteY6" fmla="*/ 1474997 h 1739755"/>
              <a:gd name="connsiteX7" fmla="*/ 12302837 w 12302837"/>
              <a:gd name="connsiteY7" fmla="*/ 902664 h 1739755"/>
              <a:gd name="connsiteX0" fmla="*/ 0 w 12302837"/>
              <a:gd name="connsiteY0" fmla="*/ 746060 h 1739757"/>
              <a:gd name="connsiteX1" fmla="*/ 1733055 w 12302837"/>
              <a:gd name="connsiteY1" fmla="*/ 64314 h 1739757"/>
              <a:gd name="connsiteX2" fmla="*/ 3668164 w 12302837"/>
              <a:gd name="connsiteY2" fmla="*/ 1739243 h 1739757"/>
              <a:gd name="connsiteX3" fmla="*/ 5664271 w 12302837"/>
              <a:gd name="connsiteY3" fmla="*/ 250581 h 1739757"/>
              <a:gd name="connsiteX4" fmla="*/ 7319540 w 12302837"/>
              <a:gd name="connsiteY4" fmla="*/ 938590 h 1739757"/>
              <a:gd name="connsiteX5" fmla="*/ 8966271 w 12302837"/>
              <a:gd name="connsiteY5" fmla="*/ 148981 h 1739757"/>
              <a:gd name="connsiteX6" fmla="*/ 10289683 w 12302837"/>
              <a:gd name="connsiteY6" fmla="*/ 1474997 h 1739757"/>
              <a:gd name="connsiteX7" fmla="*/ 12302837 w 12302837"/>
              <a:gd name="connsiteY7" fmla="*/ 902664 h 173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02837" h="1739757">
                <a:moveTo>
                  <a:pt x="0" y="746060"/>
                </a:moveTo>
                <a:cubicBezTo>
                  <a:pt x="718255" y="27804"/>
                  <a:pt x="1121694" y="-101216"/>
                  <a:pt x="1733055" y="64314"/>
                </a:cubicBezTo>
                <a:cubicBezTo>
                  <a:pt x="2344416" y="229844"/>
                  <a:pt x="3012961" y="1708198"/>
                  <a:pt x="3668164" y="1739243"/>
                </a:cubicBezTo>
                <a:cubicBezTo>
                  <a:pt x="4323367" y="1770288"/>
                  <a:pt x="5055708" y="384023"/>
                  <a:pt x="5664271" y="250581"/>
                </a:cubicBezTo>
                <a:cubicBezTo>
                  <a:pt x="6272834" y="117139"/>
                  <a:pt x="6769207" y="955523"/>
                  <a:pt x="7319540" y="938590"/>
                </a:cubicBezTo>
                <a:cubicBezTo>
                  <a:pt x="7869873" y="921657"/>
                  <a:pt x="8471247" y="59580"/>
                  <a:pt x="8966271" y="148981"/>
                </a:cubicBezTo>
                <a:cubicBezTo>
                  <a:pt x="9461295" y="238382"/>
                  <a:pt x="9888928" y="1345175"/>
                  <a:pt x="10289683" y="1474997"/>
                </a:cubicBezTo>
                <a:cubicBezTo>
                  <a:pt x="10690438" y="1604819"/>
                  <a:pt x="12240748" y="1246975"/>
                  <a:pt x="12302837" y="902664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Forme libre 3"/>
          <p:cNvSpPr/>
          <p:nvPr/>
        </p:nvSpPr>
        <p:spPr>
          <a:xfrm>
            <a:off x="326572" y="3458126"/>
            <a:ext cx="3161211" cy="759149"/>
          </a:xfrm>
          <a:custGeom>
            <a:avLst/>
            <a:gdLst>
              <a:gd name="connsiteX0" fmla="*/ 0 w 11277600"/>
              <a:gd name="connsiteY0" fmla="*/ 1439338 h 1450425"/>
              <a:gd name="connsiteX1" fmla="*/ 2065867 w 11277600"/>
              <a:gd name="connsiteY1" fmla="*/ 4 h 1450425"/>
              <a:gd name="connsiteX2" fmla="*/ 3776134 w 11277600"/>
              <a:gd name="connsiteY2" fmla="*/ 1422404 h 1450425"/>
              <a:gd name="connsiteX3" fmla="*/ 5571067 w 11277600"/>
              <a:gd name="connsiteY3" fmla="*/ 186271 h 1450425"/>
              <a:gd name="connsiteX4" fmla="*/ 7179734 w 11277600"/>
              <a:gd name="connsiteY4" fmla="*/ 1253071 h 1450425"/>
              <a:gd name="connsiteX5" fmla="*/ 8873067 w 11277600"/>
              <a:gd name="connsiteY5" fmla="*/ 84671 h 1450425"/>
              <a:gd name="connsiteX6" fmla="*/ 10752667 w 11277600"/>
              <a:gd name="connsiteY6" fmla="*/ 1422404 h 1450425"/>
              <a:gd name="connsiteX7" fmla="*/ 11277600 w 11277600"/>
              <a:gd name="connsiteY7" fmla="*/ 863604 h 1450425"/>
              <a:gd name="connsiteX0" fmla="*/ 0 w 11277600"/>
              <a:gd name="connsiteY0" fmla="*/ 1439338 h 1439417"/>
              <a:gd name="connsiteX1" fmla="*/ 2065867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574959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67495 h 1467574"/>
              <a:gd name="connsiteX1" fmla="*/ 1639851 w 11277600"/>
              <a:gd name="connsiteY1" fmla="*/ 28161 h 1467574"/>
              <a:gd name="connsiteX2" fmla="*/ 3714763 w 11277600"/>
              <a:gd name="connsiteY2" fmla="*/ 490951 h 1467574"/>
              <a:gd name="connsiteX3" fmla="*/ 5571067 w 11277600"/>
              <a:gd name="connsiteY3" fmla="*/ 214428 h 1467574"/>
              <a:gd name="connsiteX4" fmla="*/ 7179734 w 11277600"/>
              <a:gd name="connsiteY4" fmla="*/ 1281228 h 1467574"/>
              <a:gd name="connsiteX5" fmla="*/ 8873067 w 11277600"/>
              <a:gd name="connsiteY5" fmla="*/ 112828 h 1467574"/>
              <a:gd name="connsiteX6" fmla="*/ 10196479 w 11277600"/>
              <a:gd name="connsiteY6" fmla="*/ 1438844 h 1467574"/>
              <a:gd name="connsiteX7" fmla="*/ 11277600 w 11277600"/>
              <a:gd name="connsiteY7" fmla="*/ 891761 h 146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7600" h="1467574">
                <a:moveTo>
                  <a:pt x="0" y="1467495"/>
                </a:moveTo>
                <a:cubicBezTo>
                  <a:pt x="718255" y="749239"/>
                  <a:pt x="1020724" y="190918"/>
                  <a:pt x="1639851" y="28161"/>
                </a:cubicBezTo>
                <a:cubicBezTo>
                  <a:pt x="2258978" y="-134596"/>
                  <a:pt x="3059560" y="459906"/>
                  <a:pt x="3714763" y="490951"/>
                </a:cubicBezTo>
                <a:cubicBezTo>
                  <a:pt x="4369966" y="521996"/>
                  <a:pt x="4993572" y="82715"/>
                  <a:pt x="5571067" y="214428"/>
                </a:cubicBezTo>
                <a:cubicBezTo>
                  <a:pt x="6148562" y="346141"/>
                  <a:pt x="6629401" y="1298161"/>
                  <a:pt x="7179734" y="1281228"/>
                </a:cubicBezTo>
                <a:cubicBezTo>
                  <a:pt x="7730067" y="1264295"/>
                  <a:pt x="8370276" y="86559"/>
                  <a:pt x="8873067" y="112828"/>
                </a:cubicBezTo>
                <a:cubicBezTo>
                  <a:pt x="9375858" y="139097"/>
                  <a:pt x="9795724" y="1309022"/>
                  <a:pt x="10196479" y="1438844"/>
                </a:cubicBezTo>
                <a:cubicBezTo>
                  <a:pt x="10597234" y="1568666"/>
                  <a:pt x="11215511" y="1236072"/>
                  <a:pt x="11277600" y="891761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Forme libre 3"/>
          <p:cNvSpPr/>
          <p:nvPr/>
        </p:nvSpPr>
        <p:spPr>
          <a:xfrm>
            <a:off x="326572" y="4616382"/>
            <a:ext cx="3161211" cy="701009"/>
          </a:xfrm>
          <a:custGeom>
            <a:avLst/>
            <a:gdLst>
              <a:gd name="connsiteX0" fmla="*/ 0 w 11277600"/>
              <a:gd name="connsiteY0" fmla="*/ 1439338 h 1450425"/>
              <a:gd name="connsiteX1" fmla="*/ 2065867 w 11277600"/>
              <a:gd name="connsiteY1" fmla="*/ 4 h 1450425"/>
              <a:gd name="connsiteX2" fmla="*/ 3776134 w 11277600"/>
              <a:gd name="connsiteY2" fmla="*/ 1422404 h 1450425"/>
              <a:gd name="connsiteX3" fmla="*/ 5571067 w 11277600"/>
              <a:gd name="connsiteY3" fmla="*/ 186271 h 1450425"/>
              <a:gd name="connsiteX4" fmla="*/ 7179734 w 11277600"/>
              <a:gd name="connsiteY4" fmla="*/ 1253071 h 1450425"/>
              <a:gd name="connsiteX5" fmla="*/ 8873067 w 11277600"/>
              <a:gd name="connsiteY5" fmla="*/ 84671 h 1450425"/>
              <a:gd name="connsiteX6" fmla="*/ 10752667 w 11277600"/>
              <a:gd name="connsiteY6" fmla="*/ 1422404 h 1450425"/>
              <a:gd name="connsiteX7" fmla="*/ 11277600 w 11277600"/>
              <a:gd name="connsiteY7" fmla="*/ 863604 h 1450425"/>
              <a:gd name="connsiteX0" fmla="*/ 0 w 11277600"/>
              <a:gd name="connsiteY0" fmla="*/ 1439338 h 1439417"/>
              <a:gd name="connsiteX1" fmla="*/ 2065867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574959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67495 h 1467574"/>
              <a:gd name="connsiteX1" fmla="*/ 1639851 w 11277600"/>
              <a:gd name="connsiteY1" fmla="*/ 28161 h 1467574"/>
              <a:gd name="connsiteX2" fmla="*/ 3714763 w 11277600"/>
              <a:gd name="connsiteY2" fmla="*/ 490951 h 1467574"/>
              <a:gd name="connsiteX3" fmla="*/ 5571067 w 11277600"/>
              <a:gd name="connsiteY3" fmla="*/ 214428 h 1467574"/>
              <a:gd name="connsiteX4" fmla="*/ 7179734 w 11277600"/>
              <a:gd name="connsiteY4" fmla="*/ 1281228 h 1467574"/>
              <a:gd name="connsiteX5" fmla="*/ 8873067 w 11277600"/>
              <a:gd name="connsiteY5" fmla="*/ 112828 h 1467574"/>
              <a:gd name="connsiteX6" fmla="*/ 10196479 w 11277600"/>
              <a:gd name="connsiteY6" fmla="*/ 1438844 h 1467574"/>
              <a:gd name="connsiteX7" fmla="*/ 11277600 w 11277600"/>
              <a:gd name="connsiteY7" fmla="*/ 891761 h 1467574"/>
              <a:gd name="connsiteX0" fmla="*/ 0 w 11277600"/>
              <a:gd name="connsiteY0" fmla="*/ 1355100 h 1798622"/>
              <a:gd name="connsiteX1" fmla="*/ 1686454 w 11277600"/>
              <a:gd name="connsiteY1" fmla="*/ 1784479 h 1798622"/>
              <a:gd name="connsiteX2" fmla="*/ 3714763 w 11277600"/>
              <a:gd name="connsiteY2" fmla="*/ 378556 h 1798622"/>
              <a:gd name="connsiteX3" fmla="*/ 5571067 w 11277600"/>
              <a:gd name="connsiteY3" fmla="*/ 102033 h 1798622"/>
              <a:gd name="connsiteX4" fmla="*/ 7179734 w 11277600"/>
              <a:gd name="connsiteY4" fmla="*/ 1168833 h 1798622"/>
              <a:gd name="connsiteX5" fmla="*/ 8873067 w 11277600"/>
              <a:gd name="connsiteY5" fmla="*/ 433 h 1798622"/>
              <a:gd name="connsiteX6" fmla="*/ 10196479 w 11277600"/>
              <a:gd name="connsiteY6" fmla="*/ 1326449 h 1798622"/>
              <a:gd name="connsiteX7" fmla="*/ 11277600 w 11277600"/>
              <a:gd name="connsiteY7" fmla="*/ 779366 h 1798622"/>
              <a:gd name="connsiteX0" fmla="*/ 0 w 11277600"/>
              <a:gd name="connsiteY0" fmla="*/ 1355100 h 1355179"/>
              <a:gd name="connsiteX1" fmla="*/ 1686454 w 11277600"/>
              <a:gd name="connsiteY1" fmla="*/ 1153157 h 1355179"/>
              <a:gd name="connsiteX2" fmla="*/ 3714763 w 11277600"/>
              <a:gd name="connsiteY2" fmla="*/ 378556 h 1355179"/>
              <a:gd name="connsiteX3" fmla="*/ 5571067 w 11277600"/>
              <a:gd name="connsiteY3" fmla="*/ 102033 h 1355179"/>
              <a:gd name="connsiteX4" fmla="*/ 7179734 w 11277600"/>
              <a:gd name="connsiteY4" fmla="*/ 1168833 h 1355179"/>
              <a:gd name="connsiteX5" fmla="*/ 8873067 w 11277600"/>
              <a:gd name="connsiteY5" fmla="*/ 433 h 1355179"/>
              <a:gd name="connsiteX6" fmla="*/ 10196479 w 11277600"/>
              <a:gd name="connsiteY6" fmla="*/ 1326449 h 1355179"/>
              <a:gd name="connsiteX7" fmla="*/ 11277600 w 11277600"/>
              <a:gd name="connsiteY7" fmla="*/ 779366 h 13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7600" h="1355179">
                <a:moveTo>
                  <a:pt x="0" y="1355100"/>
                </a:moveTo>
                <a:cubicBezTo>
                  <a:pt x="718255" y="636844"/>
                  <a:pt x="1067327" y="1315914"/>
                  <a:pt x="1686454" y="1153157"/>
                </a:cubicBezTo>
                <a:cubicBezTo>
                  <a:pt x="2305581" y="990400"/>
                  <a:pt x="3067327" y="553743"/>
                  <a:pt x="3714763" y="378556"/>
                </a:cubicBezTo>
                <a:cubicBezTo>
                  <a:pt x="4362199" y="203369"/>
                  <a:pt x="4993572" y="-29680"/>
                  <a:pt x="5571067" y="102033"/>
                </a:cubicBezTo>
                <a:cubicBezTo>
                  <a:pt x="6148562" y="233746"/>
                  <a:pt x="6629401" y="1185766"/>
                  <a:pt x="7179734" y="1168833"/>
                </a:cubicBezTo>
                <a:cubicBezTo>
                  <a:pt x="7730067" y="1151900"/>
                  <a:pt x="8370276" y="-25836"/>
                  <a:pt x="8873067" y="433"/>
                </a:cubicBezTo>
                <a:cubicBezTo>
                  <a:pt x="9375858" y="26702"/>
                  <a:pt x="9795724" y="1196627"/>
                  <a:pt x="10196479" y="1326449"/>
                </a:cubicBezTo>
                <a:cubicBezTo>
                  <a:pt x="10597234" y="1456271"/>
                  <a:pt x="11215511" y="1123677"/>
                  <a:pt x="11277600" y="779366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Forme libre 3"/>
          <p:cNvSpPr/>
          <p:nvPr/>
        </p:nvSpPr>
        <p:spPr>
          <a:xfrm>
            <a:off x="322213" y="5676779"/>
            <a:ext cx="3161211" cy="744584"/>
          </a:xfrm>
          <a:custGeom>
            <a:avLst/>
            <a:gdLst>
              <a:gd name="connsiteX0" fmla="*/ 0 w 11277600"/>
              <a:gd name="connsiteY0" fmla="*/ 1439338 h 1450425"/>
              <a:gd name="connsiteX1" fmla="*/ 2065867 w 11277600"/>
              <a:gd name="connsiteY1" fmla="*/ 4 h 1450425"/>
              <a:gd name="connsiteX2" fmla="*/ 3776134 w 11277600"/>
              <a:gd name="connsiteY2" fmla="*/ 1422404 h 1450425"/>
              <a:gd name="connsiteX3" fmla="*/ 5571067 w 11277600"/>
              <a:gd name="connsiteY3" fmla="*/ 186271 h 1450425"/>
              <a:gd name="connsiteX4" fmla="*/ 7179734 w 11277600"/>
              <a:gd name="connsiteY4" fmla="*/ 1253071 h 1450425"/>
              <a:gd name="connsiteX5" fmla="*/ 8873067 w 11277600"/>
              <a:gd name="connsiteY5" fmla="*/ 84671 h 1450425"/>
              <a:gd name="connsiteX6" fmla="*/ 10752667 w 11277600"/>
              <a:gd name="connsiteY6" fmla="*/ 1422404 h 1450425"/>
              <a:gd name="connsiteX7" fmla="*/ 11277600 w 11277600"/>
              <a:gd name="connsiteY7" fmla="*/ 863604 h 1450425"/>
              <a:gd name="connsiteX0" fmla="*/ 0 w 11277600"/>
              <a:gd name="connsiteY0" fmla="*/ 1439338 h 1439417"/>
              <a:gd name="connsiteX1" fmla="*/ 2065867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574959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7600" h="1439417">
                <a:moveTo>
                  <a:pt x="0" y="1439338"/>
                </a:moveTo>
                <a:cubicBezTo>
                  <a:pt x="718255" y="721082"/>
                  <a:pt x="1044025" y="2826"/>
                  <a:pt x="1639851" y="4"/>
                </a:cubicBezTo>
                <a:cubicBezTo>
                  <a:pt x="2235677" y="-2818"/>
                  <a:pt x="2919756" y="1391359"/>
                  <a:pt x="3574959" y="1422404"/>
                </a:cubicBezTo>
                <a:cubicBezTo>
                  <a:pt x="4230162" y="1453449"/>
                  <a:pt x="4970271" y="214493"/>
                  <a:pt x="5571067" y="186271"/>
                </a:cubicBezTo>
                <a:cubicBezTo>
                  <a:pt x="6171863" y="158049"/>
                  <a:pt x="6629401" y="1270004"/>
                  <a:pt x="7179734" y="1253071"/>
                </a:cubicBezTo>
                <a:cubicBezTo>
                  <a:pt x="7730067" y="1236138"/>
                  <a:pt x="8370276" y="58402"/>
                  <a:pt x="8873067" y="84671"/>
                </a:cubicBezTo>
                <a:cubicBezTo>
                  <a:pt x="9375858" y="110940"/>
                  <a:pt x="9795724" y="1280865"/>
                  <a:pt x="10196479" y="1410687"/>
                </a:cubicBezTo>
                <a:cubicBezTo>
                  <a:pt x="10597234" y="1540509"/>
                  <a:pt x="11215511" y="1207915"/>
                  <a:pt x="11277600" y="863604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30628" y="170308"/>
            <a:ext cx="3553097" cy="1005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6272" y="1224046"/>
            <a:ext cx="3553097" cy="1005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6272" y="2295202"/>
            <a:ext cx="3553097" cy="1005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6271" y="3366358"/>
            <a:ext cx="3553097" cy="1005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271" y="4463967"/>
            <a:ext cx="3553097" cy="1005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6271" y="5546151"/>
            <a:ext cx="3553097" cy="1005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302" y="3026720"/>
            <a:ext cx="3085961" cy="45566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7" name="Rectangle 16"/>
          <p:cNvSpPr/>
          <p:nvPr/>
        </p:nvSpPr>
        <p:spPr>
          <a:xfrm>
            <a:off x="8814302" y="3026929"/>
            <a:ext cx="3085961" cy="568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8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193" y="3054371"/>
            <a:ext cx="441269" cy="400357"/>
          </a:xfrm>
          <a:prstGeom prst="rect">
            <a:avLst/>
          </a:prstGeom>
        </p:spPr>
      </p:pic>
      <p:pic>
        <p:nvPicPr>
          <p:cNvPr id="19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8258" y="2492906"/>
            <a:ext cx="1578048" cy="3682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2229886"/>
            <a:ext cx="3685960" cy="2894563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016138" y="352698"/>
            <a:ext cx="1841862" cy="1358536"/>
          </a:xfrm>
          <a:prstGeom prst="wedgeRectCallout">
            <a:avLst>
              <a:gd name="adj1" fmla="val -67834"/>
              <a:gd name="adj2" fmla="val 881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073" y="551426"/>
            <a:ext cx="974853" cy="88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2229886"/>
            <a:ext cx="3685960" cy="2894563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016138" y="352698"/>
            <a:ext cx="1841862" cy="1358536"/>
          </a:xfrm>
          <a:prstGeom prst="wedgeRectCallout">
            <a:avLst>
              <a:gd name="adj1" fmla="val -67834"/>
              <a:gd name="adj2" fmla="val 881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rme libre 3"/>
          <p:cNvSpPr/>
          <p:nvPr/>
        </p:nvSpPr>
        <p:spPr>
          <a:xfrm>
            <a:off x="396965" y="3054371"/>
            <a:ext cx="3161211" cy="744584"/>
          </a:xfrm>
          <a:custGeom>
            <a:avLst/>
            <a:gdLst>
              <a:gd name="connsiteX0" fmla="*/ 0 w 11277600"/>
              <a:gd name="connsiteY0" fmla="*/ 1439338 h 1450425"/>
              <a:gd name="connsiteX1" fmla="*/ 2065867 w 11277600"/>
              <a:gd name="connsiteY1" fmla="*/ 4 h 1450425"/>
              <a:gd name="connsiteX2" fmla="*/ 3776134 w 11277600"/>
              <a:gd name="connsiteY2" fmla="*/ 1422404 h 1450425"/>
              <a:gd name="connsiteX3" fmla="*/ 5571067 w 11277600"/>
              <a:gd name="connsiteY3" fmla="*/ 186271 h 1450425"/>
              <a:gd name="connsiteX4" fmla="*/ 7179734 w 11277600"/>
              <a:gd name="connsiteY4" fmla="*/ 1253071 h 1450425"/>
              <a:gd name="connsiteX5" fmla="*/ 8873067 w 11277600"/>
              <a:gd name="connsiteY5" fmla="*/ 84671 h 1450425"/>
              <a:gd name="connsiteX6" fmla="*/ 10752667 w 11277600"/>
              <a:gd name="connsiteY6" fmla="*/ 1422404 h 1450425"/>
              <a:gd name="connsiteX7" fmla="*/ 11277600 w 11277600"/>
              <a:gd name="connsiteY7" fmla="*/ 863604 h 1450425"/>
              <a:gd name="connsiteX0" fmla="*/ 0 w 11277600"/>
              <a:gd name="connsiteY0" fmla="*/ 1439338 h 1439417"/>
              <a:gd name="connsiteX1" fmla="*/ 2065867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574959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574959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919669 w 11277600"/>
              <a:gd name="connsiteY5" fmla="*/ 993776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7600" h="1439417">
                <a:moveTo>
                  <a:pt x="0" y="1439338"/>
                </a:moveTo>
                <a:cubicBezTo>
                  <a:pt x="718255" y="721082"/>
                  <a:pt x="1044025" y="2826"/>
                  <a:pt x="1639851" y="4"/>
                </a:cubicBezTo>
                <a:cubicBezTo>
                  <a:pt x="2235677" y="-2818"/>
                  <a:pt x="2919756" y="1391359"/>
                  <a:pt x="3574959" y="1422404"/>
                </a:cubicBezTo>
                <a:cubicBezTo>
                  <a:pt x="4230162" y="1453449"/>
                  <a:pt x="4970271" y="214493"/>
                  <a:pt x="5571067" y="186271"/>
                </a:cubicBezTo>
                <a:cubicBezTo>
                  <a:pt x="6171863" y="158049"/>
                  <a:pt x="6621634" y="1118487"/>
                  <a:pt x="7179734" y="1253071"/>
                </a:cubicBezTo>
                <a:cubicBezTo>
                  <a:pt x="7737834" y="1387655"/>
                  <a:pt x="8416878" y="967507"/>
                  <a:pt x="8919669" y="993776"/>
                </a:cubicBezTo>
                <a:cubicBezTo>
                  <a:pt x="9422460" y="1020045"/>
                  <a:pt x="9795724" y="1280865"/>
                  <a:pt x="10196479" y="1410687"/>
                </a:cubicBezTo>
                <a:cubicBezTo>
                  <a:pt x="10597234" y="1540509"/>
                  <a:pt x="11215511" y="1207915"/>
                  <a:pt x="11277600" y="863604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01023" y="2944882"/>
            <a:ext cx="3553097" cy="1005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17028" y="447190"/>
            <a:ext cx="14499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smtClean="0"/>
              <a:t>?</a:t>
            </a:r>
            <a:endParaRPr lang="en-US" sz="7000" dirty="0"/>
          </a:p>
        </p:txBody>
      </p:sp>
      <p:sp>
        <p:nvSpPr>
          <p:cNvPr id="25" name="Cloud Callout 24"/>
          <p:cNvSpPr/>
          <p:nvPr/>
        </p:nvSpPr>
        <p:spPr>
          <a:xfrm>
            <a:off x="7850777" y="447190"/>
            <a:ext cx="4341223" cy="3122022"/>
          </a:xfrm>
          <a:prstGeom prst="cloudCallout">
            <a:avLst>
              <a:gd name="adj1" fmla="val -51224"/>
              <a:gd name="adj2" fmla="val 596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599" y="1003359"/>
            <a:ext cx="2821578" cy="183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๠๹๎๷๬๾๾๴๱๴๰๯"/>
  <p:tag name="DATETIME" val="฼฼ฺ฼฻ฺ฽฻฼ใหห฼แๅ฽แ๛๘หำ๒๘๟ึ฼ๅ฻ิ"/>
  <p:tag name="DONEBY" val="๞๟๧๾๮๳๴๰๽๬๲"/>
  <p:tag name="IPADDRESS" val="๒๙ํ๎๢๗฼฾฻เ"/>
  <p:tag name="APPVER" val="฾ู฻"/>
  <p:tag name="RANDOM" val="11"/>
  <p:tag name="CHECKSUM" val="฿฿โ฿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STMicroelectronics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Giacomo SCHIERANO</dc:creator>
  <cp:lastModifiedBy>Giacomo SCHIERANO</cp:lastModifiedBy>
  <cp:revision>5</cp:revision>
  <dcterms:created xsi:type="dcterms:W3CDTF">2018-11-10T14:20:28Z</dcterms:created>
  <dcterms:modified xsi:type="dcterms:W3CDTF">2018-11-10T16:31:26Z</dcterms:modified>
</cp:coreProperties>
</file>