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8002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21"/>
            <a:ext cx="914400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535"/>
            <a:ext cx="914400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1" indent="0" algn="ctr">
              <a:buNone/>
              <a:defRPr sz="525"/>
            </a:lvl2pPr>
            <a:lvl3pPr marL="240023" indent="0" algn="ctr">
              <a:buNone/>
              <a:defRPr sz="472"/>
            </a:lvl3pPr>
            <a:lvl4pPr marL="360034" indent="0" algn="ctr">
              <a:buNone/>
              <a:defRPr sz="420"/>
            </a:lvl4pPr>
            <a:lvl5pPr marL="480045" indent="0" algn="ctr">
              <a:buNone/>
              <a:defRPr sz="420"/>
            </a:lvl5pPr>
            <a:lvl6pPr marL="600056" indent="0" algn="ctr">
              <a:buNone/>
              <a:defRPr sz="420"/>
            </a:lvl6pPr>
            <a:lvl7pPr marL="720068" indent="0" algn="ctr">
              <a:buNone/>
              <a:defRPr sz="420"/>
            </a:lvl7pPr>
            <a:lvl8pPr marL="840079" indent="0" algn="ctr">
              <a:buNone/>
              <a:defRPr sz="420"/>
            </a:lvl8pPr>
            <a:lvl9pPr marL="960090" indent="0" algn="ctr">
              <a:buNone/>
              <a:defRPr sz="42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847"/>
            <a:ext cx="2628900" cy="152560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847"/>
            <a:ext cx="7734300" cy="15256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0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8808"/>
            <a:ext cx="1051560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04735"/>
            <a:ext cx="1051560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1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2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34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56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68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079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2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227"/>
            <a:ext cx="5181600" cy="11422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227"/>
            <a:ext cx="5181600" cy="114222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03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46"/>
            <a:ext cx="10515600" cy="34796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441306"/>
            <a:ext cx="515778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1" indent="0">
              <a:buNone/>
              <a:defRPr sz="525" b="1"/>
            </a:lvl2pPr>
            <a:lvl3pPr marL="240023" indent="0">
              <a:buNone/>
              <a:defRPr sz="472" b="1"/>
            </a:lvl3pPr>
            <a:lvl4pPr marL="360034" indent="0">
              <a:buNone/>
              <a:defRPr sz="420" b="1"/>
            </a:lvl4pPr>
            <a:lvl5pPr marL="480045" indent="0">
              <a:buNone/>
              <a:defRPr sz="420" b="1"/>
            </a:lvl5pPr>
            <a:lvl6pPr marL="600056" indent="0">
              <a:buNone/>
              <a:defRPr sz="420" b="1"/>
            </a:lvl6pPr>
            <a:lvl7pPr marL="720068" indent="0">
              <a:buNone/>
              <a:defRPr sz="420" b="1"/>
            </a:lvl7pPr>
            <a:lvl8pPr marL="840079" indent="0">
              <a:buNone/>
              <a:defRPr sz="420" b="1"/>
            </a:lvl8pPr>
            <a:lvl9pPr marL="960090" indent="0">
              <a:buNone/>
              <a:defRPr sz="42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657582"/>
            <a:ext cx="5157787" cy="9672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1306"/>
            <a:ext cx="51831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1" indent="0">
              <a:buNone/>
              <a:defRPr sz="525" b="1"/>
            </a:lvl2pPr>
            <a:lvl3pPr marL="240023" indent="0">
              <a:buNone/>
              <a:defRPr sz="472" b="1"/>
            </a:lvl3pPr>
            <a:lvl4pPr marL="360034" indent="0">
              <a:buNone/>
              <a:defRPr sz="420" b="1"/>
            </a:lvl4pPr>
            <a:lvl5pPr marL="480045" indent="0">
              <a:buNone/>
              <a:defRPr sz="420" b="1"/>
            </a:lvl5pPr>
            <a:lvl6pPr marL="600056" indent="0">
              <a:buNone/>
              <a:defRPr sz="420" b="1"/>
            </a:lvl6pPr>
            <a:lvl7pPr marL="720068" indent="0">
              <a:buNone/>
              <a:defRPr sz="420" b="1"/>
            </a:lvl7pPr>
            <a:lvl8pPr marL="840079" indent="0">
              <a:buNone/>
              <a:defRPr sz="420" b="1"/>
            </a:lvl8pPr>
            <a:lvl9pPr marL="960090" indent="0">
              <a:buNone/>
              <a:defRPr sz="42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57582"/>
            <a:ext cx="5183188" cy="9672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61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0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3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20016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200"/>
            <a:ext cx="617220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1" indent="0">
              <a:buNone/>
              <a:defRPr sz="368"/>
            </a:lvl2pPr>
            <a:lvl3pPr marL="240023" indent="0">
              <a:buNone/>
              <a:defRPr sz="315"/>
            </a:lvl3pPr>
            <a:lvl4pPr marL="360034" indent="0">
              <a:buNone/>
              <a:defRPr sz="263"/>
            </a:lvl4pPr>
            <a:lvl5pPr marL="480045" indent="0">
              <a:buNone/>
              <a:defRPr sz="263"/>
            </a:lvl5pPr>
            <a:lvl6pPr marL="600056" indent="0">
              <a:buNone/>
              <a:defRPr sz="263"/>
            </a:lvl6pPr>
            <a:lvl7pPr marL="720068" indent="0">
              <a:buNone/>
              <a:defRPr sz="263"/>
            </a:lvl7pPr>
            <a:lvl8pPr marL="840079" indent="0">
              <a:buNone/>
              <a:defRPr sz="263"/>
            </a:lvl8pPr>
            <a:lvl9pPr marL="960090" indent="0">
              <a:buNone/>
              <a:defRPr sz="26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120016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200"/>
            <a:ext cx="617220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1" indent="0">
              <a:buNone/>
              <a:defRPr sz="735"/>
            </a:lvl2pPr>
            <a:lvl3pPr marL="240023" indent="0">
              <a:buNone/>
              <a:defRPr sz="630"/>
            </a:lvl3pPr>
            <a:lvl4pPr marL="360034" indent="0">
              <a:buNone/>
              <a:defRPr sz="525"/>
            </a:lvl4pPr>
            <a:lvl5pPr marL="480045" indent="0">
              <a:buNone/>
              <a:defRPr sz="525"/>
            </a:lvl5pPr>
            <a:lvl6pPr marL="600056" indent="0">
              <a:buNone/>
              <a:defRPr sz="525"/>
            </a:lvl6pPr>
            <a:lvl7pPr marL="720068" indent="0">
              <a:buNone/>
              <a:defRPr sz="525"/>
            </a:lvl7pPr>
            <a:lvl8pPr marL="840079" indent="0">
              <a:buNone/>
              <a:defRPr sz="525"/>
            </a:lvl8pPr>
            <a:lvl9pPr marL="960090" indent="0">
              <a:buNone/>
              <a:defRPr sz="52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1" indent="0">
              <a:buNone/>
              <a:defRPr sz="368"/>
            </a:lvl2pPr>
            <a:lvl3pPr marL="240023" indent="0">
              <a:buNone/>
              <a:defRPr sz="315"/>
            </a:lvl3pPr>
            <a:lvl4pPr marL="360034" indent="0">
              <a:buNone/>
              <a:defRPr sz="263"/>
            </a:lvl4pPr>
            <a:lvl5pPr marL="480045" indent="0">
              <a:buNone/>
              <a:defRPr sz="263"/>
            </a:lvl5pPr>
            <a:lvl6pPr marL="600056" indent="0">
              <a:buNone/>
              <a:defRPr sz="263"/>
            </a:lvl6pPr>
            <a:lvl7pPr marL="720068" indent="0">
              <a:buNone/>
              <a:defRPr sz="263"/>
            </a:lvl7pPr>
            <a:lvl8pPr marL="840079" indent="0">
              <a:buNone/>
              <a:defRPr sz="263"/>
            </a:lvl8pPr>
            <a:lvl9pPr marL="960090" indent="0">
              <a:buNone/>
              <a:defRPr sz="26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8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46"/>
            <a:ext cx="1051560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227"/>
            <a:ext cx="1051560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543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9692-F607-4C57-96A4-E953D906C67A}" type="datetimeFigureOut">
              <a:rPr lang="fr-FR" smtClean="0"/>
              <a:t>09/11/2018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543"/>
            <a:ext cx="41148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543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646F-DB69-4782-AE4F-8ED45E7EBB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23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6" indent="-60006" algn="l" defTabSz="24002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17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29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40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51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63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74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085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096" indent="-60006" algn="l" defTabSz="240023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1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23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34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45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56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68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079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090" algn="l" defTabSz="240023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/>
          <p:cNvSpPr/>
          <p:nvPr/>
        </p:nvSpPr>
        <p:spPr>
          <a:xfrm>
            <a:off x="0" y="116941"/>
            <a:ext cx="12103100" cy="1560227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439417">
                <a:moveTo>
                  <a:pt x="0" y="1439338"/>
                </a:moveTo>
                <a:cubicBezTo>
                  <a:pt x="718255" y="721082"/>
                  <a:pt x="1044025" y="2826"/>
                  <a:pt x="1639851" y="4"/>
                </a:cubicBezTo>
                <a:cubicBezTo>
                  <a:pt x="2235677" y="-2818"/>
                  <a:pt x="2919756" y="1391359"/>
                  <a:pt x="3574959" y="1422404"/>
                </a:cubicBezTo>
                <a:cubicBezTo>
                  <a:pt x="4230162" y="1453449"/>
                  <a:pt x="4970271" y="214493"/>
                  <a:pt x="5571067" y="186271"/>
                </a:cubicBezTo>
                <a:cubicBezTo>
                  <a:pt x="6171863" y="158049"/>
                  <a:pt x="6629401" y="1270004"/>
                  <a:pt x="7179734" y="1253071"/>
                </a:cubicBezTo>
                <a:cubicBezTo>
                  <a:pt x="7730067" y="1236138"/>
                  <a:pt x="8370276" y="58402"/>
                  <a:pt x="8873067" y="84671"/>
                </a:cubicBezTo>
                <a:cubicBezTo>
                  <a:pt x="9375858" y="110940"/>
                  <a:pt x="9795724" y="1280865"/>
                  <a:pt x="10196479" y="1410687"/>
                </a:cubicBezTo>
                <a:cubicBezTo>
                  <a:pt x="10597234" y="1540509"/>
                  <a:pt x="11215511" y="1207915"/>
                  <a:pt x="11277600" y="863604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8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/>
          <p:cNvSpPr/>
          <p:nvPr/>
        </p:nvSpPr>
        <p:spPr>
          <a:xfrm>
            <a:off x="0" y="69015"/>
            <a:ext cx="11760200" cy="1608066"/>
          </a:xfrm>
          <a:custGeom>
            <a:avLst/>
            <a:gdLst>
              <a:gd name="connsiteX0" fmla="*/ 0 w 11277600"/>
              <a:gd name="connsiteY0" fmla="*/ 1439338 h 1450425"/>
              <a:gd name="connsiteX1" fmla="*/ 2065867 w 11277600"/>
              <a:gd name="connsiteY1" fmla="*/ 4 h 1450425"/>
              <a:gd name="connsiteX2" fmla="*/ 3776134 w 11277600"/>
              <a:gd name="connsiteY2" fmla="*/ 1422404 h 1450425"/>
              <a:gd name="connsiteX3" fmla="*/ 5571067 w 11277600"/>
              <a:gd name="connsiteY3" fmla="*/ 186271 h 1450425"/>
              <a:gd name="connsiteX4" fmla="*/ 7179734 w 11277600"/>
              <a:gd name="connsiteY4" fmla="*/ 1253071 h 1450425"/>
              <a:gd name="connsiteX5" fmla="*/ 8873067 w 11277600"/>
              <a:gd name="connsiteY5" fmla="*/ 84671 h 1450425"/>
              <a:gd name="connsiteX6" fmla="*/ 10752667 w 11277600"/>
              <a:gd name="connsiteY6" fmla="*/ 1422404 h 1450425"/>
              <a:gd name="connsiteX7" fmla="*/ 11277600 w 11277600"/>
              <a:gd name="connsiteY7" fmla="*/ 863604 h 1450425"/>
              <a:gd name="connsiteX0" fmla="*/ 0 w 11277600"/>
              <a:gd name="connsiteY0" fmla="*/ 1439338 h 1439417"/>
              <a:gd name="connsiteX1" fmla="*/ 2065867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776134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39338 h 1439417"/>
              <a:gd name="connsiteX1" fmla="*/ 1639851 w 11277600"/>
              <a:gd name="connsiteY1" fmla="*/ 4 h 1439417"/>
              <a:gd name="connsiteX2" fmla="*/ 3574959 w 11277600"/>
              <a:gd name="connsiteY2" fmla="*/ 1422404 h 1439417"/>
              <a:gd name="connsiteX3" fmla="*/ 5571067 w 11277600"/>
              <a:gd name="connsiteY3" fmla="*/ 186271 h 1439417"/>
              <a:gd name="connsiteX4" fmla="*/ 7179734 w 11277600"/>
              <a:gd name="connsiteY4" fmla="*/ 1253071 h 1439417"/>
              <a:gd name="connsiteX5" fmla="*/ 8873067 w 11277600"/>
              <a:gd name="connsiteY5" fmla="*/ 84671 h 1439417"/>
              <a:gd name="connsiteX6" fmla="*/ 10196479 w 11277600"/>
              <a:gd name="connsiteY6" fmla="*/ 1410687 h 1439417"/>
              <a:gd name="connsiteX7" fmla="*/ 11277600 w 11277600"/>
              <a:gd name="connsiteY7" fmla="*/ 863604 h 1439417"/>
              <a:gd name="connsiteX0" fmla="*/ 0 w 11277600"/>
              <a:gd name="connsiteY0" fmla="*/ 1486205 h 1486284"/>
              <a:gd name="connsiteX1" fmla="*/ 1154666 w 11277600"/>
              <a:gd name="connsiteY1" fmla="*/ 4 h 1486284"/>
              <a:gd name="connsiteX2" fmla="*/ 3574959 w 11277600"/>
              <a:gd name="connsiteY2" fmla="*/ 1469271 h 1486284"/>
              <a:gd name="connsiteX3" fmla="*/ 5571067 w 11277600"/>
              <a:gd name="connsiteY3" fmla="*/ 233138 h 1486284"/>
              <a:gd name="connsiteX4" fmla="*/ 7179734 w 11277600"/>
              <a:gd name="connsiteY4" fmla="*/ 1299938 h 1486284"/>
              <a:gd name="connsiteX5" fmla="*/ 8873067 w 11277600"/>
              <a:gd name="connsiteY5" fmla="*/ 131538 h 1486284"/>
              <a:gd name="connsiteX6" fmla="*/ 10196479 w 11277600"/>
              <a:gd name="connsiteY6" fmla="*/ 1457554 h 1486284"/>
              <a:gd name="connsiteX7" fmla="*/ 11277600 w 11277600"/>
              <a:gd name="connsiteY7" fmla="*/ 910471 h 1486284"/>
              <a:gd name="connsiteX0" fmla="*/ 0 w 11277600"/>
              <a:gd name="connsiteY0" fmla="*/ 1486212 h 1486291"/>
              <a:gd name="connsiteX1" fmla="*/ 1154666 w 11277600"/>
              <a:gd name="connsiteY1" fmla="*/ 11 h 1486291"/>
              <a:gd name="connsiteX2" fmla="*/ 2154905 w 11277600"/>
              <a:gd name="connsiteY2" fmla="*/ 1457561 h 1486291"/>
              <a:gd name="connsiteX3" fmla="*/ 5571067 w 11277600"/>
              <a:gd name="connsiteY3" fmla="*/ 233145 h 1486291"/>
              <a:gd name="connsiteX4" fmla="*/ 7179734 w 11277600"/>
              <a:gd name="connsiteY4" fmla="*/ 1299945 h 1486291"/>
              <a:gd name="connsiteX5" fmla="*/ 8873067 w 11277600"/>
              <a:gd name="connsiteY5" fmla="*/ 131545 h 1486291"/>
              <a:gd name="connsiteX6" fmla="*/ 10196479 w 11277600"/>
              <a:gd name="connsiteY6" fmla="*/ 1457561 h 1486291"/>
              <a:gd name="connsiteX7" fmla="*/ 11277600 w 11277600"/>
              <a:gd name="connsiteY7" fmla="*/ 910478 h 1486291"/>
              <a:gd name="connsiteX0" fmla="*/ 0 w 11277600"/>
              <a:gd name="connsiteY0" fmla="*/ 1486212 h 1486291"/>
              <a:gd name="connsiteX1" fmla="*/ 1154666 w 11277600"/>
              <a:gd name="connsiteY1" fmla="*/ 11 h 1486291"/>
              <a:gd name="connsiteX2" fmla="*/ 2154905 w 11277600"/>
              <a:gd name="connsiteY2" fmla="*/ 1457561 h 1486291"/>
              <a:gd name="connsiteX3" fmla="*/ 3594824 w 11277600"/>
              <a:gd name="connsiteY3" fmla="*/ 10529 h 1486291"/>
              <a:gd name="connsiteX4" fmla="*/ 7179734 w 11277600"/>
              <a:gd name="connsiteY4" fmla="*/ 1299945 h 1486291"/>
              <a:gd name="connsiteX5" fmla="*/ 8873067 w 11277600"/>
              <a:gd name="connsiteY5" fmla="*/ 131545 h 1486291"/>
              <a:gd name="connsiteX6" fmla="*/ 10196479 w 11277600"/>
              <a:gd name="connsiteY6" fmla="*/ 1457561 h 1486291"/>
              <a:gd name="connsiteX7" fmla="*/ 11277600 w 11277600"/>
              <a:gd name="connsiteY7" fmla="*/ 910478 h 1486291"/>
              <a:gd name="connsiteX0" fmla="*/ 0 w 11277600"/>
              <a:gd name="connsiteY0" fmla="*/ 1496295 h 1496374"/>
              <a:gd name="connsiteX1" fmla="*/ 1154666 w 11277600"/>
              <a:gd name="connsiteY1" fmla="*/ 10094 h 1496374"/>
              <a:gd name="connsiteX2" fmla="*/ 2154905 w 11277600"/>
              <a:gd name="connsiteY2" fmla="*/ 1467644 h 1496374"/>
              <a:gd name="connsiteX3" fmla="*/ 3594824 w 11277600"/>
              <a:gd name="connsiteY3" fmla="*/ 20612 h 1496374"/>
              <a:gd name="connsiteX4" fmla="*/ 5736012 w 11277600"/>
              <a:gd name="connsiteY4" fmla="*/ 583598 h 1496374"/>
              <a:gd name="connsiteX5" fmla="*/ 8873067 w 11277600"/>
              <a:gd name="connsiteY5" fmla="*/ 141628 h 1496374"/>
              <a:gd name="connsiteX6" fmla="*/ 10196479 w 11277600"/>
              <a:gd name="connsiteY6" fmla="*/ 1467644 h 1496374"/>
              <a:gd name="connsiteX7" fmla="*/ 11277600 w 11277600"/>
              <a:gd name="connsiteY7" fmla="*/ 920561 h 1496374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8873067 w 11277600"/>
              <a:gd name="connsiteY5" fmla="*/ 131546 h 1486292"/>
              <a:gd name="connsiteX6" fmla="*/ 10196479 w 11277600"/>
              <a:gd name="connsiteY6" fmla="*/ 1457562 h 1486292"/>
              <a:gd name="connsiteX7" fmla="*/ 11277600 w 11277600"/>
              <a:gd name="connsiteY7" fmla="*/ 910479 h 1486292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6354744 w 11277600"/>
              <a:gd name="connsiteY5" fmla="*/ 958336 h 1486292"/>
              <a:gd name="connsiteX6" fmla="*/ 8873067 w 11277600"/>
              <a:gd name="connsiteY6" fmla="*/ 131546 h 1486292"/>
              <a:gd name="connsiteX7" fmla="*/ 10196479 w 11277600"/>
              <a:gd name="connsiteY7" fmla="*/ 1457562 h 1486292"/>
              <a:gd name="connsiteX8" fmla="*/ 11277600 w 11277600"/>
              <a:gd name="connsiteY8" fmla="*/ 910479 h 1486292"/>
              <a:gd name="connsiteX0" fmla="*/ 0 w 11277600"/>
              <a:gd name="connsiteY0" fmla="*/ 1535915 h 1535994"/>
              <a:gd name="connsiteX1" fmla="*/ 1154666 w 11277600"/>
              <a:gd name="connsiteY1" fmla="*/ 49714 h 1535994"/>
              <a:gd name="connsiteX2" fmla="*/ 2154905 w 11277600"/>
              <a:gd name="connsiteY2" fmla="*/ 1507264 h 1535994"/>
              <a:gd name="connsiteX3" fmla="*/ 3594824 w 11277600"/>
              <a:gd name="connsiteY3" fmla="*/ 60232 h 1535994"/>
              <a:gd name="connsiteX4" fmla="*/ 4812977 w 11277600"/>
              <a:gd name="connsiteY4" fmla="*/ 1490248 h 1535994"/>
              <a:gd name="connsiteX5" fmla="*/ 5810390 w 11277600"/>
              <a:gd name="connsiteY5" fmla="*/ 152725 h 1535994"/>
              <a:gd name="connsiteX6" fmla="*/ 8873067 w 11277600"/>
              <a:gd name="connsiteY6" fmla="*/ 181248 h 1535994"/>
              <a:gd name="connsiteX7" fmla="*/ 10196479 w 11277600"/>
              <a:gd name="connsiteY7" fmla="*/ 1507264 h 1535994"/>
              <a:gd name="connsiteX8" fmla="*/ 11277600 w 11277600"/>
              <a:gd name="connsiteY8" fmla="*/ 960181 h 1535994"/>
              <a:gd name="connsiteX0" fmla="*/ 0 w 11277600"/>
              <a:gd name="connsiteY0" fmla="*/ 1555738 h 1555817"/>
              <a:gd name="connsiteX1" fmla="*/ 1154666 w 11277600"/>
              <a:gd name="connsiteY1" fmla="*/ 69537 h 1555817"/>
              <a:gd name="connsiteX2" fmla="*/ 2154905 w 11277600"/>
              <a:gd name="connsiteY2" fmla="*/ 1527087 h 1555817"/>
              <a:gd name="connsiteX3" fmla="*/ 3594824 w 11277600"/>
              <a:gd name="connsiteY3" fmla="*/ 80055 h 1555817"/>
              <a:gd name="connsiteX4" fmla="*/ 4812977 w 11277600"/>
              <a:gd name="connsiteY4" fmla="*/ 1510071 h 1555817"/>
              <a:gd name="connsiteX5" fmla="*/ 5810390 w 11277600"/>
              <a:gd name="connsiteY5" fmla="*/ 172548 h 1555817"/>
              <a:gd name="connsiteX6" fmla="*/ 7088439 w 11277600"/>
              <a:gd name="connsiteY6" fmla="*/ 20233 h 1555817"/>
              <a:gd name="connsiteX7" fmla="*/ 8873067 w 11277600"/>
              <a:gd name="connsiteY7" fmla="*/ 201071 h 1555817"/>
              <a:gd name="connsiteX8" fmla="*/ 10196479 w 11277600"/>
              <a:gd name="connsiteY8" fmla="*/ 1527087 h 1555817"/>
              <a:gd name="connsiteX9" fmla="*/ 11277600 w 11277600"/>
              <a:gd name="connsiteY9" fmla="*/ 980004 h 1555817"/>
              <a:gd name="connsiteX0" fmla="*/ 0 w 11277600"/>
              <a:gd name="connsiteY0" fmla="*/ 1486213 h 1486292"/>
              <a:gd name="connsiteX1" fmla="*/ 1154666 w 11277600"/>
              <a:gd name="connsiteY1" fmla="*/ 12 h 1486292"/>
              <a:gd name="connsiteX2" fmla="*/ 2154905 w 11277600"/>
              <a:gd name="connsiteY2" fmla="*/ 1457562 h 1486292"/>
              <a:gd name="connsiteX3" fmla="*/ 3594824 w 11277600"/>
              <a:gd name="connsiteY3" fmla="*/ 10530 h 1486292"/>
              <a:gd name="connsiteX4" fmla="*/ 4812977 w 11277600"/>
              <a:gd name="connsiteY4" fmla="*/ 1440546 h 1486292"/>
              <a:gd name="connsiteX5" fmla="*/ 5810390 w 11277600"/>
              <a:gd name="connsiteY5" fmla="*/ 103023 h 1486292"/>
              <a:gd name="connsiteX6" fmla="*/ 7147608 w 11277600"/>
              <a:gd name="connsiteY6" fmla="*/ 1344985 h 1486292"/>
              <a:gd name="connsiteX7" fmla="*/ 8873067 w 11277600"/>
              <a:gd name="connsiteY7" fmla="*/ 131546 h 1486292"/>
              <a:gd name="connsiteX8" fmla="*/ 10196479 w 11277600"/>
              <a:gd name="connsiteY8" fmla="*/ 1457562 h 1486292"/>
              <a:gd name="connsiteX9" fmla="*/ 11277600 w 11277600"/>
              <a:gd name="connsiteY9" fmla="*/ 910479 h 1486292"/>
              <a:gd name="connsiteX0" fmla="*/ 0 w 10958088"/>
              <a:gd name="connsiteY0" fmla="*/ 1486213 h 1486213"/>
              <a:gd name="connsiteX1" fmla="*/ 1154666 w 10958088"/>
              <a:gd name="connsiteY1" fmla="*/ 12 h 1486213"/>
              <a:gd name="connsiteX2" fmla="*/ 2154905 w 10958088"/>
              <a:gd name="connsiteY2" fmla="*/ 1457562 h 1486213"/>
              <a:gd name="connsiteX3" fmla="*/ 3594824 w 10958088"/>
              <a:gd name="connsiteY3" fmla="*/ 10530 h 1486213"/>
              <a:gd name="connsiteX4" fmla="*/ 4812977 w 10958088"/>
              <a:gd name="connsiteY4" fmla="*/ 1440546 h 1486213"/>
              <a:gd name="connsiteX5" fmla="*/ 5810390 w 10958088"/>
              <a:gd name="connsiteY5" fmla="*/ 103023 h 1486213"/>
              <a:gd name="connsiteX6" fmla="*/ 7147608 w 10958088"/>
              <a:gd name="connsiteY6" fmla="*/ 1344985 h 1486213"/>
              <a:gd name="connsiteX7" fmla="*/ 8873067 w 10958088"/>
              <a:gd name="connsiteY7" fmla="*/ 131546 h 1486213"/>
              <a:gd name="connsiteX8" fmla="*/ 10196479 w 10958088"/>
              <a:gd name="connsiteY8" fmla="*/ 1457562 h 1486213"/>
              <a:gd name="connsiteX9" fmla="*/ 10958088 w 10958088"/>
              <a:gd name="connsiteY9" fmla="*/ 652713 h 1486213"/>
              <a:gd name="connsiteX0" fmla="*/ 0 w 10958088"/>
              <a:gd name="connsiteY0" fmla="*/ 1475688 h 1475688"/>
              <a:gd name="connsiteX1" fmla="*/ 1166500 w 10958088"/>
              <a:gd name="connsiteY1" fmla="*/ 903383 h 1475688"/>
              <a:gd name="connsiteX2" fmla="*/ 2154905 w 10958088"/>
              <a:gd name="connsiteY2" fmla="*/ 1447037 h 1475688"/>
              <a:gd name="connsiteX3" fmla="*/ 3594824 w 10958088"/>
              <a:gd name="connsiteY3" fmla="*/ 5 h 1475688"/>
              <a:gd name="connsiteX4" fmla="*/ 4812977 w 10958088"/>
              <a:gd name="connsiteY4" fmla="*/ 1430021 h 1475688"/>
              <a:gd name="connsiteX5" fmla="*/ 5810390 w 10958088"/>
              <a:gd name="connsiteY5" fmla="*/ 92498 h 1475688"/>
              <a:gd name="connsiteX6" fmla="*/ 7147608 w 10958088"/>
              <a:gd name="connsiteY6" fmla="*/ 1334460 h 1475688"/>
              <a:gd name="connsiteX7" fmla="*/ 8873067 w 10958088"/>
              <a:gd name="connsiteY7" fmla="*/ 121021 h 1475688"/>
              <a:gd name="connsiteX8" fmla="*/ 10196479 w 10958088"/>
              <a:gd name="connsiteY8" fmla="*/ 1447037 h 1475688"/>
              <a:gd name="connsiteX9" fmla="*/ 10958088 w 10958088"/>
              <a:gd name="connsiteY9" fmla="*/ 642188 h 1475688"/>
              <a:gd name="connsiteX0" fmla="*/ 0 w 10958088"/>
              <a:gd name="connsiteY0" fmla="*/ 1475688 h 1475688"/>
              <a:gd name="connsiteX1" fmla="*/ 1166500 w 10958088"/>
              <a:gd name="connsiteY1" fmla="*/ 903383 h 1475688"/>
              <a:gd name="connsiteX2" fmla="*/ 2154905 w 10958088"/>
              <a:gd name="connsiteY2" fmla="*/ 1447037 h 1475688"/>
              <a:gd name="connsiteX3" fmla="*/ 3594824 w 10958088"/>
              <a:gd name="connsiteY3" fmla="*/ 5 h 1475688"/>
              <a:gd name="connsiteX4" fmla="*/ 4812977 w 10958088"/>
              <a:gd name="connsiteY4" fmla="*/ 1430021 h 1475688"/>
              <a:gd name="connsiteX5" fmla="*/ 5881393 w 10958088"/>
              <a:gd name="connsiteY5" fmla="*/ 865794 h 1475688"/>
              <a:gd name="connsiteX6" fmla="*/ 7147608 w 10958088"/>
              <a:gd name="connsiteY6" fmla="*/ 1334460 h 1475688"/>
              <a:gd name="connsiteX7" fmla="*/ 8873067 w 10958088"/>
              <a:gd name="connsiteY7" fmla="*/ 121021 h 1475688"/>
              <a:gd name="connsiteX8" fmla="*/ 10196479 w 10958088"/>
              <a:gd name="connsiteY8" fmla="*/ 1447037 h 1475688"/>
              <a:gd name="connsiteX9" fmla="*/ 10958088 w 10958088"/>
              <a:gd name="connsiteY9" fmla="*/ 642188 h 1475688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741 h 1483741"/>
              <a:gd name="connsiteX1" fmla="*/ 1166500 w 10958088"/>
              <a:gd name="connsiteY1" fmla="*/ 911436 h 1483741"/>
              <a:gd name="connsiteX2" fmla="*/ 2154905 w 10958088"/>
              <a:gd name="connsiteY2" fmla="*/ 1455090 h 1483741"/>
              <a:gd name="connsiteX3" fmla="*/ 3594824 w 10958088"/>
              <a:gd name="connsiteY3" fmla="*/ 8058 h 1483741"/>
              <a:gd name="connsiteX4" fmla="*/ 4812977 w 10958088"/>
              <a:gd name="connsiteY4" fmla="*/ 1438074 h 1483741"/>
              <a:gd name="connsiteX5" fmla="*/ 5881393 w 10958088"/>
              <a:gd name="connsiteY5" fmla="*/ 873847 h 1483741"/>
              <a:gd name="connsiteX6" fmla="*/ 7147608 w 10958088"/>
              <a:gd name="connsiteY6" fmla="*/ 1342513 h 1483741"/>
              <a:gd name="connsiteX7" fmla="*/ 8174873 w 10958088"/>
              <a:gd name="connsiteY7" fmla="*/ 191 h 1483741"/>
              <a:gd name="connsiteX8" fmla="*/ 10196479 w 10958088"/>
              <a:gd name="connsiteY8" fmla="*/ 1455090 h 1483741"/>
              <a:gd name="connsiteX9" fmla="*/ 10958088 w 10958088"/>
              <a:gd name="connsiteY9" fmla="*/ 650241 h 1483741"/>
              <a:gd name="connsiteX0" fmla="*/ 0 w 10958088"/>
              <a:gd name="connsiteY0" fmla="*/ 1483550 h 1483550"/>
              <a:gd name="connsiteX1" fmla="*/ 1166500 w 10958088"/>
              <a:gd name="connsiteY1" fmla="*/ 911245 h 1483550"/>
              <a:gd name="connsiteX2" fmla="*/ 2154905 w 10958088"/>
              <a:gd name="connsiteY2" fmla="*/ 1454899 h 1483550"/>
              <a:gd name="connsiteX3" fmla="*/ 3594824 w 10958088"/>
              <a:gd name="connsiteY3" fmla="*/ 7867 h 1483550"/>
              <a:gd name="connsiteX4" fmla="*/ 4812977 w 10958088"/>
              <a:gd name="connsiteY4" fmla="*/ 1437883 h 1483550"/>
              <a:gd name="connsiteX5" fmla="*/ 5881393 w 10958088"/>
              <a:gd name="connsiteY5" fmla="*/ 873656 h 1483550"/>
              <a:gd name="connsiteX6" fmla="*/ 7147608 w 10958088"/>
              <a:gd name="connsiteY6" fmla="*/ 1342322 h 1483550"/>
              <a:gd name="connsiteX7" fmla="*/ 8174873 w 10958088"/>
              <a:gd name="connsiteY7" fmla="*/ 0 h 1483550"/>
              <a:gd name="connsiteX8" fmla="*/ 10196479 w 10958088"/>
              <a:gd name="connsiteY8" fmla="*/ 1454899 h 1483550"/>
              <a:gd name="connsiteX9" fmla="*/ 10958088 w 10958088"/>
              <a:gd name="connsiteY9" fmla="*/ 650050 h 1483550"/>
              <a:gd name="connsiteX0" fmla="*/ 0 w 10958088"/>
              <a:gd name="connsiteY0" fmla="*/ 1483550 h 1483550"/>
              <a:gd name="connsiteX1" fmla="*/ 1166500 w 10958088"/>
              <a:gd name="connsiteY1" fmla="*/ 911245 h 1483550"/>
              <a:gd name="connsiteX2" fmla="*/ 2154905 w 10958088"/>
              <a:gd name="connsiteY2" fmla="*/ 1454899 h 1483550"/>
              <a:gd name="connsiteX3" fmla="*/ 3594824 w 10958088"/>
              <a:gd name="connsiteY3" fmla="*/ 7867 h 1483550"/>
              <a:gd name="connsiteX4" fmla="*/ 4812977 w 10958088"/>
              <a:gd name="connsiteY4" fmla="*/ 1437883 h 1483550"/>
              <a:gd name="connsiteX5" fmla="*/ 5881393 w 10958088"/>
              <a:gd name="connsiteY5" fmla="*/ 873656 h 1483550"/>
              <a:gd name="connsiteX6" fmla="*/ 7147608 w 10958088"/>
              <a:gd name="connsiteY6" fmla="*/ 1342322 h 1483550"/>
              <a:gd name="connsiteX7" fmla="*/ 8174873 w 10958088"/>
              <a:gd name="connsiteY7" fmla="*/ 0 h 1483550"/>
              <a:gd name="connsiteX8" fmla="*/ 10196479 w 10958088"/>
              <a:gd name="connsiteY8" fmla="*/ 1454899 h 1483550"/>
              <a:gd name="connsiteX9" fmla="*/ 10958088 w 10958088"/>
              <a:gd name="connsiteY9" fmla="*/ 650050 h 148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8088" h="1483550">
                <a:moveTo>
                  <a:pt x="0" y="1483550"/>
                </a:moveTo>
                <a:cubicBezTo>
                  <a:pt x="718255" y="765294"/>
                  <a:pt x="807349" y="916020"/>
                  <a:pt x="1166500" y="911245"/>
                </a:cubicBezTo>
                <a:cubicBezTo>
                  <a:pt x="1525651" y="906470"/>
                  <a:pt x="1750184" y="1605462"/>
                  <a:pt x="2154905" y="1454899"/>
                </a:cubicBezTo>
                <a:lnTo>
                  <a:pt x="3594824" y="7867"/>
                </a:lnTo>
                <a:lnTo>
                  <a:pt x="4812977" y="1437883"/>
                </a:lnTo>
                <a:cubicBezTo>
                  <a:pt x="5194072" y="1582181"/>
                  <a:pt x="5502149" y="1121962"/>
                  <a:pt x="5881393" y="873656"/>
                </a:cubicBezTo>
                <a:cubicBezTo>
                  <a:pt x="6260637" y="625350"/>
                  <a:pt x="6637162" y="1337568"/>
                  <a:pt x="7147608" y="1342322"/>
                </a:cubicBezTo>
                <a:lnTo>
                  <a:pt x="8174873" y="0"/>
                </a:lnTo>
                <a:lnTo>
                  <a:pt x="10196479" y="1454899"/>
                </a:lnTo>
                <a:cubicBezTo>
                  <a:pt x="10660348" y="1563241"/>
                  <a:pt x="10895999" y="994361"/>
                  <a:pt x="10958088" y="65005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8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 14"/>
          <p:cNvSpPr/>
          <p:nvPr/>
        </p:nvSpPr>
        <p:spPr>
          <a:xfrm>
            <a:off x="215900" y="136525"/>
            <a:ext cx="11722100" cy="1663700"/>
          </a:xfrm>
          <a:custGeom>
            <a:avLst/>
            <a:gdLst>
              <a:gd name="connsiteX0" fmla="*/ 0 w 11214100"/>
              <a:gd name="connsiteY0" fmla="*/ 1206743 h 1206743"/>
              <a:gd name="connsiteX1" fmla="*/ 939800 w 11214100"/>
              <a:gd name="connsiteY1" fmla="*/ 243 h 1206743"/>
              <a:gd name="connsiteX2" fmla="*/ 1930400 w 11214100"/>
              <a:gd name="connsiteY2" fmla="*/ 1092443 h 1206743"/>
              <a:gd name="connsiteX3" fmla="*/ 2667000 w 11214100"/>
              <a:gd name="connsiteY3" fmla="*/ 25643 h 1206743"/>
              <a:gd name="connsiteX4" fmla="*/ 3492500 w 11214100"/>
              <a:gd name="connsiteY4" fmla="*/ 1054343 h 1206743"/>
              <a:gd name="connsiteX5" fmla="*/ 4241800 w 11214100"/>
              <a:gd name="connsiteY5" fmla="*/ 38343 h 1206743"/>
              <a:gd name="connsiteX6" fmla="*/ 5130800 w 11214100"/>
              <a:gd name="connsiteY6" fmla="*/ 1028943 h 1206743"/>
              <a:gd name="connsiteX7" fmla="*/ 5994400 w 11214100"/>
              <a:gd name="connsiteY7" fmla="*/ 89143 h 1206743"/>
              <a:gd name="connsiteX8" fmla="*/ 6819900 w 11214100"/>
              <a:gd name="connsiteY8" fmla="*/ 1028943 h 1206743"/>
              <a:gd name="connsiteX9" fmla="*/ 7747000 w 11214100"/>
              <a:gd name="connsiteY9" fmla="*/ 51043 h 1206743"/>
              <a:gd name="connsiteX10" fmla="*/ 8674100 w 11214100"/>
              <a:gd name="connsiteY10" fmla="*/ 965443 h 1206743"/>
              <a:gd name="connsiteX11" fmla="*/ 9436100 w 11214100"/>
              <a:gd name="connsiteY11" fmla="*/ 63743 h 1206743"/>
              <a:gd name="connsiteX12" fmla="*/ 10452100 w 11214100"/>
              <a:gd name="connsiteY12" fmla="*/ 940043 h 1206743"/>
              <a:gd name="connsiteX13" fmla="*/ 11214100 w 11214100"/>
              <a:gd name="connsiteY13" fmla="*/ 51043 h 1206743"/>
              <a:gd name="connsiteX0" fmla="*/ 0 w 11214100"/>
              <a:gd name="connsiteY0" fmla="*/ 1206743 h 1206743"/>
              <a:gd name="connsiteX1" fmla="*/ 939800 w 11214100"/>
              <a:gd name="connsiteY1" fmla="*/ 243 h 1206743"/>
              <a:gd name="connsiteX2" fmla="*/ 1930400 w 11214100"/>
              <a:gd name="connsiteY2" fmla="*/ 1092443 h 1206743"/>
              <a:gd name="connsiteX3" fmla="*/ 2667000 w 11214100"/>
              <a:gd name="connsiteY3" fmla="*/ 25643 h 1206743"/>
              <a:gd name="connsiteX4" fmla="*/ 3492500 w 11214100"/>
              <a:gd name="connsiteY4" fmla="*/ 1054343 h 1206743"/>
              <a:gd name="connsiteX5" fmla="*/ 4241800 w 11214100"/>
              <a:gd name="connsiteY5" fmla="*/ 38343 h 1206743"/>
              <a:gd name="connsiteX6" fmla="*/ 5130800 w 11214100"/>
              <a:gd name="connsiteY6" fmla="*/ 1028943 h 1206743"/>
              <a:gd name="connsiteX7" fmla="*/ 5994400 w 11214100"/>
              <a:gd name="connsiteY7" fmla="*/ 89143 h 1206743"/>
              <a:gd name="connsiteX8" fmla="*/ 6819900 w 11214100"/>
              <a:gd name="connsiteY8" fmla="*/ 1028943 h 1206743"/>
              <a:gd name="connsiteX9" fmla="*/ 7747000 w 11214100"/>
              <a:gd name="connsiteY9" fmla="*/ 51043 h 1206743"/>
              <a:gd name="connsiteX10" fmla="*/ 8674100 w 11214100"/>
              <a:gd name="connsiteY10" fmla="*/ 965443 h 1206743"/>
              <a:gd name="connsiteX11" fmla="*/ 9436100 w 11214100"/>
              <a:gd name="connsiteY11" fmla="*/ 63743 h 1206743"/>
              <a:gd name="connsiteX12" fmla="*/ 10452100 w 11214100"/>
              <a:gd name="connsiteY12" fmla="*/ 940043 h 1206743"/>
              <a:gd name="connsiteX13" fmla="*/ 11214100 w 11214100"/>
              <a:gd name="connsiteY13" fmla="*/ 51043 h 1206743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  <a:gd name="connsiteX0" fmla="*/ 0 w 11214100"/>
              <a:gd name="connsiteY0" fmla="*/ 1206500 h 1206500"/>
              <a:gd name="connsiteX1" fmla="*/ 939800 w 11214100"/>
              <a:gd name="connsiteY1" fmla="*/ 0 h 1206500"/>
              <a:gd name="connsiteX2" fmla="*/ 1930400 w 11214100"/>
              <a:gd name="connsiteY2" fmla="*/ 1092200 h 1206500"/>
              <a:gd name="connsiteX3" fmla="*/ 2667000 w 11214100"/>
              <a:gd name="connsiteY3" fmla="*/ 25400 h 1206500"/>
              <a:gd name="connsiteX4" fmla="*/ 3492500 w 11214100"/>
              <a:gd name="connsiteY4" fmla="*/ 1054100 h 1206500"/>
              <a:gd name="connsiteX5" fmla="*/ 4241800 w 11214100"/>
              <a:gd name="connsiteY5" fmla="*/ 38100 h 1206500"/>
              <a:gd name="connsiteX6" fmla="*/ 5130800 w 11214100"/>
              <a:gd name="connsiteY6" fmla="*/ 1028700 h 1206500"/>
              <a:gd name="connsiteX7" fmla="*/ 5994400 w 11214100"/>
              <a:gd name="connsiteY7" fmla="*/ 88900 h 1206500"/>
              <a:gd name="connsiteX8" fmla="*/ 6819900 w 11214100"/>
              <a:gd name="connsiteY8" fmla="*/ 1028700 h 1206500"/>
              <a:gd name="connsiteX9" fmla="*/ 7747000 w 11214100"/>
              <a:gd name="connsiteY9" fmla="*/ 50800 h 1206500"/>
              <a:gd name="connsiteX10" fmla="*/ 8674100 w 11214100"/>
              <a:gd name="connsiteY10" fmla="*/ 965200 h 1206500"/>
              <a:gd name="connsiteX11" fmla="*/ 9436100 w 11214100"/>
              <a:gd name="connsiteY11" fmla="*/ 63500 h 1206500"/>
              <a:gd name="connsiteX12" fmla="*/ 10452100 w 11214100"/>
              <a:gd name="connsiteY12" fmla="*/ 939800 h 1206500"/>
              <a:gd name="connsiteX13" fmla="*/ 11214100 w 11214100"/>
              <a:gd name="connsiteY13" fmla="*/ 508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214100" h="1206500">
                <a:moveTo>
                  <a:pt x="0" y="1206500"/>
                </a:moveTo>
                <a:lnTo>
                  <a:pt x="939800" y="0"/>
                </a:lnTo>
                <a:lnTo>
                  <a:pt x="1930400" y="1092200"/>
                </a:lnTo>
                <a:lnTo>
                  <a:pt x="2667000" y="25400"/>
                </a:lnTo>
                <a:lnTo>
                  <a:pt x="3492500" y="1054100"/>
                </a:lnTo>
                <a:lnTo>
                  <a:pt x="4241800" y="38100"/>
                </a:lnTo>
                <a:lnTo>
                  <a:pt x="5130800" y="1028700"/>
                </a:lnTo>
                <a:lnTo>
                  <a:pt x="5994400" y="88900"/>
                </a:lnTo>
                <a:lnTo>
                  <a:pt x="6819900" y="1028700"/>
                </a:lnTo>
                <a:lnTo>
                  <a:pt x="7747000" y="50800"/>
                </a:lnTo>
                <a:lnTo>
                  <a:pt x="8674100" y="965200"/>
                </a:lnTo>
                <a:lnTo>
                  <a:pt x="9436100" y="63500"/>
                </a:lnTo>
                <a:lnTo>
                  <a:pt x="10452100" y="939800"/>
                </a:lnTo>
                <a:lnTo>
                  <a:pt x="11214100" y="5080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91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CAGLI Eleonora 243758</dc:creator>
  <cp:lastModifiedBy>CAGLI Eleonora 243758</cp:lastModifiedBy>
  <cp:revision>2</cp:revision>
  <dcterms:created xsi:type="dcterms:W3CDTF">2018-11-09T14:19:45Z</dcterms:created>
  <dcterms:modified xsi:type="dcterms:W3CDTF">2018-11-09T14:27:28Z</dcterms:modified>
</cp:coreProperties>
</file>