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5616575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9195"/>
            <a:ext cx="9144000" cy="1955400"/>
          </a:xfrm>
        </p:spPr>
        <p:txBody>
          <a:bodyPr anchor="b"/>
          <a:lstStyle>
            <a:lvl1pPr algn="ctr">
              <a:defRPr sz="491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50003"/>
            <a:ext cx="9144000" cy="1356038"/>
          </a:xfrm>
        </p:spPr>
        <p:txBody>
          <a:bodyPr/>
          <a:lstStyle>
            <a:lvl1pPr marL="0" indent="0" algn="ctr">
              <a:buNone/>
              <a:defRPr sz="1966"/>
            </a:lvl1pPr>
            <a:lvl2pPr marL="374447" indent="0" algn="ctr">
              <a:buNone/>
              <a:defRPr sz="1638"/>
            </a:lvl2pPr>
            <a:lvl3pPr marL="748894" indent="0" algn="ctr">
              <a:buNone/>
              <a:defRPr sz="1474"/>
            </a:lvl3pPr>
            <a:lvl4pPr marL="1123340" indent="0" algn="ctr">
              <a:buNone/>
              <a:defRPr sz="1310"/>
            </a:lvl4pPr>
            <a:lvl5pPr marL="1497787" indent="0" algn="ctr">
              <a:buNone/>
              <a:defRPr sz="1310"/>
            </a:lvl5pPr>
            <a:lvl6pPr marL="1872234" indent="0" algn="ctr">
              <a:buNone/>
              <a:defRPr sz="1310"/>
            </a:lvl6pPr>
            <a:lvl7pPr marL="2246681" indent="0" algn="ctr">
              <a:buNone/>
              <a:defRPr sz="1310"/>
            </a:lvl7pPr>
            <a:lvl8pPr marL="2621128" indent="0" algn="ctr">
              <a:buNone/>
              <a:defRPr sz="1310"/>
            </a:lvl8pPr>
            <a:lvl9pPr marL="2995574" indent="0" algn="ctr">
              <a:buNone/>
              <a:defRPr sz="131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5336-A3E9-4E22-9D3C-3423473175E1}" type="datetimeFigureOut">
              <a:rPr lang="fr-FR" smtClean="0"/>
              <a:t>27/11/2018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DC0-7DB9-4639-A524-995A3EC94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73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5336-A3E9-4E22-9D3C-3423473175E1}" type="datetimeFigureOut">
              <a:rPr lang="fr-FR" smtClean="0"/>
              <a:t>27/11/2018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DC0-7DB9-4639-A524-995A3EC94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2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99030"/>
            <a:ext cx="2628900" cy="47597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99030"/>
            <a:ext cx="7734300" cy="47597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5336-A3E9-4E22-9D3C-3423473175E1}" type="datetimeFigureOut">
              <a:rPr lang="fr-FR" smtClean="0"/>
              <a:t>27/11/2018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DC0-7DB9-4639-A524-995A3EC94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86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5336-A3E9-4E22-9D3C-3423473175E1}" type="datetimeFigureOut">
              <a:rPr lang="fr-FR" smtClean="0"/>
              <a:t>27/11/2018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DC0-7DB9-4639-A524-995A3EC94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64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00244"/>
            <a:ext cx="10515600" cy="2336339"/>
          </a:xfrm>
        </p:spPr>
        <p:txBody>
          <a:bodyPr anchor="b"/>
          <a:lstStyle>
            <a:lvl1pPr>
              <a:defRPr sz="491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58686"/>
            <a:ext cx="10515600" cy="1228625"/>
          </a:xfrm>
        </p:spPr>
        <p:txBody>
          <a:bodyPr/>
          <a:lstStyle>
            <a:lvl1pPr marL="0" indent="0">
              <a:buNone/>
              <a:defRPr sz="1966">
                <a:solidFill>
                  <a:schemeClr val="tx1">
                    <a:tint val="75000"/>
                  </a:schemeClr>
                </a:solidFill>
              </a:defRPr>
            </a:lvl1pPr>
            <a:lvl2pPr marL="374447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2pPr>
            <a:lvl3pPr marL="748894" indent="0">
              <a:buNone/>
              <a:defRPr sz="1474">
                <a:solidFill>
                  <a:schemeClr val="tx1">
                    <a:tint val="75000"/>
                  </a:schemeClr>
                </a:solidFill>
              </a:defRPr>
            </a:lvl3pPr>
            <a:lvl4pPr marL="1123340" indent="0">
              <a:buNone/>
              <a:defRPr sz="1310">
                <a:solidFill>
                  <a:schemeClr val="tx1">
                    <a:tint val="75000"/>
                  </a:schemeClr>
                </a:solidFill>
              </a:defRPr>
            </a:lvl4pPr>
            <a:lvl5pPr marL="1497787" indent="0">
              <a:buNone/>
              <a:defRPr sz="1310">
                <a:solidFill>
                  <a:schemeClr val="tx1">
                    <a:tint val="75000"/>
                  </a:schemeClr>
                </a:solidFill>
              </a:defRPr>
            </a:lvl5pPr>
            <a:lvl6pPr marL="1872234" indent="0">
              <a:buNone/>
              <a:defRPr sz="1310">
                <a:solidFill>
                  <a:schemeClr val="tx1">
                    <a:tint val="75000"/>
                  </a:schemeClr>
                </a:solidFill>
              </a:defRPr>
            </a:lvl6pPr>
            <a:lvl7pPr marL="2246681" indent="0">
              <a:buNone/>
              <a:defRPr sz="1310">
                <a:solidFill>
                  <a:schemeClr val="tx1">
                    <a:tint val="75000"/>
                  </a:schemeClr>
                </a:solidFill>
              </a:defRPr>
            </a:lvl7pPr>
            <a:lvl8pPr marL="2621128" indent="0">
              <a:buNone/>
              <a:defRPr sz="1310">
                <a:solidFill>
                  <a:schemeClr val="tx1">
                    <a:tint val="75000"/>
                  </a:schemeClr>
                </a:solidFill>
              </a:defRPr>
            </a:lvl8pPr>
            <a:lvl9pPr marL="2995574" indent="0">
              <a:buNone/>
              <a:defRPr sz="13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5336-A3E9-4E22-9D3C-3423473175E1}" type="datetimeFigureOut">
              <a:rPr lang="fr-FR" smtClean="0"/>
              <a:t>27/11/2018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DC0-7DB9-4639-A524-995A3EC94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24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5153"/>
            <a:ext cx="5181600" cy="356366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5153"/>
            <a:ext cx="5181600" cy="356366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5336-A3E9-4E22-9D3C-3423473175E1}" type="datetimeFigureOut">
              <a:rPr lang="fr-FR" smtClean="0"/>
              <a:t>27/11/2018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DC0-7DB9-4639-A524-995A3EC94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64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99031"/>
            <a:ext cx="10515600" cy="108561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76841"/>
            <a:ext cx="5157787" cy="674769"/>
          </a:xfrm>
        </p:spPr>
        <p:txBody>
          <a:bodyPr anchor="b"/>
          <a:lstStyle>
            <a:lvl1pPr marL="0" indent="0">
              <a:buNone/>
              <a:defRPr sz="1966" b="1"/>
            </a:lvl1pPr>
            <a:lvl2pPr marL="374447" indent="0">
              <a:buNone/>
              <a:defRPr sz="1638" b="1"/>
            </a:lvl2pPr>
            <a:lvl3pPr marL="748894" indent="0">
              <a:buNone/>
              <a:defRPr sz="1474" b="1"/>
            </a:lvl3pPr>
            <a:lvl4pPr marL="1123340" indent="0">
              <a:buNone/>
              <a:defRPr sz="1310" b="1"/>
            </a:lvl4pPr>
            <a:lvl5pPr marL="1497787" indent="0">
              <a:buNone/>
              <a:defRPr sz="1310" b="1"/>
            </a:lvl5pPr>
            <a:lvl6pPr marL="1872234" indent="0">
              <a:buNone/>
              <a:defRPr sz="1310" b="1"/>
            </a:lvl6pPr>
            <a:lvl7pPr marL="2246681" indent="0">
              <a:buNone/>
              <a:defRPr sz="1310" b="1"/>
            </a:lvl7pPr>
            <a:lvl8pPr marL="2621128" indent="0">
              <a:buNone/>
              <a:defRPr sz="1310" b="1"/>
            </a:lvl8pPr>
            <a:lvl9pPr marL="2995574" indent="0">
              <a:buNone/>
              <a:defRPr sz="131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051610"/>
            <a:ext cx="5157787" cy="301760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76841"/>
            <a:ext cx="5183188" cy="674769"/>
          </a:xfrm>
        </p:spPr>
        <p:txBody>
          <a:bodyPr anchor="b"/>
          <a:lstStyle>
            <a:lvl1pPr marL="0" indent="0">
              <a:buNone/>
              <a:defRPr sz="1966" b="1"/>
            </a:lvl1pPr>
            <a:lvl2pPr marL="374447" indent="0">
              <a:buNone/>
              <a:defRPr sz="1638" b="1"/>
            </a:lvl2pPr>
            <a:lvl3pPr marL="748894" indent="0">
              <a:buNone/>
              <a:defRPr sz="1474" b="1"/>
            </a:lvl3pPr>
            <a:lvl4pPr marL="1123340" indent="0">
              <a:buNone/>
              <a:defRPr sz="1310" b="1"/>
            </a:lvl4pPr>
            <a:lvl5pPr marL="1497787" indent="0">
              <a:buNone/>
              <a:defRPr sz="1310" b="1"/>
            </a:lvl5pPr>
            <a:lvl6pPr marL="1872234" indent="0">
              <a:buNone/>
              <a:defRPr sz="1310" b="1"/>
            </a:lvl6pPr>
            <a:lvl7pPr marL="2246681" indent="0">
              <a:buNone/>
              <a:defRPr sz="1310" b="1"/>
            </a:lvl7pPr>
            <a:lvl8pPr marL="2621128" indent="0">
              <a:buNone/>
              <a:defRPr sz="1310" b="1"/>
            </a:lvl8pPr>
            <a:lvl9pPr marL="2995574" indent="0">
              <a:buNone/>
              <a:defRPr sz="131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51610"/>
            <a:ext cx="5183188" cy="301760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5336-A3E9-4E22-9D3C-3423473175E1}" type="datetimeFigureOut">
              <a:rPr lang="fr-FR" smtClean="0"/>
              <a:t>27/11/2018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DC0-7DB9-4639-A524-995A3EC94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7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5336-A3E9-4E22-9D3C-3423473175E1}" type="datetimeFigureOut">
              <a:rPr lang="fr-FR" smtClean="0"/>
              <a:t>27/11/2018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DC0-7DB9-4639-A524-995A3EC94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42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5336-A3E9-4E22-9D3C-3423473175E1}" type="datetimeFigureOut">
              <a:rPr lang="fr-FR" smtClean="0"/>
              <a:t>27/11/2018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DC0-7DB9-4639-A524-995A3EC94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06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74438"/>
            <a:ext cx="3932237" cy="1310534"/>
          </a:xfrm>
        </p:spPr>
        <p:txBody>
          <a:bodyPr anchor="b"/>
          <a:lstStyle>
            <a:lvl1pPr>
              <a:defRPr sz="262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08683"/>
            <a:ext cx="6172200" cy="3991409"/>
          </a:xfrm>
        </p:spPr>
        <p:txBody>
          <a:bodyPr/>
          <a:lstStyle>
            <a:lvl1pPr>
              <a:defRPr sz="2621"/>
            </a:lvl1pPr>
            <a:lvl2pPr>
              <a:defRPr sz="2293"/>
            </a:lvl2pPr>
            <a:lvl3pPr>
              <a:defRPr sz="1966"/>
            </a:lvl3pPr>
            <a:lvl4pPr>
              <a:defRPr sz="1638"/>
            </a:lvl4pPr>
            <a:lvl5pPr>
              <a:defRPr sz="1638"/>
            </a:lvl5pPr>
            <a:lvl6pPr>
              <a:defRPr sz="1638"/>
            </a:lvl6pPr>
            <a:lvl7pPr>
              <a:defRPr sz="1638"/>
            </a:lvl7pPr>
            <a:lvl8pPr>
              <a:defRPr sz="1638"/>
            </a:lvl8pPr>
            <a:lvl9pPr>
              <a:defRPr sz="1638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84972"/>
            <a:ext cx="3932237" cy="3121620"/>
          </a:xfrm>
        </p:spPr>
        <p:txBody>
          <a:bodyPr/>
          <a:lstStyle>
            <a:lvl1pPr marL="0" indent="0">
              <a:buNone/>
              <a:defRPr sz="1310"/>
            </a:lvl1pPr>
            <a:lvl2pPr marL="374447" indent="0">
              <a:buNone/>
              <a:defRPr sz="1147"/>
            </a:lvl2pPr>
            <a:lvl3pPr marL="748894" indent="0">
              <a:buNone/>
              <a:defRPr sz="983"/>
            </a:lvl3pPr>
            <a:lvl4pPr marL="1123340" indent="0">
              <a:buNone/>
              <a:defRPr sz="819"/>
            </a:lvl4pPr>
            <a:lvl5pPr marL="1497787" indent="0">
              <a:buNone/>
              <a:defRPr sz="819"/>
            </a:lvl5pPr>
            <a:lvl6pPr marL="1872234" indent="0">
              <a:buNone/>
              <a:defRPr sz="819"/>
            </a:lvl6pPr>
            <a:lvl7pPr marL="2246681" indent="0">
              <a:buNone/>
              <a:defRPr sz="819"/>
            </a:lvl7pPr>
            <a:lvl8pPr marL="2621128" indent="0">
              <a:buNone/>
              <a:defRPr sz="819"/>
            </a:lvl8pPr>
            <a:lvl9pPr marL="2995574" indent="0">
              <a:buNone/>
              <a:defRPr sz="819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5336-A3E9-4E22-9D3C-3423473175E1}" type="datetimeFigureOut">
              <a:rPr lang="fr-FR" smtClean="0"/>
              <a:t>27/11/2018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DC0-7DB9-4639-A524-995A3EC94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08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74438"/>
            <a:ext cx="3932237" cy="1310534"/>
          </a:xfrm>
        </p:spPr>
        <p:txBody>
          <a:bodyPr anchor="b"/>
          <a:lstStyle>
            <a:lvl1pPr>
              <a:defRPr sz="262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08683"/>
            <a:ext cx="6172200" cy="3991409"/>
          </a:xfrm>
        </p:spPr>
        <p:txBody>
          <a:bodyPr anchor="t"/>
          <a:lstStyle>
            <a:lvl1pPr marL="0" indent="0">
              <a:buNone/>
              <a:defRPr sz="2621"/>
            </a:lvl1pPr>
            <a:lvl2pPr marL="374447" indent="0">
              <a:buNone/>
              <a:defRPr sz="2293"/>
            </a:lvl2pPr>
            <a:lvl3pPr marL="748894" indent="0">
              <a:buNone/>
              <a:defRPr sz="1966"/>
            </a:lvl3pPr>
            <a:lvl4pPr marL="1123340" indent="0">
              <a:buNone/>
              <a:defRPr sz="1638"/>
            </a:lvl4pPr>
            <a:lvl5pPr marL="1497787" indent="0">
              <a:buNone/>
              <a:defRPr sz="1638"/>
            </a:lvl5pPr>
            <a:lvl6pPr marL="1872234" indent="0">
              <a:buNone/>
              <a:defRPr sz="1638"/>
            </a:lvl6pPr>
            <a:lvl7pPr marL="2246681" indent="0">
              <a:buNone/>
              <a:defRPr sz="1638"/>
            </a:lvl7pPr>
            <a:lvl8pPr marL="2621128" indent="0">
              <a:buNone/>
              <a:defRPr sz="1638"/>
            </a:lvl8pPr>
            <a:lvl9pPr marL="2995574" indent="0">
              <a:buNone/>
              <a:defRPr sz="1638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84972"/>
            <a:ext cx="3932237" cy="3121620"/>
          </a:xfrm>
        </p:spPr>
        <p:txBody>
          <a:bodyPr/>
          <a:lstStyle>
            <a:lvl1pPr marL="0" indent="0">
              <a:buNone/>
              <a:defRPr sz="1310"/>
            </a:lvl1pPr>
            <a:lvl2pPr marL="374447" indent="0">
              <a:buNone/>
              <a:defRPr sz="1147"/>
            </a:lvl2pPr>
            <a:lvl3pPr marL="748894" indent="0">
              <a:buNone/>
              <a:defRPr sz="983"/>
            </a:lvl3pPr>
            <a:lvl4pPr marL="1123340" indent="0">
              <a:buNone/>
              <a:defRPr sz="819"/>
            </a:lvl4pPr>
            <a:lvl5pPr marL="1497787" indent="0">
              <a:buNone/>
              <a:defRPr sz="819"/>
            </a:lvl5pPr>
            <a:lvl6pPr marL="1872234" indent="0">
              <a:buNone/>
              <a:defRPr sz="819"/>
            </a:lvl6pPr>
            <a:lvl7pPr marL="2246681" indent="0">
              <a:buNone/>
              <a:defRPr sz="819"/>
            </a:lvl7pPr>
            <a:lvl8pPr marL="2621128" indent="0">
              <a:buNone/>
              <a:defRPr sz="819"/>
            </a:lvl8pPr>
            <a:lvl9pPr marL="2995574" indent="0">
              <a:buNone/>
              <a:defRPr sz="819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5336-A3E9-4E22-9D3C-3423473175E1}" type="datetimeFigureOut">
              <a:rPr lang="fr-FR" smtClean="0"/>
              <a:t>27/11/2018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DC0-7DB9-4639-A524-995A3EC94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9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99031"/>
            <a:ext cx="10515600" cy="1085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95153"/>
            <a:ext cx="10515600" cy="3563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205733"/>
            <a:ext cx="27432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25336-A3E9-4E22-9D3C-3423473175E1}" type="datetimeFigureOut">
              <a:rPr lang="fr-FR" smtClean="0"/>
              <a:t>27/11/2018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205733"/>
            <a:ext cx="41148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205733"/>
            <a:ext cx="27432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B8DC0-7DB9-4639-A524-995A3EC94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94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48894" rtl="0" eaLnBrk="1" latinLnBrk="0" hangingPunct="1">
        <a:lnSpc>
          <a:spcPct val="90000"/>
        </a:lnSpc>
        <a:spcBef>
          <a:spcPct val="0"/>
        </a:spcBef>
        <a:buNone/>
        <a:defRPr sz="36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7223" indent="-187223" algn="l" defTabSz="748894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2293" kern="1200">
          <a:solidFill>
            <a:schemeClr val="tx1"/>
          </a:solidFill>
          <a:latin typeface="+mn-lt"/>
          <a:ea typeface="+mn-ea"/>
          <a:cs typeface="+mn-cs"/>
        </a:defRPr>
      </a:lvl1pPr>
      <a:lvl2pPr marL="561670" indent="-187223" algn="l" defTabSz="748894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966" kern="1200">
          <a:solidFill>
            <a:schemeClr val="tx1"/>
          </a:solidFill>
          <a:latin typeface="+mn-lt"/>
          <a:ea typeface="+mn-ea"/>
          <a:cs typeface="+mn-cs"/>
        </a:defRPr>
      </a:lvl2pPr>
      <a:lvl3pPr marL="936117" indent="-187223" algn="l" defTabSz="748894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3pPr>
      <a:lvl4pPr marL="1310564" indent="-187223" algn="l" defTabSz="748894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4" kern="1200">
          <a:solidFill>
            <a:schemeClr val="tx1"/>
          </a:solidFill>
          <a:latin typeface="+mn-lt"/>
          <a:ea typeface="+mn-ea"/>
          <a:cs typeface="+mn-cs"/>
        </a:defRPr>
      </a:lvl4pPr>
      <a:lvl5pPr marL="1685011" indent="-187223" algn="l" defTabSz="748894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4" kern="1200">
          <a:solidFill>
            <a:schemeClr val="tx1"/>
          </a:solidFill>
          <a:latin typeface="+mn-lt"/>
          <a:ea typeface="+mn-ea"/>
          <a:cs typeface="+mn-cs"/>
        </a:defRPr>
      </a:lvl5pPr>
      <a:lvl6pPr marL="2059457" indent="-187223" algn="l" defTabSz="748894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4" kern="1200">
          <a:solidFill>
            <a:schemeClr val="tx1"/>
          </a:solidFill>
          <a:latin typeface="+mn-lt"/>
          <a:ea typeface="+mn-ea"/>
          <a:cs typeface="+mn-cs"/>
        </a:defRPr>
      </a:lvl6pPr>
      <a:lvl7pPr marL="2433904" indent="-187223" algn="l" defTabSz="748894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4" kern="1200">
          <a:solidFill>
            <a:schemeClr val="tx1"/>
          </a:solidFill>
          <a:latin typeface="+mn-lt"/>
          <a:ea typeface="+mn-ea"/>
          <a:cs typeface="+mn-cs"/>
        </a:defRPr>
      </a:lvl7pPr>
      <a:lvl8pPr marL="2808351" indent="-187223" algn="l" defTabSz="748894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4" kern="1200">
          <a:solidFill>
            <a:schemeClr val="tx1"/>
          </a:solidFill>
          <a:latin typeface="+mn-lt"/>
          <a:ea typeface="+mn-ea"/>
          <a:cs typeface="+mn-cs"/>
        </a:defRPr>
      </a:lvl8pPr>
      <a:lvl9pPr marL="3182798" indent="-187223" algn="l" defTabSz="748894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8894" rtl="0" eaLnBrk="1" latinLnBrk="0" hangingPunct="1">
        <a:defRPr sz="1474" kern="1200">
          <a:solidFill>
            <a:schemeClr val="tx1"/>
          </a:solidFill>
          <a:latin typeface="+mn-lt"/>
          <a:ea typeface="+mn-ea"/>
          <a:cs typeface="+mn-cs"/>
        </a:defRPr>
      </a:lvl1pPr>
      <a:lvl2pPr marL="374447" algn="l" defTabSz="748894" rtl="0" eaLnBrk="1" latinLnBrk="0" hangingPunct="1">
        <a:defRPr sz="1474" kern="1200">
          <a:solidFill>
            <a:schemeClr val="tx1"/>
          </a:solidFill>
          <a:latin typeface="+mn-lt"/>
          <a:ea typeface="+mn-ea"/>
          <a:cs typeface="+mn-cs"/>
        </a:defRPr>
      </a:lvl2pPr>
      <a:lvl3pPr marL="748894" algn="l" defTabSz="748894" rtl="0" eaLnBrk="1" latinLnBrk="0" hangingPunct="1">
        <a:defRPr sz="1474" kern="1200">
          <a:solidFill>
            <a:schemeClr val="tx1"/>
          </a:solidFill>
          <a:latin typeface="+mn-lt"/>
          <a:ea typeface="+mn-ea"/>
          <a:cs typeface="+mn-cs"/>
        </a:defRPr>
      </a:lvl3pPr>
      <a:lvl4pPr marL="1123340" algn="l" defTabSz="748894" rtl="0" eaLnBrk="1" latinLnBrk="0" hangingPunct="1">
        <a:defRPr sz="1474" kern="1200">
          <a:solidFill>
            <a:schemeClr val="tx1"/>
          </a:solidFill>
          <a:latin typeface="+mn-lt"/>
          <a:ea typeface="+mn-ea"/>
          <a:cs typeface="+mn-cs"/>
        </a:defRPr>
      </a:lvl4pPr>
      <a:lvl5pPr marL="1497787" algn="l" defTabSz="748894" rtl="0" eaLnBrk="1" latinLnBrk="0" hangingPunct="1">
        <a:defRPr sz="1474" kern="1200">
          <a:solidFill>
            <a:schemeClr val="tx1"/>
          </a:solidFill>
          <a:latin typeface="+mn-lt"/>
          <a:ea typeface="+mn-ea"/>
          <a:cs typeface="+mn-cs"/>
        </a:defRPr>
      </a:lvl5pPr>
      <a:lvl6pPr marL="1872234" algn="l" defTabSz="748894" rtl="0" eaLnBrk="1" latinLnBrk="0" hangingPunct="1">
        <a:defRPr sz="1474" kern="1200">
          <a:solidFill>
            <a:schemeClr val="tx1"/>
          </a:solidFill>
          <a:latin typeface="+mn-lt"/>
          <a:ea typeface="+mn-ea"/>
          <a:cs typeface="+mn-cs"/>
        </a:defRPr>
      </a:lvl6pPr>
      <a:lvl7pPr marL="2246681" algn="l" defTabSz="748894" rtl="0" eaLnBrk="1" latinLnBrk="0" hangingPunct="1">
        <a:defRPr sz="1474" kern="1200">
          <a:solidFill>
            <a:schemeClr val="tx1"/>
          </a:solidFill>
          <a:latin typeface="+mn-lt"/>
          <a:ea typeface="+mn-ea"/>
          <a:cs typeface="+mn-cs"/>
        </a:defRPr>
      </a:lvl7pPr>
      <a:lvl8pPr marL="2621128" algn="l" defTabSz="748894" rtl="0" eaLnBrk="1" latinLnBrk="0" hangingPunct="1">
        <a:defRPr sz="1474" kern="1200">
          <a:solidFill>
            <a:schemeClr val="tx1"/>
          </a:solidFill>
          <a:latin typeface="+mn-lt"/>
          <a:ea typeface="+mn-ea"/>
          <a:cs typeface="+mn-cs"/>
        </a:defRPr>
      </a:lvl8pPr>
      <a:lvl9pPr marL="2995574" algn="l" defTabSz="748894" rtl="0" eaLnBrk="1" latinLnBrk="0" hangingPunct="1">
        <a:defRPr sz="14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626006" y="1040246"/>
            <a:ext cx="2141141" cy="3055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  <a:p>
            <a:pPr algn="ctr"/>
            <a:endParaRPr lang="fr-FR"/>
          </a:p>
          <a:p>
            <a:pPr algn="ctr"/>
            <a:endParaRPr lang="fr-FR"/>
          </a:p>
          <a:p>
            <a:pPr algn="ctr"/>
            <a:endParaRPr lang="fr-FR"/>
          </a:p>
          <a:p>
            <a:pPr algn="ctr"/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319" y="2325445"/>
            <a:ext cx="693340" cy="6287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2617" y="2356531"/>
            <a:ext cx="1643033" cy="41839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MESSAGE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10" name="Connecteur droit avec flèche 9"/>
          <p:cNvCxnSpPr>
            <a:stCxn id="7" idx="3"/>
          </p:cNvCxnSpPr>
          <p:nvPr/>
        </p:nvCxnSpPr>
        <p:spPr>
          <a:xfrm>
            <a:off x="1945649" y="2565727"/>
            <a:ext cx="670510" cy="1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47503" y="2356530"/>
            <a:ext cx="1643033" cy="41839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SIGNATURE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4767146" y="2565725"/>
            <a:ext cx="670510" cy="1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4786198" y="785371"/>
            <a:ext cx="2297439" cy="748277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4776992" y="1857931"/>
            <a:ext cx="1358040" cy="5922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4776993" y="2989717"/>
            <a:ext cx="2020361" cy="49677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4776991" y="3755438"/>
            <a:ext cx="2030208" cy="85934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 rot="20366801">
            <a:off x="4697353" y="659467"/>
            <a:ext cx="271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</a:rPr>
              <a:t>Power </a:t>
            </a:r>
            <a:r>
              <a:rPr lang="fr-FR" sz="2000" dirty="0" err="1">
                <a:solidFill>
                  <a:srgbClr val="FF0000"/>
                </a:solidFill>
              </a:rPr>
              <a:t>consumption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 rot="1450089">
            <a:off x="4653961" y="3943593"/>
            <a:ext cx="323011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000" dirty="0" err="1"/>
              <a:t>Electromagnetic</a:t>
            </a:r>
            <a:r>
              <a:rPr lang="fr-FR" sz="2000" dirty="0"/>
              <a:t> irradiation</a:t>
            </a:r>
          </a:p>
        </p:txBody>
      </p:sp>
      <p:sp>
        <p:nvSpPr>
          <p:cNvPr id="28" name="ZoneTexte 27"/>
          <p:cNvSpPr txBox="1"/>
          <p:nvPr/>
        </p:nvSpPr>
        <p:spPr>
          <a:xfrm rot="922304">
            <a:off x="5738150" y="3308557"/>
            <a:ext cx="7652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000" dirty="0"/>
              <a:t>Time</a:t>
            </a:r>
          </a:p>
        </p:txBody>
      </p:sp>
      <p:sp>
        <p:nvSpPr>
          <p:cNvPr id="29" name="ZoneTexte 28"/>
          <p:cNvSpPr txBox="1"/>
          <p:nvPr/>
        </p:nvSpPr>
        <p:spPr>
          <a:xfrm rot="21345773">
            <a:off x="5289564" y="1388929"/>
            <a:ext cx="90346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000" dirty="0"/>
              <a:t>Sound</a:t>
            </a: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997" y="906432"/>
            <a:ext cx="1854901" cy="1854901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2819200" y="3201806"/>
            <a:ext cx="175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INTERMEDIATE COMPUTATIONS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7229476" y="1857932"/>
            <a:ext cx="4543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Source - Paul Kocher et al. “Introduction to differential power analysis”.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3449741" y="1588984"/>
            <a:ext cx="543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RSA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438" y="118919"/>
            <a:ext cx="4632325" cy="171496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94821" y="118920"/>
            <a:ext cx="4610942" cy="1702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97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626006" y="1040246"/>
            <a:ext cx="2141141" cy="3055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  <a:p>
            <a:pPr algn="ctr"/>
            <a:endParaRPr lang="fr-FR"/>
          </a:p>
          <a:p>
            <a:pPr algn="ctr"/>
            <a:endParaRPr lang="fr-FR"/>
          </a:p>
          <a:p>
            <a:pPr algn="ctr"/>
            <a:endParaRPr lang="fr-FR"/>
          </a:p>
          <a:p>
            <a:pPr algn="ctr"/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319" y="2325445"/>
            <a:ext cx="693340" cy="6287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2617" y="2356531"/>
            <a:ext cx="1643033" cy="41839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PLAINTEXT</a:t>
            </a:r>
          </a:p>
        </p:txBody>
      </p:sp>
      <p:cxnSp>
        <p:nvCxnSpPr>
          <p:cNvPr id="10" name="Connecteur droit avec flèche 9"/>
          <p:cNvCxnSpPr>
            <a:stCxn id="7" idx="3"/>
          </p:cNvCxnSpPr>
          <p:nvPr/>
        </p:nvCxnSpPr>
        <p:spPr>
          <a:xfrm>
            <a:off x="1945649" y="2565727"/>
            <a:ext cx="670510" cy="1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47503" y="2356530"/>
            <a:ext cx="1643033" cy="41839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CIPHERTEXT</a:t>
            </a:r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4767146" y="2565725"/>
            <a:ext cx="670510" cy="1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4786198" y="785371"/>
            <a:ext cx="2297439" cy="748277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4776992" y="1857931"/>
            <a:ext cx="1358040" cy="5922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4776993" y="2989717"/>
            <a:ext cx="2020361" cy="49677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4776991" y="3755438"/>
            <a:ext cx="2030208" cy="85934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 rot="20366801">
            <a:off x="4697353" y="659467"/>
            <a:ext cx="271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</a:rPr>
              <a:t>Power </a:t>
            </a:r>
            <a:r>
              <a:rPr lang="fr-FR" sz="2000" dirty="0" err="1">
                <a:solidFill>
                  <a:srgbClr val="FF0000"/>
                </a:solidFill>
              </a:rPr>
              <a:t>consumption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 rot="1450089">
            <a:off x="4653961" y="3943593"/>
            <a:ext cx="3230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rgbClr val="FF0000"/>
                </a:solidFill>
              </a:rPr>
              <a:t>Electromagnetic</a:t>
            </a:r>
            <a:r>
              <a:rPr lang="fr-FR" sz="2000" dirty="0">
                <a:solidFill>
                  <a:srgbClr val="FF0000"/>
                </a:solidFill>
              </a:rPr>
              <a:t> irradiation</a:t>
            </a:r>
          </a:p>
        </p:txBody>
      </p:sp>
      <p:sp>
        <p:nvSpPr>
          <p:cNvPr id="28" name="ZoneTexte 27"/>
          <p:cNvSpPr txBox="1"/>
          <p:nvPr/>
        </p:nvSpPr>
        <p:spPr>
          <a:xfrm rot="922304">
            <a:off x="5738150" y="3308557"/>
            <a:ext cx="76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</a:rPr>
              <a:t>Time</a:t>
            </a:r>
          </a:p>
        </p:txBody>
      </p:sp>
      <p:sp>
        <p:nvSpPr>
          <p:cNvPr id="29" name="ZoneTexte 28"/>
          <p:cNvSpPr txBox="1"/>
          <p:nvPr/>
        </p:nvSpPr>
        <p:spPr>
          <a:xfrm rot="21345773">
            <a:off x="5289564" y="1388929"/>
            <a:ext cx="903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</a:rPr>
              <a:t>Sound</a:t>
            </a: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997" y="906432"/>
            <a:ext cx="1854901" cy="1854901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2819200" y="3201806"/>
            <a:ext cx="175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INTERMEDIATE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6856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626006" y="1040246"/>
            <a:ext cx="2141141" cy="3055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  <a:p>
            <a:pPr algn="ctr"/>
            <a:endParaRPr lang="fr-FR"/>
          </a:p>
          <a:p>
            <a:pPr algn="ctr"/>
            <a:endParaRPr lang="fr-FR"/>
          </a:p>
          <a:p>
            <a:pPr algn="ctr"/>
            <a:endParaRPr lang="fr-FR"/>
          </a:p>
          <a:p>
            <a:pPr algn="ctr"/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319" y="2325445"/>
            <a:ext cx="693340" cy="6287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2617" y="2356531"/>
            <a:ext cx="1643033" cy="41839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PLAINTEXT</a:t>
            </a:r>
          </a:p>
        </p:txBody>
      </p:sp>
      <p:cxnSp>
        <p:nvCxnSpPr>
          <p:cNvPr id="10" name="Connecteur droit avec flèche 9"/>
          <p:cNvCxnSpPr>
            <a:stCxn id="7" idx="3"/>
          </p:cNvCxnSpPr>
          <p:nvPr/>
        </p:nvCxnSpPr>
        <p:spPr>
          <a:xfrm>
            <a:off x="1945649" y="2565727"/>
            <a:ext cx="670510" cy="1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47503" y="2356530"/>
            <a:ext cx="1643033" cy="41839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CIPHERTEXT</a:t>
            </a:r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4767146" y="2565725"/>
            <a:ext cx="670510" cy="1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2994135" y="1498180"/>
            <a:ext cx="140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ENCRYPTION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84884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38</Words>
  <Application>Microsoft Office PowerPoint</Application>
  <PresentationFormat>Personnalisé</PresentationFormat>
  <Paragraphs>28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>CEA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CAGLI Eleonora 243758</dc:creator>
  <cp:lastModifiedBy>CAGLI Eleonora 243758</cp:lastModifiedBy>
  <cp:revision>6</cp:revision>
  <dcterms:created xsi:type="dcterms:W3CDTF">2018-11-09T15:50:15Z</dcterms:created>
  <dcterms:modified xsi:type="dcterms:W3CDTF">2018-11-27T09:42:01Z</dcterms:modified>
</cp:coreProperties>
</file>