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7937500"/>
  <p:notesSz cx="6858000" cy="9144000"/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9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14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83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7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1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EA96-FB4B-4541-8D12-C258D21B3AF4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29F7-0764-4095-94C9-D31EA5BD4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00" y="1938339"/>
            <a:ext cx="10058400" cy="148518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00" y="3720289"/>
            <a:ext cx="10058400" cy="14851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00" y="5764555"/>
            <a:ext cx="10058400" cy="14851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1800" y="1682750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51800" y="36480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51800" y="56855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88" y="1957388"/>
            <a:ext cx="1438275" cy="13049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7" y="3838992"/>
            <a:ext cx="1466850" cy="12477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12" y="5878495"/>
            <a:ext cx="1447800" cy="12573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650" y="346850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51800" y="36480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51800" y="56855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851800" y="1610502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2118500" y="1699920"/>
            <a:ext cx="9525000" cy="1681780"/>
          </a:xfrm>
          <a:custGeom>
            <a:avLst/>
            <a:gdLst>
              <a:gd name="connsiteX0" fmla="*/ 0 w 11214100"/>
              <a:gd name="connsiteY0" fmla="*/ 1206743 h 1206743"/>
              <a:gd name="connsiteX1" fmla="*/ 939800 w 11214100"/>
              <a:gd name="connsiteY1" fmla="*/ 243 h 1206743"/>
              <a:gd name="connsiteX2" fmla="*/ 1930400 w 11214100"/>
              <a:gd name="connsiteY2" fmla="*/ 1092443 h 1206743"/>
              <a:gd name="connsiteX3" fmla="*/ 2667000 w 11214100"/>
              <a:gd name="connsiteY3" fmla="*/ 25643 h 1206743"/>
              <a:gd name="connsiteX4" fmla="*/ 3492500 w 11214100"/>
              <a:gd name="connsiteY4" fmla="*/ 1054343 h 1206743"/>
              <a:gd name="connsiteX5" fmla="*/ 4241800 w 11214100"/>
              <a:gd name="connsiteY5" fmla="*/ 38343 h 1206743"/>
              <a:gd name="connsiteX6" fmla="*/ 5130800 w 11214100"/>
              <a:gd name="connsiteY6" fmla="*/ 1028943 h 1206743"/>
              <a:gd name="connsiteX7" fmla="*/ 5994400 w 11214100"/>
              <a:gd name="connsiteY7" fmla="*/ 89143 h 1206743"/>
              <a:gd name="connsiteX8" fmla="*/ 6819900 w 11214100"/>
              <a:gd name="connsiteY8" fmla="*/ 1028943 h 1206743"/>
              <a:gd name="connsiteX9" fmla="*/ 7747000 w 11214100"/>
              <a:gd name="connsiteY9" fmla="*/ 51043 h 1206743"/>
              <a:gd name="connsiteX10" fmla="*/ 8674100 w 11214100"/>
              <a:gd name="connsiteY10" fmla="*/ 965443 h 1206743"/>
              <a:gd name="connsiteX11" fmla="*/ 9436100 w 11214100"/>
              <a:gd name="connsiteY11" fmla="*/ 63743 h 1206743"/>
              <a:gd name="connsiteX12" fmla="*/ 10452100 w 11214100"/>
              <a:gd name="connsiteY12" fmla="*/ 940043 h 1206743"/>
              <a:gd name="connsiteX13" fmla="*/ 11214100 w 11214100"/>
              <a:gd name="connsiteY13" fmla="*/ 51043 h 1206743"/>
              <a:gd name="connsiteX0" fmla="*/ 0 w 11214100"/>
              <a:gd name="connsiteY0" fmla="*/ 1206743 h 1206743"/>
              <a:gd name="connsiteX1" fmla="*/ 939800 w 11214100"/>
              <a:gd name="connsiteY1" fmla="*/ 243 h 1206743"/>
              <a:gd name="connsiteX2" fmla="*/ 1930400 w 11214100"/>
              <a:gd name="connsiteY2" fmla="*/ 1092443 h 1206743"/>
              <a:gd name="connsiteX3" fmla="*/ 2667000 w 11214100"/>
              <a:gd name="connsiteY3" fmla="*/ 25643 h 1206743"/>
              <a:gd name="connsiteX4" fmla="*/ 3492500 w 11214100"/>
              <a:gd name="connsiteY4" fmla="*/ 1054343 h 1206743"/>
              <a:gd name="connsiteX5" fmla="*/ 4241800 w 11214100"/>
              <a:gd name="connsiteY5" fmla="*/ 38343 h 1206743"/>
              <a:gd name="connsiteX6" fmla="*/ 5130800 w 11214100"/>
              <a:gd name="connsiteY6" fmla="*/ 1028943 h 1206743"/>
              <a:gd name="connsiteX7" fmla="*/ 5994400 w 11214100"/>
              <a:gd name="connsiteY7" fmla="*/ 89143 h 1206743"/>
              <a:gd name="connsiteX8" fmla="*/ 6819900 w 11214100"/>
              <a:gd name="connsiteY8" fmla="*/ 1028943 h 1206743"/>
              <a:gd name="connsiteX9" fmla="*/ 7747000 w 11214100"/>
              <a:gd name="connsiteY9" fmla="*/ 51043 h 1206743"/>
              <a:gd name="connsiteX10" fmla="*/ 8674100 w 11214100"/>
              <a:gd name="connsiteY10" fmla="*/ 965443 h 1206743"/>
              <a:gd name="connsiteX11" fmla="*/ 9436100 w 11214100"/>
              <a:gd name="connsiteY11" fmla="*/ 63743 h 1206743"/>
              <a:gd name="connsiteX12" fmla="*/ 10452100 w 11214100"/>
              <a:gd name="connsiteY12" fmla="*/ 940043 h 1206743"/>
              <a:gd name="connsiteX13" fmla="*/ 11214100 w 11214100"/>
              <a:gd name="connsiteY13" fmla="*/ 51043 h 1206743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302068"/>
              <a:gd name="connsiteX1" fmla="*/ 939800 w 11214100"/>
              <a:gd name="connsiteY1" fmla="*/ 0 h 1302068"/>
              <a:gd name="connsiteX2" fmla="*/ 1930400 w 11214100"/>
              <a:gd name="connsiteY2" fmla="*/ 1092200 h 1302068"/>
              <a:gd name="connsiteX3" fmla="*/ 2667000 w 11214100"/>
              <a:gd name="connsiteY3" fmla="*/ 25400 h 1302068"/>
              <a:gd name="connsiteX4" fmla="*/ 3492500 w 11214100"/>
              <a:gd name="connsiteY4" fmla="*/ 1054100 h 1302068"/>
              <a:gd name="connsiteX5" fmla="*/ 4241800 w 11214100"/>
              <a:gd name="connsiteY5" fmla="*/ 38100 h 1302068"/>
              <a:gd name="connsiteX6" fmla="*/ 5130800 w 11214100"/>
              <a:gd name="connsiteY6" fmla="*/ 1028700 h 1302068"/>
              <a:gd name="connsiteX7" fmla="*/ 5994400 w 11214100"/>
              <a:gd name="connsiteY7" fmla="*/ 88900 h 1302068"/>
              <a:gd name="connsiteX8" fmla="*/ 6894661 w 11214100"/>
              <a:gd name="connsiteY8" fmla="*/ 1302068 h 1302068"/>
              <a:gd name="connsiteX9" fmla="*/ 7747000 w 11214100"/>
              <a:gd name="connsiteY9" fmla="*/ 50800 h 1302068"/>
              <a:gd name="connsiteX10" fmla="*/ 8674100 w 11214100"/>
              <a:gd name="connsiteY10" fmla="*/ 965200 h 1302068"/>
              <a:gd name="connsiteX11" fmla="*/ 9436100 w 11214100"/>
              <a:gd name="connsiteY11" fmla="*/ 63500 h 1302068"/>
              <a:gd name="connsiteX12" fmla="*/ 10452100 w 11214100"/>
              <a:gd name="connsiteY12" fmla="*/ 939800 h 1302068"/>
              <a:gd name="connsiteX13" fmla="*/ 11214100 w 11214100"/>
              <a:gd name="connsiteY13" fmla="*/ 50800 h 1302068"/>
              <a:gd name="connsiteX0" fmla="*/ 0 w 11214100"/>
              <a:gd name="connsiteY0" fmla="*/ 1296755 h 1392323"/>
              <a:gd name="connsiteX1" fmla="*/ 939800 w 11214100"/>
              <a:gd name="connsiteY1" fmla="*/ 90255 h 1392323"/>
              <a:gd name="connsiteX2" fmla="*/ 1930400 w 11214100"/>
              <a:gd name="connsiteY2" fmla="*/ 1182455 h 1392323"/>
              <a:gd name="connsiteX3" fmla="*/ 2652048 w 11214100"/>
              <a:gd name="connsiteY3" fmla="*/ 0 h 1392323"/>
              <a:gd name="connsiteX4" fmla="*/ 3492500 w 11214100"/>
              <a:gd name="connsiteY4" fmla="*/ 1144355 h 1392323"/>
              <a:gd name="connsiteX5" fmla="*/ 4241800 w 11214100"/>
              <a:gd name="connsiteY5" fmla="*/ 128355 h 1392323"/>
              <a:gd name="connsiteX6" fmla="*/ 5130800 w 11214100"/>
              <a:gd name="connsiteY6" fmla="*/ 1118955 h 1392323"/>
              <a:gd name="connsiteX7" fmla="*/ 5994400 w 11214100"/>
              <a:gd name="connsiteY7" fmla="*/ 179155 h 1392323"/>
              <a:gd name="connsiteX8" fmla="*/ 6894661 w 11214100"/>
              <a:gd name="connsiteY8" fmla="*/ 1392323 h 1392323"/>
              <a:gd name="connsiteX9" fmla="*/ 7747000 w 11214100"/>
              <a:gd name="connsiteY9" fmla="*/ 141055 h 1392323"/>
              <a:gd name="connsiteX10" fmla="*/ 8674100 w 11214100"/>
              <a:gd name="connsiteY10" fmla="*/ 1055455 h 1392323"/>
              <a:gd name="connsiteX11" fmla="*/ 9436100 w 11214100"/>
              <a:gd name="connsiteY11" fmla="*/ 153755 h 1392323"/>
              <a:gd name="connsiteX12" fmla="*/ 10452100 w 11214100"/>
              <a:gd name="connsiteY12" fmla="*/ 1030055 h 1392323"/>
              <a:gd name="connsiteX13" fmla="*/ 11214100 w 11214100"/>
              <a:gd name="connsiteY13" fmla="*/ 141055 h 1392323"/>
              <a:gd name="connsiteX0" fmla="*/ 0 w 11214100"/>
              <a:gd name="connsiteY0" fmla="*/ 1296755 h 1392323"/>
              <a:gd name="connsiteX1" fmla="*/ 939800 w 11214100"/>
              <a:gd name="connsiteY1" fmla="*/ 90255 h 1392323"/>
              <a:gd name="connsiteX2" fmla="*/ 1930400 w 11214100"/>
              <a:gd name="connsiteY2" fmla="*/ 1182455 h 1392323"/>
              <a:gd name="connsiteX3" fmla="*/ 2652048 w 11214100"/>
              <a:gd name="connsiteY3" fmla="*/ 0 h 1392323"/>
              <a:gd name="connsiteX4" fmla="*/ 3492500 w 11214100"/>
              <a:gd name="connsiteY4" fmla="*/ 1144355 h 1392323"/>
              <a:gd name="connsiteX5" fmla="*/ 4241800 w 11214100"/>
              <a:gd name="connsiteY5" fmla="*/ 12699 h 1392323"/>
              <a:gd name="connsiteX6" fmla="*/ 5130800 w 11214100"/>
              <a:gd name="connsiteY6" fmla="*/ 1118955 h 1392323"/>
              <a:gd name="connsiteX7" fmla="*/ 5994400 w 11214100"/>
              <a:gd name="connsiteY7" fmla="*/ 179155 h 1392323"/>
              <a:gd name="connsiteX8" fmla="*/ 6894661 w 11214100"/>
              <a:gd name="connsiteY8" fmla="*/ 1392323 h 1392323"/>
              <a:gd name="connsiteX9" fmla="*/ 7747000 w 11214100"/>
              <a:gd name="connsiteY9" fmla="*/ 141055 h 1392323"/>
              <a:gd name="connsiteX10" fmla="*/ 8674100 w 11214100"/>
              <a:gd name="connsiteY10" fmla="*/ 1055455 h 1392323"/>
              <a:gd name="connsiteX11" fmla="*/ 9436100 w 11214100"/>
              <a:gd name="connsiteY11" fmla="*/ 153755 h 1392323"/>
              <a:gd name="connsiteX12" fmla="*/ 10452100 w 11214100"/>
              <a:gd name="connsiteY12" fmla="*/ 1030055 h 1392323"/>
              <a:gd name="connsiteX13" fmla="*/ 11214100 w 11214100"/>
              <a:gd name="connsiteY13" fmla="*/ 141055 h 1392323"/>
              <a:gd name="connsiteX0" fmla="*/ 0 w 11214100"/>
              <a:gd name="connsiteY0" fmla="*/ 1296755 h 1392323"/>
              <a:gd name="connsiteX1" fmla="*/ 939800 w 11214100"/>
              <a:gd name="connsiteY1" fmla="*/ 90255 h 1392323"/>
              <a:gd name="connsiteX2" fmla="*/ 1930400 w 11214100"/>
              <a:gd name="connsiteY2" fmla="*/ 1182455 h 1392323"/>
              <a:gd name="connsiteX3" fmla="*/ 2652048 w 11214100"/>
              <a:gd name="connsiteY3" fmla="*/ 0 h 1392323"/>
              <a:gd name="connsiteX4" fmla="*/ 3507453 w 11214100"/>
              <a:gd name="connsiteY4" fmla="*/ 1354638 h 1392323"/>
              <a:gd name="connsiteX5" fmla="*/ 4241800 w 11214100"/>
              <a:gd name="connsiteY5" fmla="*/ 12699 h 1392323"/>
              <a:gd name="connsiteX6" fmla="*/ 5130800 w 11214100"/>
              <a:gd name="connsiteY6" fmla="*/ 1118955 h 1392323"/>
              <a:gd name="connsiteX7" fmla="*/ 5994400 w 11214100"/>
              <a:gd name="connsiteY7" fmla="*/ 179155 h 1392323"/>
              <a:gd name="connsiteX8" fmla="*/ 6894661 w 11214100"/>
              <a:gd name="connsiteY8" fmla="*/ 1392323 h 1392323"/>
              <a:gd name="connsiteX9" fmla="*/ 7747000 w 11214100"/>
              <a:gd name="connsiteY9" fmla="*/ 141055 h 1392323"/>
              <a:gd name="connsiteX10" fmla="*/ 8674100 w 11214100"/>
              <a:gd name="connsiteY10" fmla="*/ 1055455 h 1392323"/>
              <a:gd name="connsiteX11" fmla="*/ 9436100 w 11214100"/>
              <a:gd name="connsiteY11" fmla="*/ 153755 h 1392323"/>
              <a:gd name="connsiteX12" fmla="*/ 10452100 w 11214100"/>
              <a:gd name="connsiteY12" fmla="*/ 1030055 h 1392323"/>
              <a:gd name="connsiteX13" fmla="*/ 11214100 w 11214100"/>
              <a:gd name="connsiteY13" fmla="*/ 141055 h 13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14100" h="1392323">
                <a:moveTo>
                  <a:pt x="0" y="1296755"/>
                </a:moveTo>
                <a:lnTo>
                  <a:pt x="939800" y="90255"/>
                </a:lnTo>
                <a:lnTo>
                  <a:pt x="1930400" y="1182455"/>
                </a:lnTo>
                <a:lnTo>
                  <a:pt x="2652048" y="0"/>
                </a:lnTo>
                <a:lnTo>
                  <a:pt x="3507453" y="1354638"/>
                </a:lnTo>
                <a:lnTo>
                  <a:pt x="4241800" y="12699"/>
                </a:lnTo>
                <a:lnTo>
                  <a:pt x="5130800" y="1118955"/>
                </a:lnTo>
                <a:lnTo>
                  <a:pt x="5994400" y="179155"/>
                </a:lnTo>
                <a:lnTo>
                  <a:pt x="6894661" y="1392323"/>
                </a:lnTo>
                <a:lnTo>
                  <a:pt x="7747000" y="141055"/>
                </a:lnTo>
                <a:lnTo>
                  <a:pt x="8674100" y="1055455"/>
                </a:lnTo>
                <a:lnTo>
                  <a:pt x="9436100" y="153755"/>
                </a:lnTo>
                <a:lnTo>
                  <a:pt x="10452100" y="1030055"/>
                </a:lnTo>
                <a:lnTo>
                  <a:pt x="11214100" y="14105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1921650" y="3749297"/>
            <a:ext cx="9918700" cy="1270681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86205 h 1486284"/>
              <a:gd name="connsiteX1" fmla="*/ 1154666 w 11277600"/>
              <a:gd name="connsiteY1" fmla="*/ 4 h 1486284"/>
              <a:gd name="connsiteX2" fmla="*/ 3574959 w 11277600"/>
              <a:gd name="connsiteY2" fmla="*/ 1469271 h 1486284"/>
              <a:gd name="connsiteX3" fmla="*/ 5571067 w 11277600"/>
              <a:gd name="connsiteY3" fmla="*/ 233138 h 1486284"/>
              <a:gd name="connsiteX4" fmla="*/ 7179734 w 11277600"/>
              <a:gd name="connsiteY4" fmla="*/ 1299938 h 1486284"/>
              <a:gd name="connsiteX5" fmla="*/ 8873067 w 11277600"/>
              <a:gd name="connsiteY5" fmla="*/ 131538 h 1486284"/>
              <a:gd name="connsiteX6" fmla="*/ 10196479 w 11277600"/>
              <a:gd name="connsiteY6" fmla="*/ 1457554 h 1486284"/>
              <a:gd name="connsiteX7" fmla="*/ 11277600 w 11277600"/>
              <a:gd name="connsiteY7" fmla="*/ 910471 h 1486284"/>
              <a:gd name="connsiteX0" fmla="*/ 0 w 11277600"/>
              <a:gd name="connsiteY0" fmla="*/ 1486212 h 1486291"/>
              <a:gd name="connsiteX1" fmla="*/ 1154666 w 11277600"/>
              <a:gd name="connsiteY1" fmla="*/ 11 h 1486291"/>
              <a:gd name="connsiteX2" fmla="*/ 2154905 w 11277600"/>
              <a:gd name="connsiteY2" fmla="*/ 1457561 h 1486291"/>
              <a:gd name="connsiteX3" fmla="*/ 5571067 w 11277600"/>
              <a:gd name="connsiteY3" fmla="*/ 233145 h 1486291"/>
              <a:gd name="connsiteX4" fmla="*/ 7179734 w 11277600"/>
              <a:gd name="connsiteY4" fmla="*/ 1299945 h 1486291"/>
              <a:gd name="connsiteX5" fmla="*/ 8873067 w 11277600"/>
              <a:gd name="connsiteY5" fmla="*/ 131545 h 1486291"/>
              <a:gd name="connsiteX6" fmla="*/ 10196479 w 11277600"/>
              <a:gd name="connsiteY6" fmla="*/ 1457561 h 1486291"/>
              <a:gd name="connsiteX7" fmla="*/ 11277600 w 11277600"/>
              <a:gd name="connsiteY7" fmla="*/ 910478 h 1486291"/>
              <a:gd name="connsiteX0" fmla="*/ 0 w 11277600"/>
              <a:gd name="connsiteY0" fmla="*/ 1486212 h 1486291"/>
              <a:gd name="connsiteX1" fmla="*/ 1154666 w 11277600"/>
              <a:gd name="connsiteY1" fmla="*/ 11 h 1486291"/>
              <a:gd name="connsiteX2" fmla="*/ 2154905 w 11277600"/>
              <a:gd name="connsiteY2" fmla="*/ 1457561 h 1486291"/>
              <a:gd name="connsiteX3" fmla="*/ 3594824 w 11277600"/>
              <a:gd name="connsiteY3" fmla="*/ 10529 h 1486291"/>
              <a:gd name="connsiteX4" fmla="*/ 7179734 w 11277600"/>
              <a:gd name="connsiteY4" fmla="*/ 1299945 h 1486291"/>
              <a:gd name="connsiteX5" fmla="*/ 8873067 w 11277600"/>
              <a:gd name="connsiteY5" fmla="*/ 131545 h 1486291"/>
              <a:gd name="connsiteX6" fmla="*/ 10196479 w 11277600"/>
              <a:gd name="connsiteY6" fmla="*/ 1457561 h 1486291"/>
              <a:gd name="connsiteX7" fmla="*/ 11277600 w 11277600"/>
              <a:gd name="connsiteY7" fmla="*/ 910478 h 1486291"/>
              <a:gd name="connsiteX0" fmla="*/ 0 w 11277600"/>
              <a:gd name="connsiteY0" fmla="*/ 1496295 h 1496374"/>
              <a:gd name="connsiteX1" fmla="*/ 1154666 w 11277600"/>
              <a:gd name="connsiteY1" fmla="*/ 10094 h 1496374"/>
              <a:gd name="connsiteX2" fmla="*/ 2154905 w 11277600"/>
              <a:gd name="connsiteY2" fmla="*/ 1467644 h 1496374"/>
              <a:gd name="connsiteX3" fmla="*/ 3594824 w 11277600"/>
              <a:gd name="connsiteY3" fmla="*/ 20612 h 1496374"/>
              <a:gd name="connsiteX4" fmla="*/ 5736012 w 11277600"/>
              <a:gd name="connsiteY4" fmla="*/ 583598 h 1496374"/>
              <a:gd name="connsiteX5" fmla="*/ 8873067 w 11277600"/>
              <a:gd name="connsiteY5" fmla="*/ 141628 h 1496374"/>
              <a:gd name="connsiteX6" fmla="*/ 10196479 w 11277600"/>
              <a:gd name="connsiteY6" fmla="*/ 1467644 h 1496374"/>
              <a:gd name="connsiteX7" fmla="*/ 11277600 w 11277600"/>
              <a:gd name="connsiteY7" fmla="*/ 920561 h 1496374"/>
              <a:gd name="connsiteX0" fmla="*/ 0 w 11277600"/>
              <a:gd name="connsiteY0" fmla="*/ 1486213 h 1486292"/>
              <a:gd name="connsiteX1" fmla="*/ 1154666 w 11277600"/>
              <a:gd name="connsiteY1" fmla="*/ 12 h 1486292"/>
              <a:gd name="connsiteX2" fmla="*/ 2154905 w 11277600"/>
              <a:gd name="connsiteY2" fmla="*/ 1457562 h 1486292"/>
              <a:gd name="connsiteX3" fmla="*/ 3594824 w 11277600"/>
              <a:gd name="connsiteY3" fmla="*/ 10530 h 1486292"/>
              <a:gd name="connsiteX4" fmla="*/ 4812977 w 11277600"/>
              <a:gd name="connsiteY4" fmla="*/ 1440546 h 1486292"/>
              <a:gd name="connsiteX5" fmla="*/ 8873067 w 11277600"/>
              <a:gd name="connsiteY5" fmla="*/ 131546 h 1486292"/>
              <a:gd name="connsiteX6" fmla="*/ 10196479 w 11277600"/>
              <a:gd name="connsiteY6" fmla="*/ 1457562 h 1486292"/>
              <a:gd name="connsiteX7" fmla="*/ 11277600 w 11277600"/>
              <a:gd name="connsiteY7" fmla="*/ 910479 h 1486292"/>
              <a:gd name="connsiteX0" fmla="*/ 0 w 11277600"/>
              <a:gd name="connsiteY0" fmla="*/ 1486213 h 1486292"/>
              <a:gd name="connsiteX1" fmla="*/ 1154666 w 11277600"/>
              <a:gd name="connsiteY1" fmla="*/ 12 h 1486292"/>
              <a:gd name="connsiteX2" fmla="*/ 2154905 w 11277600"/>
              <a:gd name="connsiteY2" fmla="*/ 1457562 h 1486292"/>
              <a:gd name="connsiteX3" fmla="*/ 3594824 w 11277600"/>
              <a:gd name="connsiteY3" fmla="*/ 10530 h 1486292"/>
              <a:gd name="connsiteX4" fmla="*/ 4812977 w 11277600"/>
              <a:gd name="connsiteY4" fmla="*/ 1440546 h 1486292"/>
              <a:gd name="connsiteX5" fmla="*/ 6354744 w 11277600"/>
              <a:gd name="connsiteY5" fmla="*/ 958336 h 1486292"/>
              <a:gd name="connsiteX6" fmla="*/ 8873067 w 11277600"/>
              <a:gd name="connsiteY6" fmla="*/ 131546 h 1486292"/>
              <a:gd name="connsiteX7" fmla="*/ 10196479 w 11277600"/>
              <a:gd name="connsiteY7" fmla="*/ 1457562 h 1486292"/>
              <a:gd name="connsiteX8" fmla="*/ 11277600 w 11277600"/>
              <a:gd name="connsiteY8" fmla="*/ 910479 h 1486292"/>
              <a:gd name="connsiteX0" fmla="*/ 0 w 11277600"/>
              <a:gd name="connsiteY0" fmla="*/ 1535915 h 1535994"/>
              <a:gd name="connsiteX1" fmla="*/ 1154666 w 11277600"/>
              <a:gd name="connsiteY1" fmla="*/ 49714 h 1535994"/>
              <a:gd name="connsiteX2" fmla="*/ 2154905 w 11277600"/>
              <a:gd name="connsiteY2" fmla="*/ 1507264 h 1535994"/>
              <a:gd name="connsiteX3" fmla="*/ 3594824 w 11277600"/>
              <a:gd name="connsiteY3" fmla="*/ 60232 h 1535994"/>
              <a:gd name="connsiteX4" fmla="*/ 4812977 w 11277600"/>
              <a:gd name="connsiteY4" fmla="*/ 1490248 h 1535994"/>
              <a:gd name="connsiteX5" fmla="*/ 5810390 w 11277600"/>
              <a:gd name="connsiteY5" fmla="*/ 152725 h 1535994"/>
              <a:gd name="connsiteX6" fmla="*/ 8873067 w 11277600"/>
              <a:gd name="connsiteY6" fmla="*/ 181248 h 1535994"/>
              <a:gd name="connsiteX7" fmla="*/ 10196479 w 11277600"/>
              <a:gd name="connsiteY7" fmla="*/ 1507264 h 1535994"/>
              <a:gd name="connsiteX8" fmla="*/ 11277600 w 11277600"/>
              <a:gd name="connsiteY8" fmla="*/ 960181 h 1535994"/>
              <a:gd name="connsiteX0" fmla="*/ 0 w 11277600"/>
              <a:gd name="connsiteY0" fmla="*/ 1555738 h 1555817"/>
              <a:gd name="connsiteX1" fmla="*/ 1154666 w 11277600"/>
              <a:gd name="connsiteY1" fmla="*/ 69537 h 1555817"/>
              <a:gd name="connsiteX2" fmla="*/ 2154905 w 11277600"/>
              <a:gd name="connsiteY2" fmla="*/ 1527087 h 1555817"/>
              <a:gd name="connsiteX3" fmla="*/ 3594824 w 11277600"/>
              <a:gd name="connsiteY3" fmla="*/ 80055 h 1555817"/>
              <a:gd name="connsiteX4" fmla="*/ 4812977 w 11277600"/>
              <a:gd name="connsiteY4" fmla="*/ 1510071 h 1555817"/>
              <a:gd name="connsiteX5" fmla="*/ 5810390 w 11277600"/>
              <a:gd name="connsiteY5" fmla="*/ 172548 h 1555817"/>
              <a:gd name="connsiteX6" fmla="*/ 7088439 w 11277600"/>
              <a:gd name="connsiteY6" fmla="*/ 20233 h 1555817"/>
              <a:gd name="connsiteX7" fmla="*/ 8873067 w 11277600"/>
              <a:gd name="connsiteY7" fmla="*/ 201071 h 1555817"/>
              <a:gd name="connsiteX8" fmla="*/ 10196479 w 11277600"/>
              <a:gd name="connsiteY8" fmla="*/ 1527087 h 1555817"/>
              <a:gd name="connsiteX9" fmla="*/ 11277600 w 11277600"/>
              <a:gd name="connsiteY9" fmla="*/ 980004 h 1555817"/>
              <a:gd name="connsiteX0" fmla="*/ 0 w 11277600"/>
              <a:gd name="connsiteY0" fmla="*/ 1486213 h 1486292"/>
              <a:gd name="connsiteX1" fmla="*/ 1154666 w 11277600"/>
              <a:gd name="connsiteY1" fmla="*/ 12 h 1486292"/>
              <a:gd name="connsiteX2" fmla="*/ 2154905 w 11277600"/>
              <a:gd name="connsiteY2" fmla="*/ 1457562 h 1486292"/>
              <a:gd name="connsiteX3" fmla="*/ 3594824 w 11277600"/>
              <a:gd name="connsiteY3" fmla="*/ 10530 h 1486292"/>
              <a:gd name="connsiteX4" fmla="*/ 4812977 w 11277600"/>
              <a:gd name="connsiteY4" fmla="*/ 1440546 h 1486292"/>
              <a:gd name="connsiteX5" fmla="*/ 5810390 w 11277600"/>
              <a:gd name="connsiteY5" fmla="*/ 103023 h 1486292"/>
              <a:gd name="connsiteX6" fmla="*/ 7147608 w 11277600"/>
              <a:gd name="connsiteY6" fmla="*/ 1344985 h 1486292"/>
              <a:gd name="connsiteX7" fmla="*/ 8873067 w 11277600"/>
              <a:gd name="connsiteY7" fmla="*/ 131546 h 1486292"/>
              <a:gd name="connsiteX8" fmla="*/ 10196479 w 11277600"/>
              <a:gd name="connsiteY8" fmla="*/ 1457562 h 1486292"/>
              <a:gd name="connsiteX9" fmla="*/ 11277600 w 11277600"/>
              <a:gd name="connsiteY9" fmla="*/ 910479 h 1486292"/>
              <a:gd name="connsiteX0" fmla="*/ 0 w 10958088"/>
              <a:gd name="connsiteY0" fmla="*/ 1486213 h 1486213"/>
              <a:gd name="connsiteX1" fmla="*/ 1154666 w 10958088"/>
              <a:gd name="connsiteY1" fmla="*/ 12 h 1486213"/>
              <a:gd name="connsiteX2" fmla="*/ 2154905 w 10958088"/>
              <a:gd name="connsiteY2" fmla="*/ 1457562 h 1486213"/>
              <a:gd name="connsiteX3" fmla="*/ 3594824 w 10958088"/>
              <a:gd name="connsiteY3" fmla="*/ 10530 h 1486213"/>
              <a:gd name="connsiteX4" fmla="*/ 4812977 w 10958088"/>
              <a:gd name="connsiteY4" fmla="*/ 1440546 h 1486213"/>
              <a:gd name="connsiteX5" fmla="*/ 5810390 w 10958088"/>
              <a:gd name="connsiteY5" fmla="*/ 103023 h 1486213"/>
              <a:gd name="connsiteX6" fmla="*/ 7147608 w 10958088"/>
              <a:gd name="connsiteY6" fmla="*/ 1344985 h 1486213"/>
              <a:gd name="connsiteX7" fmla="*/ 8873067 w 10958088"/>
              <a:gd name="connsiteY7" fmla="*/ 131546 h 1486213"/>
              <a:gd name="connsiteX8" fmla="*/ 10196479 w 10958088"/>
              <a:gd name="connsiteY8" fmla="*/ 1457562 h 1486213"/>
              <a:gd name="connsiteX9" fmla="*/ 10958088 w 10958088"/>
              <a:gd name="connsiteY9" fmla="*/ 652713 h 1486213"/>
              <a:gd name="connsiteX0" fmla="*/ 0 w 10958088"/>
              <a:gd name="connsiteY0" fmla="*/ 1475688 h 1475688"/>
              <a:gd name="connsiteX1" fmla="*/ 1166500 w 10958088"/>
              <a:gd name="connsiteY1" fmla="*/ 903383 h 1475688"/>
              <a:gd name="connsiteX2" fmla="*/ 2154905 w 10958088"/>
              <a:gd name="connsiteY2" fmla="*/ 1447037 h 1475688"/>
              <a:gd name="connsiteX3" fmla="*/ 3594824 w 10958088"/>
              <a:gd name="connsiteY3" fmla="*/ 5 h 1475688"/>
              <a:gd name="connsiteX4" fmla="*/ 4812977 w 10958088"/>
              <a:gd name="connsiteY4" fmla="*/ 1430021 h 1475688"/>
              <a:gd name="connsiteX5" fmla="*/ 5810390 w 10958088"/>
              <a:gd name="connsiteY5" fmla="*/ 92498 h 1475688"/>
              <a:gd name="connsiteX6" fmla="*/ 7147608 w 10958088"/>
              <a:gd name="connsiteY6" fmla="*/ 1334460 h 1475688"/>
              <a:gd name="connsiteX7" fmla="*/ 8873067 w 10958088"/>
              <a:gd name="connsiteY7" fmla="*/ 121021 h 1475688"/>
              <a:gd name="connsiteX8" fmla="*/ 10196479 w 10958088"/>
              <a:gd name="connsiteY8" fmla="*/ 1447037 h 1475688"/>
              <a:gd name="connsiteX9" fmla="*/ 10958088 w 10958088"/>
              <a:gd name="connsiteY9" fmla="*/ 642188 h 1475688"/>
              <a:gd name="connsiteX0" fmla="*/ 0 w 10958088"/>
              <a:gd name="connsiteY0" fmla="*/ 1475688 h 1475688"/>
              <a:gd name="connsiteX1" fmla="*/ 1166500 w 10958088"/>
              <a:gd name="connsiteY1" fmla="*/ 903383 h 1475688"/>
              <a:gd name="connsiteX2" fmla="*/ 2154905 w 10958088"/>
              <a:gd name="connsiteY2" fmla="*/ 1447037 h 1475688"/>
              <a:gd name="connsiteX3" fmla="*/ 3594824 w 10958088"/>
              <a:gd name="connsiteY3" fmla="*/ 5 h 1475688"/>
              <a:gd name="connsiteX4" fmla="*/ 4812977 w 10958088"/>
              <a:gd name="connsiteY4" fmla="*/ 1430021 h 1475688"/>
              <a:gd name="connsiteX5" fmla="*/ 5881393 w 10958088"/>
              <a:gd name="connsiteY5" fmla="*/ 865794 h 1475688"/>
              <a:gd name="connsiteX6" fmla="*/ 7147608 w 10958088"/>
              <a:gd name="connsiteY6" fmla="*/ 1334460 h 1475688"/>
              <a:gd name="connsiteX7" fmla="*/ 8873067 w 10958088"/>
              <a:gd name="connsiteY7" fmla="*/ 121021 h 1475688"/>
              <a:gd name="connsiteX8" fmla="*/ 10196479 w 10958088"/>
              <a:gd name="connsiteY8" fmla="*/ 1447037 h 1475688"/>
              <a:gd name="connsiteX9" fmla="*/ 10958088 w 10958088"/>
              <a:gd name="connsiteY9" fmla="*/ 642188 h 1475688"/>
              <a:gd name="connsiteX0" fmla="*/ 0 w 10958088"/>
              <a:gd name="connsiteY0" fmla="*/ 1483741 h 1483741"/>
              <a:gd name="connsiteX1" fmla="*/ 1166500 w 10958088"/>
              <a:gd name="connsiteY1" fmla="*/ 911436 h 1483741"/>
              <a:gd name="connsiteX2" fmla="*/ 2154905 w 10958088"/>
              <a:gd name="connsiteY2" fmla="*/ 1455090 h 1483741"/>
              <a:gd name="connsiteX3" fmla="*/ 3594824 w 10958088"/>
              <a:gd name="connsiteY3" fmla="*/ 8058 h 1483741"/>
              <a:gd name="connsiteX4" fmla="*/ 4812977 w 10958088"/>
              <a:gd name="connsiteY4" fmla="*/ 1438074 h 1483741"/>
              <a:gd name="connsiteX5" fmla="*/ 5881393 w 10958088"/>
              <a:gd name="connsiteY5" fmla="*/ 873847 h 1483741"/>
              <a:gd name="connsiteX6" fmla="*/ 7147608 w 10958088"/>
              <a:gd name="connsiteY6" fmla="*/ 1342513 h 1483741"/>
              <a:gd name="connsiteX7" fmla="*/ 8174873 w 10958088"/>
              <a:gd name="connsiteY7" fmla="*/ 191 h 1483741"/>
              <a:gd name="connsiteX8" fmla="*/ 10196479 w 10958088"/>
              <a:gd name="connsiteY8" fmla="*/ 1455090 h 1483741"/>
              <a:gd name="connsiteX9" fmla="*/ 10958088 w 10958088"/>
              <a:gd name="connsiteY9" fmla="*/ 650241 h 1483741"/>
              <a:gd name="connsiteX0" fmla="*/ 0 w 10958088"/>
              <a:gd name="connsiteY0" fmla="*/ 1483741 h 1483741"/>
              <a:gd name="connsiteX1" fmla="*/ 1166500 w 10958088"/>
              <a:gd name="connsiteY1" fmla="*/ 911436 h 1483741"/>
              <a:gd name="connsiteX2" fmla="*/ 2154905 w 10958088"/>
              <a:gd name="connsiteY2" fmla="*/ 1455090 h 1483741"/>
              <a:gd name="connsiteX3" fmla="*/ 3594824 w 10958088"/>
              <a:gd name="connsiteY3" fmla="*/ 8058 h 1483741"/>
              <a:gd name="connsiteX4" fmla="*/ 4812977 w 10958088"/>
              <a:gd name="connsiteY4" fmla="*/ 1438074 h 1483741"/>
              <a:gd name="connsiteX5" fmla="*/ 5881393 w 10958088"/>
              <a:gd name="connsiteY5" fmla="*/ 873847 h 1483741"/>
              <a:gd name="connsiteX6" fmla="*/ 7147608 w 10958088"/>
              <a:gd name="connsiteY6" fmla="*/ 1342513 h 1483741"/>
              <a:gd name="connsiteX7" fmla="*/ 8174873 w 10958088"/>
              <a:gd name="connsiteY7" fmla="*/ 191 h 1483741"/>
              <a:gd name="connsiteX8" fmla="*/ 10196479 w 10958088"/>
              <a:gd name="connsiteY8" fmla="*/ 1455090 h 1483741"/>
              <a:gd name="connsiteX9" fmla="*/ 10958088 w 10958088"/>
              <a:gd name="connsiteY9" fmla="*/ 650241 h 1483741"/>
              <a:gd name="connsiteX0" fmla="*/ 0 w 10958088"/>
              <a:gd name="connsiteY0" fmla="*/ 1483741 h 1483741"/>
              <a:gd name="connsiteX1" fmla="*/ 1166500 w 10958088"/>
              <a:gd name="connsiteY1" fmla="*/ 911436 h 1483741"/>
              <a:gd name="connsiteX2" fmla="*/ 2154905 w 10958088"/>
              <a:gd name="connsiteY2" fmla="*/ 1455090 h 1483741"/>
              <a:gd name="connsiteX3" fmla="*/ 3594824 w 10958088"/>
              <a:gd name="connsiteY3" fmla="*/ 8058 h 1483741"/>
              <a:gd name="connsiteX4" fmla="*/ 4812977 w 10958088"/>
              <a:gd name="connsiteY4" fmla="*/ 1438074 h 1483741"/>
              <a:gd name="connsiteX5" fmla="*/ 5881393 w 10958088"/>
              <a:gd name="connsiteY5" fmla="*/ 873847 h 1483741"/>
              <a:gd name="connsiteX6" fmla="*/ 7147608 w 10958088"/>
              <a:gd name="connsiteY6" fmla="*/ 1342513 h 1483741"/>
              <a:gd name="connsiteX7" fmla="*/ 8174873 w 10958088"/>
              <a:gd name="connsiteY7" fmla="*/ 191 h 1483741"/>
              <a:gd name="connsiteX8" fmla="*/ 10196479 w 10958088"/>
              <a:gd name="connsiteY8" fmla="*/ 1455090 h 1483741"/>
              <a:gd name="connsiteX9" fmla="*/ 10958088 w 10958088"/>
              <a:gd name="connsiteY9" fmla="*/ 650241 h 1483741"/>
              <a:gd name="connsiteX0" fmla="*/ 0 w 10958088"/>
              <a:gd name="connsiteY0" fmla="*/ 1483550 h 1483550"/>
              <a:gd name="connsiteX1" fmla="*/ 1166500 w 10958088"/>
              <a:gd name="connsiteY1" fmla="*/ 911245 h 1483550"/>
              <a:gd name="connsiteX2" fmla="*/ 2154905 w 10958088"/>
              <a:gd name="connsiteY2" fmla="*/ 1454899 h 1483550"/>
              <a:gd name="connsiteX3" fmla="*/ 3594824 w 10958088"/>
              <a:gd name="connsiteY3" fmla="*/ 7867 h 1483550"/>
              <a:gd name="connsiteX4" fmla="*/ 4812977 w 10958088"/>
              <a:gd name="connsiteY4" fmla="*/ 1437883 h 1483550"/>
              <a:gd name="connsiteX5" fmla="*/ 5881393 w 10958088"/>
              <a:gd name="connsiteY5" fmla="*/ 873656 h 1483550"/>
              <a:gd name="connsiteX6" fmla="*/ 7147608 w 10958088"/>
              <a:gd name="connsiteY6" fmla="*/ 1342322 h 1483550"/>
              <a:gd name="connsiteX7" fmla="*/ 8174873 w 10958088"/>
              <a:gd name="connsiteY7" fmla="*/ 0 h 1483550"/>
              <a:gd name="connsiteX8" fmla="*/ 10196479 w 10958088"/>
              <a:gd name="connsiteY8" fmla="*/ 1454899 h 1483550"/>
              <a:gd name="connsiteX9" fmla="*/ 10958088 w 10958088"/>
              <a:gd name="connsiteY9" fmla="*/ 650050 h 1483550"/>
              <a:gd name="connsiteX0" fmla="*/ 0 w 10958088"/>
              <a:gd name="connsiteY0" fmla="*/ 1483550 h 1483550"/>
              <a:gd name="connsiteX1" fmla="*/ 1166500 w 10958088"/>
              <a:gd name="connsiteY1" fmla="*/ 911245 h 1483550"/>
              <a:gd name="connsiteX2" fmla="*/ 2154905 w 10958088"/>
              <a:gd name="connsiteY2" fmla="*/ 1454899 h 1483550"/>
              <a:gd name="connsiteX3" fmla="*/ 3594824 w 10958088"/>
              <a:gd name="connsiteY3" fmla="*/ 7867 h 1483550"/>
              <a:gd name="connsiteX4" fmla="*/ 4812977 w 10958088"/>
              <a:gd name="connsiteY4" fmla="*/ 1437883 h 1483550"/>
              <a:gd name="connsiteX5" fmla="*/ 5881393 w 10958088"/>
              <a:gd name="connsiteY5" fmla="*/ 873656 h 1483550"/>
              <a:gd name="connsiteX6" fmla="*/ 7147608 w 10958088"/>
              <a:gd name="connsiteY6" fmla="*/ 1342322 h 1483550"/>
              <a:gd name="connsiteX7" fmla="*/ 8174873 w 10958088"/>
              <a:gd name="connsiteY7" fmla="*/ 0 h 1483550"/>
              <a:gd name="connsiteX8" fmla="*/ 10196479 w 10958088"/>
              <a:gd name="connsiteY8" fmla="*/ 1454899 h 1483550"/>
              <a:gd name="connsiteX9" fmla="*/ 10958088 w 10958088"/>
              <a:gd name="connsiteY9" fmla="*/ 650050 h 1483550"/>
              <a:gd name="connsiteX0" fmla="*/ 0 w 10958088"/>
              <a:gd name="connsiteY0" fmla="*/ 1483550 h 1483550"/>
              <a:gd name="connsiteX1" fmla="*/ 1166500 w 10958088"/>
              <a:gd name="connsiteY1" fmla="*/ 508875 h 1483550"/>
              <a:gd name="connsiteX2" fmla="*/ 2154905 w 10958088"/>
              <a:gd name="connsiteY2" fmla="*/ 1454899 h 1483550"/>
              <a:gd name="connsiteX3" fmla="*/ 3594824 w 10958088"/>
              <a:gd name="connsiteY3" fmla="*/ 7867 h 1483550"/>
              <a:gd name="connsiteX4" fmla="*/ 4812977 w 10958088"/>
              <a:gd name="connsiteY4" fmla="*/ 1437883 h 1483550"/>
              <a:gd name="connsiteX5" fmla="*/ 5881393 w 10958088"/>
              <a:gd name="connsiteY5" fmla="*/ 873656 h 1483550"/>
              <a:gd name="connsiteX6" fmla="*/ 7147608 w 10958088"/>
              <a:gd name="connsiteY6" fmla="*/ 1342322 h 1483550"/>
              <a:gd name="connsiteX7" fmla="*/ 8174873 w 10958088"/>
              <a:gd name="connsiteY7" fmla="*/ 0 h 1483550"/>
              <a:gd name="connsiteX8" fmla="*/ 10196479 w 10958088"/>
              <a:gd name="connsiteY8" fmla="*/ 1454899 h 1483550"/>
              <a:gd name="connsiteX9" fmla="*/ 10958088 w 10958088"/>
              <a:gd name="connsiteY9" fmla="*/ 650050 h 1483550"/>
              <a:gd name="connsiteX0" fmla="*/ 0 w 10958088"/>
              <a:gd name="connsiteY0" fmla="*/ 2089826 h 2089826"/>
              <a:gd name="connsiteX1" fmla="*/ 1166500 w 10958088"/>
              <a:gd name="connsiteY1" fmla="*/ 1115151 h 2089826"/>
              <a:gd name="connsiteX2" fmla="*/ 2154905 w 10958088"/>
              <a:gd name="connsiteY2" fmla="*/ 2061175 h 2089826"/>
              <a:gd name="connsiteX3" fmla="*/ 3580794 w 10958088"/>
              <a:gd name="connsiteY3" fmla="*/ 0 h 2089826"/>
              <a:gd name="connsiteX4" fmla="*/ 4812977 w 10958088"/>
              <a:gd name="connsiteY4" fmla="*/ 2044159 h 2089826"/>
              <a:gd name="connsiteX5" fmla="*/ 5881393 w 10958088"/>
              <a:gd name="connsiteY5" fmla="*/ 1479932 h 2089826"/>
              <a:gd name="connsiteX6" fmla="*/ 7147608 w 10958088"/>
              <a:gd name="connsiteY6" fmla="*/ 1948598 h 2089826"/>
              <a:gd name="connsiteX7" fmla="*/ 8174873 w 10958088"/>
              <a:gd name="connsiteY7" fmla="*/ 606276 h 2089826"/>
              <a:gd name="connsiteX8" fmla="*/ 10196479 w 10958088"/>
              <a:gd name="connsiteY8" fmla="*/ 2061175 h 2089826"/>
              <a:gd name="connsiteX9" fmla="*/ 10958088 w 10958088"/>
              <a:gd name="connsiteY9" fmla="*/ 1256326 h 2089826"/>
              <a:gd name="connsiteX0" fmla="*/ 0 w 10958088"/>
              <a:gd name="connsiteY0" fmla="*/ 2089826 h 2089826"/>
              <a:gd name="connsiteX1" fmla="*/ 1166500 w 10958088"/>
              <a:gd name="connsiteY1" fmla="*/ 1115151 h 2089826"/>
              <a:gd name="connsiteX2" fmla="*/ 2154905 w 10958088"/>
              <a:gd name="connsiteY2" fmla="*/ 2061175 h 2089826"/>
              <a:gd name="connsiteX3" fmla="*/ 3580794 w 10958088"/>
              <a:gd name="connsiteY3" fmla="*/ 0 h 2089826"/>
              <a:gd name="connsiteX4" fmla="*/ 4812977 w 10958088"/>
              <a:gd name="connsiteY4" fmla="*/ 2044159 h 2089826"/>
              <a:gd name="connsiteX5" fmla="*/ 5909455 w 10958088"/>
              <a:gd name="connsiteY5" fmla="*/ 1331690 h 2089826"/>
              <a:gd name="connsiteX6" fmla="*/ 7147608 w 10958088"/>
              <a:gd name="connsiteY6" fmla="*/ 1948598 h 2089826"/>
              <a:gd name="connsiteX7" fmla="*/ 8174873 w 10958088"/>
              <a:gd name="connsiteY7" fmla="*/ 606276 h 2089826"/>
              <a:gd name="connsiteX8" fmla="*/ 10196479 w 10958088"/>
              <a:gd name="connsiteY8" fmla="*/ 2061175 h 2089826"/>
              <a:gd name="connsiteX9" fmla="*/ 10958088 w 10958088"/>
              <a:gd name="connsiteY9" fmla="*/ 1256326 h 2089826"/>
              <a:gd name="connsiteX0" fmla="*/ 0 w 10958088"/>
              <a:gd name="connsiteY0" fmla="*/ 2118871 h 2118871"/>
              <a:gd name="connsiteX1" fmla="*/ 1166500 w 10958088"/>
              <a:gd name="connsiteY1" fmla="*/ 1144196 h 2118871"/>
              <a:gd name="connsiteX2" fmla="*/ 2154905 w 10958088"/>
              <a:gd name="connsiteY2" fmla="*/ 2090220 h 2118871"/>
              <a:gd name="connsiteX3" fmla="*/ 3580794 w 10958088"/>
              <a:gd name="connsiteY3" fmla="*/ 29045 h 2118871"/>
              <a:gd name="connsiteX4" fmla="*/ 4812977 w 10958088"/>
              <a:gd name="connsiteY4" fmla="*/ 2073204 h 2118871"/>
              <a:gd name="connsiteX5" fmla="*/ 5909455 w 10958088"/>
              <a:gd name="connsiteY5" fmla="*/ 1360735 h 2118871"/>
              <a:gd name="connsiteX6" fmla="*/ 7147608 w 10958088"/>
              <a:gd name="connsiteY6" fmla="*/ 1977643 h 2118871"/>
              <a:gd name="connsiteX7" fmla="*/ 8174874 w 10958088"/>
              <a:gd name="connsiteY7" fmla="*/ 0 h 2118871"/>
              <a:gd name="connsiteX8" fmla="*/ 10196479 w 10958088"/>
              <a:gd name="connsiteY8" fmla="*/ 2090220 h 2118871"/>
              <a:gd name="connsiteX9" fmla="*/ 10958088 w 10958088"/>
              <a:gd name="connsiteY9" fmla="*/ 1285371 h 21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8088" h="2118871">
                <a:moveTo>
                  <a:pt x="0" y="2118871"/>
                </a:moveTo>
                <a:cubicBezTo>
                  <a:pt x="718255" y="1400615"/>
                  <a:pt x="807349" y="1148971"/>
                  <a:pt x="1166500" y="1144196"/>
                </a:cubicBezTo>
                <a:cubicBezTo>
                  <a:pt x="1525651" y="1139421"/>
                  <a:pt x="1750184" y="2240783"/>
                  <a:pt x="2154905" y="2090220"/>
                </a:cubicBezTo>
                <a:lnTo>
                  <a:pt x="3580794" y="29045"/>
                </a:lnTo>
                <a:lnTo>
                  <a:pt x="4812977" y="2073204"/>
                </a:lnTo>
                <a:cubicBezTo>
                  <a:pt x="5194072" y="2217502"/>
                  <a:pt x="5530211" y="1609041"/>
                  <a:pt x="5909455" y="1360735"/>
                </a:cubicBezTo>
                <a:cubicBezTo>
                  <a:pt x="6288699" y="1112429"/>
                  <a:pt x="6637162" y="1972889"/>
                  <a:pt x="7147608" y="1977643"/>
                </a:cubicBezTo>
                <a:lnTo>
                  <a:pt x="8174874" y="0"/>
                </a:lnTo>
                <a:lnTo>
                  <a:pt x="10196479" y="2090220"/>
                </a:lnTo>
                <a:cubicBezTo>
                  <a:pt x="10660348" y="2198562"/>
                  <a:pt x="10895999" y="1629682"/>
                  <a:pt x="10958088" y="128537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2201050" y="5860863"/>
            <a:ext cx="9359900" cy="1656044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52069 h 1452148"/>
              <a:gd name="connsiteX1" fmla="*/ 2175423 w 11277600"/>
              <a:gd name="connsiteY1" fmla="*/ 4 h 1452148"/>
              <a:gd name="connsiteX2" fmla="*/ 3574959 w 11277600"/>
              <a:gd name="connsiteY2" fmla="*/ 1435135 h 1452148"/>
              <a:gd name="connsiteX3" fmla="*/ 5571067 w 11277600"/>
              <a:gd name="connsiteY3" fmla="*/ 199002 h 1452148"/>
              <a:gd name="connsiteX4" fmla="*/ 7179734 w 11277600"/>
              <a:gd name="connsiteY4" fmla="*/ 1265802 h 1452148"/>
              <a:gd name="connsiteX5" fmla="*/ 8873067 w 11277600"/>
              <a:gd name="connsiteY5" fmla="*/ 97402 h 1452148"/>
              <a:gd name="connsiteX6" fmla="*/ 10196479 w 11277600"/>
              <a:gd name="connsiteY6" fmla="*/ 1423418 h 1452148"/>
              <a:gd name="connsiteX7" fmla="*/ 11277600 w 11277600"/>
              <a:gd name="connsiteY7" fmla="*/ 876335 h 1452148"/>
              <a:gd name="connsiteX0" fmla="*/ 0 w 11277600"/>
              <a:gd name="connsiteY0" fmla="*/ 1452069 h 1452148"/>
              <a:gd name="connsiteX1" fmla="*/ 2175423 w 11277600"/>
              <a:gd name="connsiteY1" fmla="*/ 4 h 1452148"/>
              <a:gd name="connsiteX2" fmla="*/ 3574959 w 11277600"/>
              <a:gd name="connsiteY2" fmla="*/ 1435135 h 1452148"/>
              <a:gd name="connsiteX3" fmla="*/ 5968920 w 11277600"/>
              <a:gd name="connsiteY3" fmla="*/ 71688 h 1452148"/>
              <a:gd name="connsiteX4" fmla="*/ 7179734 w 11277600"/>
              <a:gd name="connsiteY4" fmla="*/ 1265802 h 1452148"/>
              <a:gd name="connsiteX5" fmla="*/ 8873067 w 11277600"/>
              <a:gd name="connsiteY5" fmla="*/ 97402 h 1452148"/>
              <a:gd name="connsiteX6" fmla="*/ 10196479 w 11277600"/>
              <a:gd name="connsiteY6" fmla="*/ 1423418 h 1452148"/>
              <a:gd name="connsiteX7" fmla="*/ 11277600 w 11277600"/>
              <a:gd name="connsiteY7" fmla="*/ 876335 h 1452148"/>
              <a:gd name="connsiteX0" fmla="*/ 0 w 11277600"/>
              <a:gd name="connsiteY0" fmla="*/ 1469643 h 1469722"/>
              <a:gd name="connsiteX1" fmla="*/ 2175423 w 11277600"/>
              <a:gd name="connsiteY1" fmla="*/ 17578 h 1469722"/>
              <a:gd name="connsiteX2" fmla="*/ 3574959 w 11277600"/>
              <a:gd name="connsiteY2" fmla="*/ 1452709 h 1469722"/>
              <a:gd name="connsiteX3" fmla="*/ 5968920 w 11277600"/>
              <a:gd name="connsiteY3" fmla="*/ 89262 h 1469722"/>
              <a:gd name="connsiteX4" fmla="*/ 7179734 w 11277600"/>
              <a:gd name="connsiteY4" fmla="*/ 1283376 h 1469722"/>
              <a:gd name="connsiteX5" fmla="*/ 9255618 w 11277600"/>
              <a:gd name="connsiteY5" fmla="*/ 394 h 1469722"/>
              <a:gd name="connsiteX6" fmla="*/ 10196479 w 11277600"/>
              <a:gd name="connsiteY6" fmla="*/ 1440992 h 1469722"/>
              <a:gd name="connsiteX7" fmla="*/ 11277600 w 11277600"/>
              <a:gd name="connsiteY7" fmla="*/ 893909 h 1469722"/>
              <a:gd name="connsiteX0" fmla="*/ 0 w 11277600"/>
              <a:gd name="connsiteY0" fmla="*/ 1469708 h 1481751"/>
              <a:gd name="connsiteX1" fmla="*/ 2175423 w 11277600"/>
              <a:gd name="connsiteY1" fmla="*/ 17643 h 1481751"/>
              <a:gd name="connsiteX2" fmla="*/ 3574959 w 11277600"/>
              <a:gd name="connsiteY2" fmla="*/ 1452774 h 1481751"/>
              <a:gd name="connsiteX3" fmla="*/ 5968920 w 11277600"/>
              <a:gd name="connsiteY3" fmla="*/ 89327 h 1481751"/>
              <a:gd name="connsiteX4" fmla="*/ 7179734 w 11277600"/>
              <a:gd name="connsiteY4" fmla="*/ 1283441 h 1481751"/>
              <a:gd name="connsiteX5" fmla="*/ 9255618 w 11277600"/>
              <a:gd name="connsiteY5" fmla="*/ 459 h 1481751"/>
              <a:gd name="connsiteX6" fmla="*/ 10579030 w 11277600"/>
              <a:gd name="connsiteY6" fmla="*/ 1453789 h 1481751"/>
              <a:gd name="connsiteX7" fmla="*/ 11277600 w 11277600"/>
              <a:gd name="connsiteY7" fmla="*/ 893974 h 1481751"/>
              <a:gd name="connsiteX0" fmla="*/ 0 w 11277600"/>
              <a:gd name="connsiteY0" fmla="*/ 1473296 h 1485338"/>
              <a:gd name="connsiteX1" fmla="*/ 2175423 w 11277600"/>
              <a:gd name="connsiteY1" fmla="*/ 21231 h 1485338"/>
              <a:gd name="connsiteX2" fmla="*/ 3574959 w 11277600"/>
              <a:gd name="connsiteY2" fmla="*/ 1456362 h 1485338"/>
              <a:gd name="connsiteX3" fmla="*/ 5968920 w 11277600"/>
              <a:gd name="connsiteY3" fmla="*/ 92915 h 1485338"/>
              <a:gd name="connsiteX4" fmla="*/ 7348057 w 11277600"/>
              <a:gd name="connsiteY4" fmla="*/ 994207 h 1485338"/>
              <a:gd name="connsiteX5" fmla="*/ 9255618 w 11277600"/>
              <a:gd name="connsiteY5" fmla="*/ 4047 h 1485338"/>
              <a:gd name="connsiteX6" fmla="*/ 10579030 w 11277600"/>
              <a:gd name="connsiteY6" fmla="*/ 1457377 h 1485338"/>
              <a:gd name="connsiteX7" fmla="*/ 11277600 w 11277600"/>
              <a:gd name="connsiteY7" fmla="*/ 897562 h 1485338"/>
              <a:gd name="connsiteX0" fmla="*/ 0 w 11277600"/>
              <a:gd name="connsiteY0" fmla="*/ 1473296 h 1660137"/>
              <a:gd name="connsiteX1" fmla="*/ 2175423 w 11277600"/>
              <a:gd name="connsiteY1" fmla="*/ 21231 h 1660137"/>
              <a:gd name="connsiteX2" fmla="*/ 3666771 w 11277600"/>
              <a:gd name="connsiteY2" fmla="*/ 1660065 h 1660137"/>
              <a:gd name="connsiteX3" fmla="*/ 5968920 w 11277600"/>
              <a:gd name="connsiteY3" fmla="*/ 92915 h 1660137"/>
              <a:gd name="connsiteX4" fmla="*/ 7348057 w 11277600"/>
              <a:gd name="connsiteY4" fmla="*/ 994207 h 1660137"/>
              <a:gd name="connsiteX5" fmla="*/ 9255618 w 11277600"/>
              <a:gd name="connsiteY5" fmla="*/ 4047 h 1660137"/>
              <a:gd name="connsiteX6" fmla="*/ 10579030 w 11277600"/>
              <a:gd name="connsiteY6" fmla="*/ 1457377 h 1660137"/>
              <a:gd name="connsiteX7" fmla="*/ 11277600 w 11277600"/>
              <a:gd name="connsiteY7" fmla="*/ 897562 h 166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660137">
                <a:moveTo>
                  <a:pt x="0" y="1473296"/>
                </a:moveTo>
                <a:cubicBezTo>
                  <a:pt x="718255" y="755040"/>
                  <a:pt x="1564295" y="-9897"/>
                  <a:pt x="2175423" y="21231"/>
                </a:cubicBezTo>
                <a:cubicBezTo>
                  <a:pt x="2786552" y="52359"/>
                  <a:pt x="3034522" y="1648118"/>
                  <a:pt x="3666771" y="1660065"/>
                </a:cubicBezTo>
                <a:cubicBezTo>
                  <a:pt x="4299020" y="1672012"/>
                  <a:pt x="5355372" y="203891"/>
                  <a:pt x="5968920" y="92915"/>
                </a:cubicBezTo>
                <a:cubicBezTo>
                  <a:pt x="6582468" y="-18061"/>
                  <a:pt x="6800274" y="1009018"/>
                  <a:pt x="7348057" y="994207"/>
                </a:cubicBezTo>
                <a:cubicBezTo>
                  <a:pt x="7895840" y="979396"/>
                  <a:pt x="8717122" y="-73148"/>
                  <a:pt x="9255618" y="4047"/>
                </a:cubicBezTo>
                <a:cubicBezTo>
                  <a:pt x="9794114" y="81242"/>
                  <a:pt x="10178275" y="1327555"/>
                  <a:pt x="10579030" y="1457377"/>
                </a:cubicBezTo>
                <a:cubicBezTo>
                  <a:pt x="10979785" y="1587199"/>
                  <a:pt x="11215511" y="1241873"/>
                  <a:pt x="11277600" y="89756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3" y="5931636"/>
            <a:ext cx="1638300" cy="136207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5" y="3989350"/>
            <a:ext cx="1647825" cy="117157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5" y="1908952"/>
            <a:ext cx="1628775" cy="12573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050" y="119225"/>
            <a:ext cx="8431213" cy="14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00" y="5179995"/>
            <a:ext cx="10058400" cy="148518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00" y="3021789"/>
            <a:ext cx="10058400" cy="14851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00" y="1167589"/>
            <a:ext cx="10058400" cy="14851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1800" y="984250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51800" y="29495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51800" y="49870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74" y="5179995"/>
            <a:ext cx="1438275" cy="13049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87" y="3140492"/>
            <a:ext cx="1466850" cy="12477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87" y="1281531"/>
            <a:ext cx="144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00" y="3021789"/>
            <a:ext cx="10058400" cy="14851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00" y="1167589"/>
            <a:ext cx="10058400" cy="14851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1800" y="984250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51800" y="29495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7" y="3140492"/>
            <a:ext cx="1466850" cy="12477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7" y="5290286"/>
            <a:ext cx="1466850" cy="12477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00" y="5159967"/>
            <a:ext cx="10058400" cy="1485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51800" y="49870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87" y="1281531"/>
            <a:ext cx="144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1800" y="1682750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51800" y="36480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51800" y="56855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" y="1957388"/>
            <a:ext cx="1438275" cy="13049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7" y="3838992"/>
            <a:ext cx="1466850" cy="12477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2" y="5878495"/>
            <a:ext cx="1447800" cy="12573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346850"/>
            <a:ext cx="5143500" cy="120015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098623" y="1790485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098623" y="5825493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14128" y="3717554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51800" y="36480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51800" y="56855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851800" y="1610502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3" y="5931636"/>
            <a:ext cx="1638300" cy="136207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5" y="3989350"/>
            <a:ext cx="1647825" cy="117157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5" y="1908952"/>
            <a:ext cx="1628775" cy="12573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050" y="119225"/>
            <a:ext cx="8431213" cy="1440647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114128" y="3717554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14128" y="5685574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114128" y="1701408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1800" y="984250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51800" y="29495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51800" y="49870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4" y="5179995"/>
            <a:ext cx="1438275" cy="13049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7" y="3140492"/>
            <a:ext cx="1466850" cy="12477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7" y="1281531"/>
            <a:ext cx="1447800" cy="12573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114128" y="1073987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114128" y="3040444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114128" y="5077980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1800" y="984250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51800" y="2949538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7" y="3140492"/>
            <a:ext cx="1466850" cy="12477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7" y="5290286"/>
            <a:ext cx="1466850" cy="1247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51800" y="4987074"/>
            <a:ext cx="10058400" cy="185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7" y="1281531"/>
            <a:ext cx="1447800" cy="12573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114128" y="1073987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14128" y="3040444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221557" y="5077979"/>
            <a:ext cx="9533744" cy="1672388"/>
          </a:xfrm>
          <a:custGeom>
            <a:avLst/>
            <a:gdLst>
              <a:gd name="connsiteX0" fmla="*/ 0 w 9533744"/>
              <a:gd name="connsiteY0" fmla="*/ 1417410 h 1672388"/>
              <a:gd name="connsiteX1" fmla="*/ 794479 w 9533744"/>
              <a:gd name="connsiteY1" fmla="*/ 248177 h 1672388"/>
              <a:gd name="connsiteX2" fmla="*/ 1678898 w 9533744"/>
              <a:gd name="connsiteY2" fmla="*/ 1432400 h 1672388"/>
              <a:gd name="connsiteX3" fmla="*/ 2998033 w 9533744"/>
              <a:gd name="connsiteY3" fmla="*/ 98276 h 1672388"/>
              <a:gd name="connsiteX4" fmla="*/ 4272197 w 9533744"/>
              <a:gd name="connsiteY4" fmla="*/ 1612282 h 1672388"/>
              <a:gd name="connsiteX5" fmla="*/ 4826833 w 9533744"/>
              <a:gd name="connsiteY5" fmla="*/ 113266 h 1672388"/>
              <a:gd name="connsiteX6" fmla="*/ 5201587 w 9533744"/>
              <a:gd name="connsiteY6" fmla="*/ 1672243 h 1672388"/>
              <a:gd name="connsiteX7" fmla="*/ 5576341 w 9533744"/>
              <a:gd name="connsiteY7" fmla="*/ 8335 h 1672388"/>
              <a:gd name="connsiteX8" fmla="*/ 6041036 w 9533744"/>
              <a:gd name="connsiteY8" fmla="*/ 1012676 h 1672388"/>
              <a:gd name="connsiteX9" fmla="*/ 6610662 w 9533744"/>
              <a:gd name="connsiteY9" fmla="*/ 622931 h 1672388"/>
              <a:gd name="connsiteX10" fmla="*/ 6970426 w 9533744"/>
              <a:gd name="connsiteY10" fmla="*/ 967705 h 1672388"/>
              <a:gd name="connsiteX11" fmla="*/ 7495082 w 9533744"/>
              <a:gd name="connsiteY11" fmla="*/ 772833 h 1672388"/>
              <a:gd name="connsiteX12" fmla="*/ 7989757 w 9533744"/>
              <a:gd name="connsiteY12" fmla="*/ 997685 h 1672388"/>
              <a:gd name="connsiteX13" fmla="*/ 8574374 w 9533744"/>
              <a:gd name="connsiteY13" fmla="*/ 128256 h 1672388"/>
              <a:gd name="connsiteX14" fmla="*/ 9533744 w 9533744"/>
              <a:gd name="connsiteY14" fmla="*/ 1627272 h 1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33744" h="1672388">
                <a:moveTo>
                  <a:pt x="0" y="1417410"/>
                </a:moveTo>
                <a:cubicBezTo>
                  <a:pt x="257331" y="831544"/>
                  <a:pt x="514663" y="245679"/>
                  <a:pt x="794479" y="248177"/>
                </a:cubicBezTo>
                <a:cubicBezTo>
                  <a:pt x="1074295" y="250675"/>
                  <a:pt x="1311639" y="1457384"/>
                  <a:pt x="1678898" y="1432400"/>
                </a:cubicBezTo>
                <a:cubicBezTo>
                  <a:pt x="2046157" y="1407416"/>
                  <a:pt x="2565817" y="68296"/>
                  <a:pt x="2998033" y="98276"/>
                </a:cubicBezTo>
                <a:cubicBezTo>
                  <a:pt x="3430249" y="128256"/>
                  <a:pt x="3967397" y="1609784"/>
                  <a:pt x="4272197" y="1612282"/>
                </a:cubicBezTo>
                <a:cubicBezTo>
                  <a:pt x="4576997" y="1614780"/>
                  <a:pt x="4671935" y="103272"/>
                  <a:pt x="4826833" y="113266"/>
                </a:cubicBezTo>
                <a:cubicBezTo>
                  <a:pt x="4981731" y="123259"/>
                  <a:pt x="5076669" y="1689731"/>
                  <a:pt x="5201587" y="1672243"/>
                </a:cubicBezTo>
                <a:cubicBezTo>
                  <a:pt x="5326505" y="1654755"/>
                  <a:pt x="5436433" y="118263"/>
                  <a:pt x="5576341" y="8335"/>
                </a:cubicBezTo>
                <a:cubicBezTo>
                  <a:pt x="5716249" y="-101593"/>
                  <a:pt x="5868649" y="910243"/>
                  <a:pt x="6041036" y="1012676"/>
                </a:cubicBezTo>
                <a:cubicBezTo>
                  <a:pt x="6213423" y="1115109"/>
                  <a:pt x="6455764" y="630426"/>
                  <a:pt x="6610662" y="622931"/>
                </a:cubicBezTo>
                <a:cubicBezTo>
                  <a:pt x="6765560" y="615436"/>
                  <a:pt x="6823023" y="942721"/>
                  <a:pt x="6970426" y="967705"/>
                </a:cubicBezTo>
                <a:cubicBezTo>
                  <a:pt x="7117829" y="992689"/>
                  <a:pt x="7325194" y="767836"/>
                  <a:pt x="7495082" y="772833"/>
                </a:cubicBezTo>
                <a:cubicBezTo>
                  <a:pt x="7664970" y="777830"/>
                  <a:pt x="7809875" y="1105114"/>
                  <a:pt x="7989757" y="997685"/>
                </a:cubicBezTo>
                <a:cubicBezTo>
                  <a:pt x="8169639" y="890255"/>
                  <a:pt x="8317043" y="23325"/>
                  <a:pt x="8574374" y="128256"/>
                </a:cubicBezTo>
                <a:cubicBezTo>
                  <a:pt x="8831705" y="233187"/>
                  <a:pt x="9182724" y="930229"/>
                  <a:pt x="9533744" y="162727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5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ၢၻၐၹၮႀႀၶၳၶၲၱ"/>
  <p:tag name="DATETIME" val="ှှြှွြဿွှ၅ိိှ၄၇ွ၀ၝၚိဵၔၚၡးှ၇ွံ"/>
  <p:tag name="DONEBY" val="ၠၡၩႀၰၵၶၲၿၮၴ"/>
  <p:tag name="IPADDRESS" val="ၔၛ၏ၐၤၙှ၀ွ၂"/>
  <p:tag name="APPVER" val="၀ျွ"/>
  <p:tag name="RANDOM" val="13"/>
  <p:tag name="CHECKSUM" val="၁၁၄ွ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Giacomo SCHIERANO</cp:lastModifiedBy>
  <cp:revision>5</cp:revision>
  <dcterms:created xsi:type="dcterms:W3CDTF">2018-11-09T14:39:11Z</dcterms:created>
  <dcterms:modified xsi:type="dcterms:W3CDTF">2018-11-10T16:03:32Z</dcterms:modified>
</cp:coreProperties>
</file>